
<file path=[Content_Types].xml><?xml version="1.0" encoding="utf-8"?>
<Types xmlns="http://schemas.openxmlformats.org/package/2006/content-types">
  <Default Extension="rels" ContentType="application/vnd.openxmlformats-package.relationships+xml"/>
  <Default Extension="xml" ContentType="application/xml"/>
  <Default Extension="png" ContentType="image/png"/>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saveSubsetFonts="1">
  <p:sldMasterIdLst>
    <p:sldMasterId id="2147483801" r:id="rId1"/>
  </p:sldMasterIdLst>
  <p:notesMasterIdLst>
    <p:notesMasterId r:id="rId2"/>
  </p:notesMasterIdLst>
  <p:sldIdLst>
    <p:sldId id="728" r:id="rId3"/>
    <p:sldId id="729" r:id="rId4"/>
    <p:sldId id="730" r:id="rId5"/>
    <p:sldId id="731" r:id="rId6"/>
    <p:sldId id="732" r:id="rId7"/>
    <p:sldId id="733" r:id="rId8"/>
    <p:sldId id="734" r:id="rId9"/>
    <p:sldId id="735" r:id="rId10"/>
    <p:sldId id="736" r:id="rId11"/>
    <p:sldId id="737" r:id="rId12"/>
    <p:sldId id="738" r:id="rId13"/>
    <p:sldId id="739" r:id="rId14"/>
    <p:sldId id="740" r:id="rId15"/>
    <p:sldId id="741" r:id="rId16"/>
    <p:sldId id="742" r:id="rId17"/>
    <p:sldId id="743" r:id="rId18"/>
    <p:sldId id="744" r:id="rId19"/>
    <p:sldId id="745" r:id="rId20"/>
    <p:sldId id="746" r:id="rId21"/>
    <p:sldId id="747" r:id="rId22"/>
    <p:sldId id="748" r:id="rId23"/>
    <p:sldId id="749" r:id="rId24"/>
    <p:sldId id="750" r:id="rId25"/>
    <p:sldId id="751" r:id="rId26"/>
    <p:sldId id="752" r:id="rId27"/>
    <p:sldId id="753" r:id="rId28"/>
    <p:sldId id="754" r:id="rId29"/>
    <p:sldId id="755" r:id="rId30"/>
    <p:sldId id="756" r:id="rId31"/>
    <p:sldId id="757" r:id="rId32"/>
    <p:sldId id="758" r:id="rId33"/>
    <p:sldId id="759" r:id="rId34"/>
  </p:sldIdLst>
  <p:sldSz type="screen4x3" cy="6858000" cx="9144000"/>
  <p:notesSz cx="6858000" cy="9144000"/>
  <p:defaultText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clrMru>
    <a:srgbClr val="2A11E5"/>
    <a:srgbClr val="009999"/>
    <a:srgbClr val="008000"/>
    <a:srgbClr val="FFEBF4"/>
    <a:srgbClr val="66FF66"/>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p="http://schemas.openxmlformats.org/presentationml/2006/main" xmlns:r="http://schemas.openxmlformats.org/officeDocument/2006/relationships" xmlns:a="http://schemas.openxmlformats.org/drawingml/2006/main">
  <p:normalViewPr snapVertSplitter="1" vertBarState="minimized" horzBarState="maximized">
    <p:restoredLeft sz="15582" autoAdjust="0"/>
    <p:restoredTop sz="94607" autoAdjust="0"/>
  </p:normalViewPr>
  <p:slideViewPr>
    <p:cSldViewPr>
      <p:cViewPr varScale="1">
        <p:scale>
          <a:sx n="74" d="100"/>
          <a:sy n="74" d="100"/>
        </p:scale>
        <p:origin x="-1902"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tableStyles" Target="tableStyles.xml"/><Relationship Id="rId36" Type="http://schemas.openxmlformats.org/officeDocument/2006/relationships/presProps" Target="presProps.xml"/><Relationship Id="rId37" Type="http://schemas.openxmlformats.org/officeDocument/2006/relationships/viewProps" Target="viewProps.xml"/><Relationship Id="rId38"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89" name=""/>
        <p:cNvGrpSpPr/>
        <p:nvPr/>
      </p:nvGrpSpPr>
      <p:grpSpPr>
        <a:xfrm>
          <a:off x="0" y="0"/>
          <a:ext cx="0" cy="0"/>
          <a:chOff x="0" y="0"/>
          <a:chExt cx="0" cy="0"/>
        </a:xfrm>
      </p:grpSpPr>
      <p:sp>
        <p:nvSpPr>
          <p:cNvPr id="1048707" name="Rectangle 2"/>
          <p:cNvSpPr>
            <a:spLocks noGrp="1" noChangeArrowheads="1"/>
          </p:cNvSpPr>
          <p:nvPr>
            <p:ph type="hdr" sz="quarter"/>
          </p:nvPr>
        </p:nvSpPr>
        <p:spPr bwMode="auto">
          <a:xfrm>
            <a:off x="2"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l">
              <a:defRPr sz="1100"/>
            </a:lvl1pPr>
          </a:lstStyle>
          <a:p>
            <a:endParaRPr lang="en-US"/>
          </a:p>
        </p:txBody>
      </p:sp>
      <p:sp>
        <p:nvSpPr>
          <p:cNvPr id="1048708" name="Rectangle 3"/>
          <p:cNvSpPr>
            <a:spLocks noGrp="1" noChangeArrowheads="1"/>
          </p:cNvSpPr>
          <p:nvPr>
            <p:ph type="dt" idx="1"/>
          </p:nvPr>
        </p:nvSpPr>
        <p:spPr bwMode="auto">
          <a:xfrm>
            <a:off x="4021139"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r">
              <a:defRPr sz="1100"/>
            </a:lvl1pPr>
          </a:lstStyle>
          <a:p>
            <a:endParaRPr lang="en-US"/>
          </a:p>
        </p:txBody>
      </p:sp>
      <p:sp>
        <p:nvSpPr>
          <p:cNvPr id="1048709" name="Rectangle 4"/>
          <p:cNvSpPr>
            <a:spLocks noChangeAspect="1" noRot="1" noGrp="1" noChangeArrowheads="1" noTextEdit="1"/>
          </p:cNvSpPr>
          <p:nvPr>
            <p:ph type="sldImg" idx="2"/>
          </p:nvPr>
        </p:nvSpPr>
        <p:spPr bwMode="auto">
          <a:xfrm>
            <a:off x="990600" y="766763"/>
            <a:ext cx="5118100" cy="3838575"/>
          </a:xfrm>
          <a:prstGeom prst="rect"/>
          <a:noFill/>
          <a:ln w="9525">
            <a:solidFill>
              <a:srgbClr val="000000"/>
            </a:solidFill>
            <a:miter lim="800000"/>
            <a:headEnd/>
            <a:tailEnd/>
          </a:ln>
          <a:effectLst/>
        </p:spPr>
      </p:sp>
      <p:sp>
        <p:nvSpPr>
          <p:cNvPr id="1048710" name="Rectangle 5"/>
          <p:cNvSpPr>
            <a:spLocks noGrp="1" noChangeArrowheads="1"/>
          </p:cNvSpPr>
          <p:nvPr>
            <p:ph type="body" sz="quarter" idx="3"/>
          </p:nvPr>
        </p:nvSpPr>
        <p:spPr bwMode="auto">
          <a:xfrm>
            <a:off x="709614" y="4862514"/>
            <a:ext cx="5680075" cy="4605337"/>
          </a:xfrm>
          <a:prstGeom prst="rect"/>
          <a:noFill/>
          <a:ln w="9525">
            <a:noFill/>
            <a:miter lim="800000"/>
            <a:headEnd/>
            <a:tailEnd/>
          </a:ln>
          <a:effectLst/>
        </p:spPr>
        <p:txBody>
          <a:bodyPr anchor="t" anchorCtr="0" bIns="45745" compatLnSpc="1" lIns="91492" numCol="1" rIns="91492" tIns="45745" vert="horz" wrap="square">
            <a:prstTxWarp prst="textNoShape"/>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711" name="Rectangle 6"/>
          <p:cNvSpPr>
            <a:spLocks noGrp="1" noChangeArrowheads="1"/>
          </p:cNvSpPr>
          <p:nvPr>
            <p:ph type="ftr" sz="quarter" idx="4"/>
          </p:nvPr>
        </p:nvSpPr>
        <p:spPr bwMode="auto">
          <a:xfrm>
            <a:off x="2"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l">
              <a:defRPr sz="1100"/>
            </a:lvl1pPr>
          </a:lstStyle>
          <a:p>
            <a:endParaRPr lang="en-US"/>
          </a:p>
        </p:txBody>
      </p:sp>
      <p:sp>
        <p:nvSpPr>
          <p:cNvPr id="1048712" name="Rectangle 7"/>
          <p:cNvSpPr>
            <a:spLocks noGrp="1" noChangeArrowheads="1"/>
          </p:cNvSpPr>
          <p:nvPr>
            <p:ph type="sldNum" sz="quarter" idx="5"/>
          </p:nvPr>
        </p:nvSpPr>
        <p:spPr bwMode="auto">
          <a:xfrm>
            <a:off x="4021139"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r">
              <a:defRPr sz="1100"/>
            </a:lvl1pPr>
          </a:lstStyle>
          <a:p>
            <a:fld id="{A9A0EA98-5831-4853-B862-C702E6EB345C}" type="slidenum">
              <a:rPr lang="en-US"/>
              <a:t>‹#›</a:t>
            </a:fld>
            <a:endParaRPr lang="en-US"/>
          </a:p>
        </p:txBody>
      </p:sp>
    </p:spTree>
  </p:cSld>
  <p:clrMap accent1="accent1" accent2="accent2" accent3="accent3" accent4="accent4" accent5="accent5" accent6="accent6" bg1="lt1" bg2="lt2" tx1="dk1" tx2="dk2" hlink="hlink" folHlink="folHlink"/>
  <p:notesStyle>
    <a:lvl1pPr algn="l" fontAlgn="base" rtl="0">
      <a:spcBef>
        <a:spcPct val="30000"/>
      </a:spcBef>
      <a:spcAft>
        <a:spcPct val="0"/>
      </a:spcAft>
      <a:defRPr sz="1200" kern="1200">
        <a:solidFill>
          <a:schemeClr val="tx1"/>
        </a:solidFill>
        <a:latin typeface="Arial" charset="0"/>
        <a:ea typeface="+mn-ea"/>
        <a:cs typeface="+mn-cs"/>
      </a:defRPr>
    </a:lvl1pPr>
    <a:lvl2pPr algn="l" fontAlgn="base" marL="457200" rtl="0">
      <a:spcBef>
        <a:spcPct val="30000"/>
      </a:spcBef>
      <a:spcAft>
        <a:spcPct val="0"/>
      </a:spcAft>
      <a:defRPr sz="1200" kern="1200">
        <a:solidFill>
          <a:schemeClr val="tx1"/>
        </a:solidFill>
        <a:latin typeface="Arial" charset="0"/>
        <a:ea typeface="+mn-ea"/>
        <a:cs typeface="+mn-cs"/>
      </a:defRPr>
    </a:lvl2pPr>
    <a:lvl3pPr algn="l" fontAlgn="base" marL="914400" rtl="0">
      <a:spcBef>
        <a:spcPct val="30000"/>
      </a:spcBef>
      <a:spcAft>
        <a:spcPct val="0"/>
      </a:spcAft>
      <a:defRPr sz="1200" kern="1200">
        <a:solidFill>
          <a:schemeClr val="tx1"/>
        </a:solidFill>
        <a:latin typeface="Arial" charset="0"/>
        <a:ea typeface="+mn-ea"/>
        <a:cs typeface="+mn-cs"/>
      </a:defRPr>
    </a:lvl3pPr>
    <a:lvl4pPr algn="l" fontAlgn="base" marL="1371600" rtl="0">
      <a:spcBef>
        <a:spcPct val="30000"/>
      </a:spcBef>
      <a:spcAft>
        <a:spcPct val="0"/>
      </a:spcAft>
      <a:defRPr sz="1200" kern="1200">
        <a:solidFill>
          <a:schemeClr val="tx1"/>
        </a:solidFill>
        <a:latin typeface="Arial" charset="0"/>
        <a:ea typeface="+mn-ea"/>
        <a:cs typeface="+mn-cs"/>
      </a:defRPr>
    </a:lvl4pPr>
    <a:lvl5pPr algn="l" fontAlgn="base" marL="1828800" rtl="0">
      <a:spcBef>
        <a:spcPct val="30000"/>
      </a:spcBef>
      <a:spcAft>
        <a:spcPct val="0"/>
      </a:spcAft>
      <a:defRPr sz="1200" kern="1200">
        <a:solidFill>
          <a:schemeClr val="tx1"/>
        </a:solidFill>
        <a:latin typeface="Arial" charset="0"/>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23" name=""/>
        <p:cNvGrpSpPr/>
        <p:nvPr/>
      </p:nvGrpSpPr>
      <p:grpSpPr>
        <a:xfrm>
          <a:off x="0" y="0"/>
          <a:ext cx="0" cy="0"/>
          <a:chOff x="0" y="0"/>
          <a:chExt cx="0" cy="0"/>
        </a:xfrm>
      </p:grpSpPr>
      <p:sp>
        <p:nvSpPr>
          <p:cNvPr id="1048583" name="Rectangle 8"/>
          <p:cNvSpPr/>
          <p:nvPr/>
        </p:nvSpPr>
        <p:spPr bwMode="ltGray">
          <a:xfrm>
            <a:off x="0" y="0"/>
            <a:ext cx="9143999" cy="5135430"/>
          </a:xfrm>
          <a:prstGeom prst="rect"/>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
        <p:nvSpPr>
          <p:cNvPr id="1048584" name="Title 1"/>
          <p:cNvSpPr>
            <a:spLocks noGrp="1"/>
          </p:cNvSpPr>
          <p:nvPr>
            <p:ph type="ctrTitle"/>
          </p:nvPr>
        </p:nvSpPr>
        <p:spPr>
          <a:xfrm>
            <a:off x="685800" y="3355848"/>
            <a:ext cx="8077200" cy="1673352"/>
          </a:xfrm>
        </p:spPr>
        <p:txBody>
          <a:bodyPr anchor="t" bIns="0" lIns="91440" rIns="45720" rtlCol="0" tIns="0" vert="horz">
            <a:normAutofit/>
            <a:scene3d>
              <a:camera prst="orthographicFront"/>
              <a:lightRig dir="t" rig="threePt">
                <a:rot lat="0" lon="0" rev="4800000"/>
              </a:lightRig>
            </a:scene3d>
            <a:sp3d prstMaterial="matte">
              <a:bevelT w="50800" h="10160"/>
            </a:sp3d>
          </a:bodyPr>
          <a:lstStyle>
            <a:lvl1pPr algn="l">
              <a:defRPr b="1" sz="4700"/>
            </a:lvl1pPr>
          </a:lstStyle>
          <a:p>
            <a:r>
              <a:rPr kumimoji="0" lang="en-US" smtClean="0"/>
              <a:t>Click to edit Master title style</a:t>
            </a:r>
            <a:endParaRPr kumimoji="0" lang="en-US"/>
          </a:p>
        </p:txBody>
      </p:sp>
      <p:sp>
        <p:nvSpPr>
          <p:cNvPr id="1048585" name="Subtitle 2"/>
          <p:cNvSpPr>
            <a:spLocks noGrp="1"/>
          </p:cNvSpPr>
          <p:nvPr>
            <p:ph type="subTitle" idx="1"/>
          </p:nvPr>
        </p:nvSpPr>
        <p:spPr>
          <a:xfrm>
            <a:off x="685800" y="1828800"/>
            <a:ext cx="8077200" cy="1499616"/>
          </a:xfrm>
        </p:spPr>
        <p:txBody>
          <a:bodyPr anchor="b" bIns="0" lIns="118872" rIns="45720" tIns="0"/>
          <a:lstStyle>
            <a:lvl1pPr algn="l" indent="0" marL="0">
              <a:buNone/>
              <a:defRPr sz="2000">
                <a:solidFill>
                  <a:srgbClr val="FFFFFF"/>
                </a:solidFill>
              </a:defRPr>
            </a:lvl1pPr>
            <a:lvl2pPr algn="ctr" indent="0" marL="457200">
              <a:buNone/>
              <a:defRPr>
                <a:solidFill>
                  <a:schemeClr val="tx1">
                    <a:tint val="75000"/>
                  </a:schemeClr>
                </a:solidFill>
              </a:defRPr>
            </a:lvl2pPr>
            <a:lvl3pPr algn="ctr" indent="0" marL="914400">
              <a:buNone/>
              <a:defRPr>
                <a:solidFill>
                  <a:schemeClr val="tx1">
                    <a:tint val="75000"/>
                  </a:schemeClr>
                </a:solidFill>
              </a:defRPr>
            </a:lvl3pPr>
            <a:lvl4pPr algn="ctr" indent="0" marL="1371600">
              <a:buNone/>
              <a:defRPr>
                <a:solidFill>
                  <a:schemeClr val="tx1">
                    <a:tint val="75000"/>
                  </a:schemeClr>
                </a:solidFill>
              </a:defRPr>
            </a:lvl4pPr>
            <a:lvl5pPr algn="ctr" indent="0" marL="1828800">
              <a:buNone/>
              <a:defRPr>
                <a:solidFill>
                  <a:schemeClr val="tx1">
                    <a:tint val="75000"/>
                  </a:schemeClr>
                </a:solidFill>
              </a:defRPr>
            </a:lvl5pPr>
            <a:lvl6pPr algn="ctr" indent="0" marL="2286000">
              <a:buNone/>
              <a:defRPr>
                <a:solidFill>
                  <a:schemeClr val="tx1">
                    <a:tint val="75000"/>
                  </a:schemeClr>
                </a:solidFill>
              </a:defRPr>
            </a:lvl6pPr>
            <a:lvl7pPr algn="ctr" indent="0" marL="2743200">
              <a:buNone/>
              <a:defRPr>
                <a:solidFill>
                  <a:schemeClr val="tx1">
                    <a:tint val="75000"/>
                  </a:schemeClr>
                </a:solidFill>
              </a:defRPr>
            </a:lvl7pPr>
            <a:lvl8pPr algn="ctr" indent="0" marL="3200400">
              <a:buNone/>
              <a:defRPr>
                <a:solidFill>
                  <a:schemeClr val="tx1">
                    <a:tint val="75000"/>
                  </a:schemeClr>
                </a:solidFill>
              </a:defRPr>
            </a:lvl8pPr>
            <a:lvl9pPr algn="ctr" indent="0" marL="3657600">
              <a:buNone/>
              <a:defRPr>
                <a:solidFill>
                  <a:schemeClr val="tx1">
                    <a:tint val="75000"/>
                  </a:schemeClr>
                </a:solidFill>
              </a:defRPr>
            </a:lvl9pPr>
          </a:lstStyle>
          <a:p>
            <a:r>
              <a:rPr kumimoji="0" lang="en-US" smtClean="0"/>
              <a:t>Click to edit Master subtitle style</a:t>
            </a:r>
            <a:endParaRPr kumimoji="0" lang="en-US"/>
          </a:p>
        </p:txBody>
      </p:sp>
      <p:sp>
        <p:nvSpPr>
          <p:cNvPr id="1048586" name="Date Placeholder 3"/>
          <p:cNvSpPr>
            <a:spLocks noGrp="1"/>
          </p:cNvSpPr>
          <p:nvPr>
            <p:ph type="dt" sz="half" idx="10"/>
          </p:nvPr>
        </p:nvSpPr>
        <p:spPr/>
        <p:txBody>
          <a:bodyPr/>
          <a:p>
            <a:fld id="{12FD126D-15F3-4EE3-9F3D-2394228B1AD9}" type="datetimeFigureOut">
              <a:rPr lang="en-US" smtClean="0"/>
              <a:t>1/13/2020</a:t>
            </a:fld>
            <a:endParaRPr lang="en-US"/>
          </a:p>
        </p:txBody>
      </p:sp>
      <p:sp>
        <p:nvSpPr>
          <p:cNvPr id="1048587" name="Footer Placeholder 4"/>
          <p:cNvSpPr>
            <a:spLocks noGrp="1"/>
          </p:cNvSpPr>
          <p:nvPr>
            <p:ph type="ftr" sz="quarter" idx="11"/>
          </p:nvPr>
        </p:nvSpPr>
        <p:spPr/>
        <p:txBody>
          <a:bodyPr/>
          <a:p>
            <a:endParaRPr lang="en-US"/>
          </a:p>
        </p:txBody>
      </p:sp>
      <p:sp>
        <p:nvSpPr>
          <p:cNvPr id="1048588" name="Slide Number Placeholder 5"/>
          <p:cNvSpPr>
            <a:spLocks noGrp="1"/>
          </p:cNvSpPr>
          <p:nvPr>
            <p:ph type="sldNum" sz="quarter" idx="12"/>
          </p:nvPr>
        </p:nvSpPr>
        <p:spPr/>
        <p:txBody>
          <a:bodyPr/>
          <a:p>
            <a:fld id="{11042368-F1C1-4ECE-A9BD-408BE0CE1C4F}" type="slidenum">
              <a:rPr lang="en-US" smtClean="0"/>
              <a:t>‹#›</a:t>
            </a:fld>
            <a:endParaRPr lang="en-US"/>
          </a:p>
        </p:txBody>
      </p:sp>
      <p:sp>
        <p:nvSpPr>
          <p:cNvPr id="1048589" name="Rectangle 9"/>
          <p:cNvSpPr/>
          <p:nvPr/>
        </p:nvSpPr>
        <p:spPr bwMode="invGray">
          <a:xfrm>
            <a:off x="0" y="5128334"/>
            <a:ext cx="9144000" cy="45720"/>
          </a:xfrm>
          <a:prstGeom prst="rect"/>
          <a:solidFill>
            <a:srgbClr val="FFFFFF"/>
          </a:solidFill>
          <a:ln w="48000" cap="flat" cmpd="thickThin" algn="ctr">
            <a:noFill/>
            <a:prstDash val="solid"/>
          </a:ln>
          <a:effectLst>
            <a:outerShdw algn="tl" blurRad="31750" dir="5400000" dist="10160"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Tree>
  </p:cSld>
  <p:clrMapOvr>
    <a:overrideClrMapping accent1="accent1" accent2="accent2" accent3="accent3" accent4="accent4" accent5="accent5" accent6="accent6" bg1="dk1" bg2="dk2" tx1="lt1" tx2="lt2"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47" name=""/>
        <p:cNvGrpSpPr/>
        <p:nvPr/>
      </p:nvGrpSpPr>
      <p:grpSpPr>
        <a:xfrm>
          <a:off x="0" y="0"/>
          <a:ext cx="0" cy="0"/>
          <a:chOff x="0" y="0"/>
          <a:chExt cx="0" cy="0"/>
        </a:xfrm>
      </p:grpSpPr>
      <p:sp>
        <p:nvSpPr>
          <p:cNvPr id="1048592" name="Title 1"/>
          <p:cNvSpPr>
            <a:spLocks noGrp="1"/>
          </p:cNvSpPr>
          <p:nvPr>
            <p:ph type="title"/>
          </p:nvPr>
        </p:nvSpPr>
        <p:spPr>
          <a:xfrm>
            <a:off x="457200" y="155448"/>
            <a:ext cx="8229600" cy="1252728"/>
          </a:xfrm>
        </p:spPr>
        <p:txBody>
          <a:bodyPr/>
          <a:p>
            <a:r>
              <a:rPr kumimoji="0" lang="en-US" smtClean="0"/>
              <a:t>Click to edit Master title style</a:t>
            </a:r>
            <a:endParaRPr kumimoji="0" lang="en-US"/>
          </a:p>
        </p:txBody>
      </p:sp>
      <p:sp>
        <p:nvSpPr>
          <p:cNvPr id="1048593" name="Content Placeholder 2"/>
          <p:cNvSpPr>
            <a:spLocks noGrp="1"/>
          </p:cNvSpPr>
          <p:nvPr>
            <p:ph idx="1"/>
          </p:nvPr>
        </p:nvSpPr>
        <p:spPr/>
        <p:txBody>
          <a:bodyPr/>
          <a:p>
            <a:pPr eaLnBrk="1" hangingPunct="1" latinLnBrk="0" lvl="0"/>
            <a:r>
              <a:rPr lang="en-US" smtClean="0"/>
              <a:t>Click to edit Master text styles</a:t>
            </a:r>
          </a:p>
          <a:p>
            <a:pPr eaLnBrk="1" hangingPunct="1" latinLnBrk="0" lvl="1"/>
            <a:r>
              <a:rPr lang="en-US" smtClean="0"/>
              <a:t>Second level</a:t>
            </a:r>
          </a:p>
          <a:p>
            <a:pPr eaLnBrk="1" hangingPunct="1" latinLnBrk="0" lvl="2"/>
            <a:r>
              <a:rPr lang="en-US" smtClean="0"/>
              <a:t>Third level</a:t>
            </a:r>
          </a:p>
          <a:p>
            <a:pPr eaLnBrk="1" hangingPunct="1" latinLnBrk="0" lvl="3"/>
            <a:r>
              <a:rPr lang="en-US" smtClean="0"/>
              <a:t>Fourth level</a:t>
            </a:r>
          </a:p>
          <a:p>
            <a:pPr eaLnBrk="1" hangingPunct="1" latinLnBrk="0" lvl="4"/>
            <a:r>
              <a:rPr lang="en-US" smtClean="0"/>
              <a:t>Fifth level</a:t>
            </a:r>
            <a:endParaRPr kumimoji="0" lang="en-US"/>
          </a:p>
        </p:txBody>
      </p:sp>
      <p:sp>
        <p:nvSpPr>
          <p:cNvPr id="1048594" name="Date Placeholder 3"/>
          <p:cNvSpPr>
            <a:spLocks noGrp="1"/>
          </p:cNvSpPr>
          <p:nvPr>
            <p:ph type="dt" sz="half" idx="10"/>
          </p:nvPr>
        </p:nvSpPr>
        <p:spPr/>
        <p:txBody>
          <a:bodyPr/>
          <a:p>
            <a:fld id="{12FD126D-15F3-4EE3-9F3D-2394228B1AD9}" type="datetimeFigureOut">
              <a:rPr lang="en-US" smtClean="0"/>
              <a:t>1/13/2020</a:t>
            </a:fld>
            <a:endParaRPr lang="en-US"/>
          </a:p>
        </p:txBody>
      </p:sp>
      <p:sp>
        <p:nvSpPr>
          <p:cNvPr id="1048595" name="Footer Placeholder 4"/>
          <p:cNvSpPr>
            <a:spLocks noGrp="1"/>
          </p:cNvSpPr>
          <p:nvPr>
            <p:ph type="ftr" sz="quarter" idx="11"/>
          </p:nvPr>
        </p:nvSpPr>
        <p:spPr/>
        <p:txBody>
          <a:bodyPr/>
          <a:p>
            <a:endParaRPr lang="en-US"/>
          </a:p>
        </p:txBody>
      </p:sp>
      <p:sp>
        <p:nvSpPr>
          <p:cNvPr id="1048596" name="Slide Number Placeholder 5"/>
          <p:cNvSpPr>
            <a:spLocks noGrp="1"/>
          </p:cNvSpPr>
          <p:nvPr>
            <p:ph type="sldNum" sz="quarter" idx="12"/>
          </p:nvPr>
        </p:nvSpPr>
        <p:spPr/>
        <p:txBody>
          <a:bodyPr/>
          <a:p>
            <a:fld id="{11042368-F1C1-4ECE-A9BD-408BE0CE1C4F}"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83" name=""/>
        <p:cNvGrpSpPr/>
        <p:nvPr/>
      </p:nvGrpSpPr>
      <p:grpSpPr>
        <a:xfrm>
          <a:off x="0" y="0"/>
          <a:ext cx="0" cy="0"/>
          <a:chOff x="0" y="0"/>
          <a:chExt cx="0" cy="0"/>
        </a:xfrm>
      </p:grpSpPr>
      <p:sp>
        <p:nvSpPr>
          <p:cNvPr id="1048675" name="Rectangle 8"/>
          <p:cNvSpPr/>
          <p:nvPr/>
        </p:nvSpPr>
        <p:spPr bwMode="ltGray">
          <a:xfrm>
            <a:off x="0" y="1"/>
            <a:ext cx="9144000" cy="2602520"/>
          </a:xfrm>
          <a:prstGeom prst="rect"/>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
        <p:nvSpPr>
          <p:cNvPr id="1048676" name="Rectangle 11"/>
          <p:cNvSpPr/>
          <p:nvPr/>
        </p:nvSpPr>
        <p:spPr bwMode="invGray">
          <a:xfrm>
            <a:off x="0" y="2602520"/>
            <a:ext cx="9144000" cy="45720"/>
          </a:xfrm>
          <a:prstGeom prst="rect"/>
          <a:solidFill>
            <a:srgbClr val="FFFFFF"/>
          </a:solidFill>
          <a:ln w="48000" cap="flat" cmpd="thickThin" algn="ctr">
            <a:noFill/>
            <a:prstDash val="solid"/>
          </a:ln>
          <a:effectLst>
            <a:outerShdw algn="tl" blurRad="31750" dir="5400000" dist="10160"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
        <p:nvSpPr>
          <p:cNvPr id="1048677" name="Title 1"/>
          <p:cNvSpPr>
            <a:spLocks noGrp="1"/>
          </p:cNvSpPr>
          <p:nvPr>
            <p:ph type="title"/>
          </p:nvPr>
        </p:nvSpPr>
        <p:spPr>
          <a:xfrm>
            <a:off x="749808" y="118872"/>
            <a:ext cx="8013192" cy="1636776"/>
          </a:xfrm>
        </p:spPr>
        <p:txBody>
          <a:bodyPr anchor="b" bIns="0" lIns="91440" rIns="91440" rtlCol="0" tIns="0" vert="horz">
            <a:normAutofit/>
            <a:scene3d>
              <a:camera prst="orthographicFront"/>
              <a:lightRig dir="t" rig="threePt">
                <a:rot lat="0" lon="0" rev="4800000"/>
              </a:lightRig>
            </a:scene3d>
            <a:sp3d prstMaterial="matte">
              <a:bevelT w="50800" h="10160"/>
            </a:sp3d>
          </a:bodyPr>
          <a:lstStyle>
            <a:lvl1pPr algn="l">
              <a:defRPr baseline="0" b="1" cap="none" sz="4700"/>
            </a:lvl1pPr>
          </a:lstStyle>
          <a:p>
            <a:r>
              <a:rPr kumimoji="0" lang="en-US" smtClean="0"/>
              <a:t>Click to edit Master title style</a:t>
            </a:r>
            <a:endParaRPr kumimoji="0" lang="en-US"/>
          </a:p>
        </p:txBody>
      </p:sp>
      <p:sp>
        <p:nvSpPr>
          <p:cNvPr id="1048678" name="Text Placeholder 2"/>
          <p:cNvSpPr>
            <a:spLocks noGrp="1"/>
          </p:cNvSpPr>
          <p:nvPr>
            <p:ph type="body" idx="1"/>
          </p:nvPr>
        </p:nvSpPr>
        <p:spPr>
          <a:xfrm>
            <a:off x="740664" y="1828800"/>
            <a:ext cx="8022336" cy="685800"/>
          </a:xfrm>
        </p:spPr>
        <p:txBody>
          <a:bodyPr anchor="t" bIns="0" lIns="146304" rIns="45720" tIns="0"/>
          <a:lstStyle>
            <a:lvl1pPr indent="0" marL="0">
              <a:buNone/>
              <a:defRPr sz="2000">
                <a:solidFill>
                  <a:srgbClr val="FFFFFF"/>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pPr eaLnBrk="1" hangingPunct="1" latinLnBrk="0" lvl="0"/>
            <a:r>
              <a:rPr kumimoji="0" lang="en-US" smtClean="0"/>
              <a:t>Click to edit Master text styles</a:t>
            </a:r>
          </a:p>
        </p:txBody>
      </p:sp>
      <p:sp>
        <p:nvSpPr>
          <p:cNvPr id="1048679" name="Date Placeholder 3"/>
          <p:cNvSpPr>
            <a:spLocks noGrp="1"/>
          </p:cNvSpPr>
          <p:nvPr>
            <p:ph type="dt" sz="half" idx="10"/>
          </p:nvPr>
        </p:nvSpPr>
        <p:spPr/>
        <p:txBody>
          <a:bodyPr/>
          <a:p>
            <a:fld id="{12FD126D-15F3-4EE3-9F3D-2394228B1AD9}" type="datetimeFigureOut">
              <a:rPr lang="en-US" smtClean="0"/>
              <a:t>1/13/2020</a:t>
            </a:fld>
            <a:endParaRPr lang="en-US"/>
          </a:p>
        </p:txBody>
      </p:sp>
      <p:sp>
        <p:nvSpPr>
          <p:cNvPr id="1048680" name="Footer Placeholder 4"/>
          <p:cNvSpPr>
            <a:spLocks noGrp="1"/>
          </p:cNvSpPr>
          <p:nvPr>
            <p:ph type="ftr" sz="quarter" idx="11"/>
          </p:nvPr>
        </p:nvSpPr>
        <p:spPr/>
        <p:txBody>
          <a:bodyPr/>
          <a:p>
            <a:endParaRPr lang="en-US"/>
          </a:p>
        </p:txBody>
      </p:sp>
      <p:sp>
        <p:nvSpPr>
          <p:cNvPr id="1048681" name="Slide Number Placeholder 5"/>
          <p:cNvSpPr>
            <a:spLocks noGrp="1"/>
          </p:cNvSpPr>
          <p:nvPr>
            <p:ph type="sldNum" sz="quarter" idx="12"/>
          </p:nvPr>
        </p:nvSpPr>
        <p:spPr/>
        <p:txBody>
          <a:bodyPr/>
          <a:p>
            <a:fld id="{11042368-F1C1-4ECE-A9BD-408BE0CE1C4F}" type="slidenum">
              <a:rPr lang="en-US" smtClean="0"/>
              <a:t>‹#›</a:t>
            </a:fld>
            <a:endParaRPr lang="en-US"/>
          </a:p>
        </p:txBody>
      </p:sp>
    </p:spTree>
  </p:cSld>
  <p:clrMapOvr>
    <a:overrideClrMapping accent1="accent1" accent2="accent2" accent3="accent3" accent4="accent4" accent5="accent5" accent6="accent6" bg1="dk1" bg2="dk2" tx1="lt1" tx2="lt2"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84" name=""/>
        <p:cNvGrpSpPr/>
        <p:nvPr/>
      </p:nvGrpSpPr>
      <p:grpSpPr>
        <a:xfrm>
          <a:off x="0" y="0"/>
          <a:ext cx="0" cy="0"/>
          <a:chOff x="0" y="0"/>
          <a:chExt cx="0" cy="0"/>
        </a:xfrm>
      </p:grpSpPr>
      <p:sp>
        <p:nvSpPr>
          <p:cNvPr id="1048682" name="Title 1"/>
          <p:cNvSpPr>
            <a:spLocks noGrp="1"/>
          </p:cNvSpPr>
          <p:nvPr>
            <p:ph type="title"/>
          </p:nvPr>
        </p:nvSpPr>
        <p:spPr/>
        <p:txBody>
          <a:bodyPr/>
          <a:p>
            <a:r>
              <a:rPr kumimoji="0" lang="en-US" smtClean="0"/>
              <a:t>Click to edit Master title style</a:t>
            </a:r>
            <a:endParaRPr kumimoji="0" lang="en-US"/>
          </a:p>
        </p:txBody>
      </p:sp>
      <p:sp>
        <p:nvSpPr>
          <p:cNvPr id="104868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eaLnBrk="1" hangingPunct="1" latinLnBrk="0" lvl="0"/>
            <a:r>
              <a:rPr lang="en-US" smtClean="0"/>
              <a:t>Click to edit Master text styles</a:t>
            </a:r>
          </a:p>
          <a:p>
            <a:pPr eaLnBrk="1" hangingPunct="1" latinLnBrk="0" lvl="1"/>
            <a:r>
              <a:rPr lang="en-US" smtClean="0"/>
              <a:t>Second level</a:t>
            </a:r>
          </a:p>
          <a:p>
            <a:pPr eaLnBrk="1" hangingPunct="1" latinLnBrk="0" lvl="2"/>
            <a:r>
              <a:rPr lang="en-US" smtClean="0"/>
              <a:t>Third level</a:t>
            </a:r>
          </a:p>
          <a:p>
            <a:pPr eaLnBrk="1" hangingPunct="1" latinLnBrk="0" lvl="3"/>
            <a:r>
              <a:rPr lang="en-US" smtClean="0"/>
              <a:t>Fourth level</a:t>
            </a:r>
          </a:p>
          <a:p>
            <a:pPr eaLnBrk="1" hangingPunct="1" latinLnBrk="0" lvl="4"/>
            <a:r>
              <a:rPr lang="en-US" smtClean="0"/>
              <a:t>Fifth level</a:t>
            </a:r>
            <a:endParaRPr kumimoji="0" lang="en-US"/>
          </a:p>
        </p:txBody>
      </p:sp>
      <p:sp>
        <p:nvSpPr>
          <p:cNvPr id="104868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eaLnBrk="1" hangingPunct="1" latinLnBrk="0" lvl="0"/>
            <a:r>
              <a:rPr lang="en-US" smtClean="0"/>
              <a:t>Click to edit Master text styles</a:t>
            </a:r>
          </a:p>
          <a:p>
            <a:pPr eaLnBrk="1" hangingPunct="1" latinLnBrk="0" lvl="1"/>
            <a:r>
              <a:rPr lang="en-US" smtClean="0"/>
              <a:t>Second level</a:t>
            </a:r>
          </a:p>
          <a:p>
            <a:pPr eaLnBrk="1" hangingPunct="1" latinLnBrk="0" lvl="2"/>
            <a:r>
              <a:rPr lang="en-US" smtClean="0"/>
              <a:t>Third level</a:t>
            </a:r>
          </a:p>
          <a:p>
            <a:pPr eaLnBrk="1" hangingPunct="1" latinLnBrk="0" lvl="3"/>
            <a:r>
              <a:rPr lang="en-US" smtClean="0"/>
              <a:t>Fourth level</a:t>
            </a:r>
          </a:p>
          <a:p>
            <a:pPr eaLnBrk="1" hangingPunct="1" latinLnBrk="0" lvl="4"/>
            <a:r>
              <a:rPr lang="en-US" smtClean="0"/>
              <a:t>Fifth level</a:t>
            </a:r>
            <a:endParaRPr kumimoji="0" lang="en-US"/>
          </a:p>
        </p:txBody>
      </p:sp>
      <p:sp>
        <p:nvSpPr>
          <p:cNvPr id="1048685" name="Date Placeholder 4"/>
          <p:cNvSpPr>
            <a:spLocks noGrp="1"/>
          </p:cNvSpPr>
          <p:nvPr>
            <p:ph type="dt" sz="half" idx="10"/>
          </p:nvPr>
        </p:nvSpPr>
        <p:spPr/>
        <p:txBody>
          <a:bodyPr/>
          <a:p>
            <a:fld id="{12FD126D-15F3-4EE3-9F3D-2394228B1AD9}" type="datetimeFigureOut">
              <a:rPr lang="en-US" smtClean="0"/>
              <a:t>1/13/2020</a:t>
            </a:fld>
            <a:endParaRPr lang="en-US"/>
          </a:p>
        </p:txBody>
      </p:sp>
      <p:sp>
        <p:nvSpPr>
          <p:cNvPr id="1048686" name="Footer Placeholder 5"/>
          <p:cNvSpPr>
            <a:spLocks noGrp="1"/>
          </p:cNvSpPr>
          <p:nvPr>
            <p:ph type="ftr" sz="quarter" idx="11"/>
          </p:nvPr>
        </p:nvSpPr>
        <p:spPr/>
        <p:txBody>
          <a:bodyPr/>
          <a:p>
            <a:endParaRPr lang="en-US"/>
          </a:p>
        </p:txBody>
      </p:sp>
      <p:sp>
        <p:nvSpPr>
          <p:cNvPr id="1048687" name="Slide Number Placeholder 6"/>
          <p:cNvSpPr>
            <a:spLocks noGrp="1"/>
          </p:cNvSpPr>
          <p:nvPr>
            <p:ph type="sldNum" sz="quarter" idx="12"/>
          </p:nvPr>
        </p:nvSpPr>
        <p:spPr/>
        <p:txBody>
          <a:bodyPr/>
          <a:p>
            <a:fld id="{11042368-F1C1-4ECE-A9BD-408BE0CE1C4F}"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85" name=""/>
        <p:cNvGrpSpPr/>
        <p:nvPr/>
      </p:nvGrpSpPr>
      <p:grpSpPr>
        <a:xfrm>
          <a:off x="0" y="0"/>
          <a:ext cx="0" cy="0"/>
          <a:chOff x="0" y="0"/>
          <a:chExt cx="0" cy="0"/>
        </a:xfrm>
      </p:grpSpPr>
      <p:sp>
        <p:nvSpPr>
          <p:cNvPr id="1048688" name="Title 1"/>
          <p:cNvSpPr>
            <a:spLocks noGrp="1"/>
          </p:cNvSpPr>
          <p:nvPr>
            <p:ph type="title"/>
          </p:nvPr>
        </p:nvSpPr>
        <p:spPr/>
        <p:txBody>
          <a:bodyPr/>
          <a:p>
            <a:r>
              <a:rPr kumimoji="0" lang="en-US" smtClean="0"/>
              <a:t>Click to edit Master title style</a:t>
            </a:r>
            <a:endParaRPr kumimoji="0" lang="en-US"/>
          </a:p>
        </p:txBody>
      </p:sp>
      <p:sp>
        <p:nvSpPr>
          <p:cNvPr id="1048689" name="Text Placeholder 2"/>
          <p:cNvSpPr>
            <a:spLocks noGrp="1"/>
          </p:cNvSpPr>
          <p:nvPr>
            <p:ph type="body" idx="1"/>
          </p:nvPr>
        </p:nvSpPr>
        <p:spPr>
          <a:xfrm>
            <a:off x="457200" y="1698987"/>
            <a:ext cx="4040188" cy="715355"/>
          </a:xfrm>
        </p:spPr>
        <p:txBody>
          <a:bodyPr anchor="ctr" lIns="146304"/>
          <a:lstStyle>
            <a:lvl1pPr indent="0" marL="0">
              <a:buNone/>
              <a:defRPr baseline="0" b="1" cap="all" sz="23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eaLnBrk="1" hangingPunct="1" latinLnBrk="0" lvl="0"/>
            <a:r>
              <a:rPr kumimoji="0" lang="en-US" smtClean="0"/>
              <a:t>Click to edit Master text styles</a:t>
            </a:r>
          </a:p>
        </p:txBody>
      </p:sp>
      <p:sp>
        <p:nvSpPr>
          <p:cNvPr id="1048690"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eaLnBrk="1" hangingPunct="1" latinLnBrk="0" lvl="0"/>
            <a:r>
              <a:rPr lang="en-US" smtClean="0"/>
              <a:t>Click to edit Master text styles</a:t>
            </a:r>
          </a:p>
          <a:p>
            <a:pPr eaLnBrk="1" hangingPunct="1" latinLnBrk="0" lvl="1"/>
            <a:r>
              <a:rPr lang="en-US" smtClean="0"/>
              <a:t>Second level</a:t>
            </a:r>
          </a:p>
          <a:p>
            <a:pPr eaLnBrk="1" hangingPunct="1" latinLnBrk="0" lvl="2"/>
            <a:r>
              <a:rPr lang="en-US" smtClean="0"/>
              <a:t>Third level</a:t>
            </a:r>
          </a:p>
          <a:p>
            <a:pPr eaLnBrk="1" hangingPunct="1" latinLnBrk="0" lvl="3"/>
            <a:r>
              <a:rPr lang="en-US" smtClean="0"/>
              <a:t>Fourth level</a:t>
            </a:r>
          </a:p>
          <a:p>
            <a:pPr eaLnBrk="1" hangingPunct="1" latinLnBrk="0" lvl="4"/>
            <a:r>
              <a:rPr lang="en-US" smtClean="0"/>
              <a:t>Fifth level</a:t>
            </a:r>
            <a:endParaRPr kumimoji="0" lang="en-US"/>
          </a:p>
        </p:txBody>
      </p:sp>
      <p:sp>
        <p:nvSpPr>
          <p:cNvPr id="1048691" name="Text Placeholder 4"/>
          <p:cNvSpPr>
            <a:spLocks noGrp="1"/>
          </p:cNvSpPr>
          <p:nvPr>
            <p:ph type="body" sz="quarter" idx="3"/>
          </p:nvPr>
        </p:nvSpPr>
        <p:spPr>
          <a:xfrm>
            <a:off x="4645025" y="1698987"/>
            <a:ext cx="4041775" cy="715355"/>
          </a:xfrm>
        </p:spPr>
        <p:txBody>
          <a:bodyPr anchor="ctr" lIns="146304"/>
          <a:lstStyle>
            <a:lvl1pPr indent="0" marL="0">
              <a:buNone/>
              <a:defRPr baseline="0" b="1" cap="all" sz="23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eaLnBrk="1" hangingPunct="1" latinLnBrk="0" lvl="0"/>
            <a:r>
              <a:rPr kumimoji="0" lang="en-US" smtClean="0"/>
              <a:t>Click to edit Master text styles</a:t>
            </a:r>
          </a:p>
        </p:txBody>
      </p:sp>
      <p:sp>
        <p:nvSpPr>
          <p:cNvPr id="1048692"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eaLnBrk="1" hangingPunct="1" latinLnBrk="0" lvl="0"/>
            <a:r>
              <a:rPr lang="en-US" smtClean="0"/>
              <a:t>Click to edit Master text styles</a:t>
            </a:r>
          </a:p>
          <a:p>
            <a:pPr eaLnBrk="1" hangingPunct="1" latinLnBrk="0" lvl="1"/>
            <a:r>
              <a:rPr lang="en-US" smtClean="0"/>
              <a:t>Second level</a:t>
            </a:r>
          </a:p>
          <a:p>
            <a:pPr eaLnBrk="1" hangingPunct="1" latinLnBrk="0" lvl="2"/>
            <a:r>
              <a:rPr lang="en-US" smtClean="0"/>
              <a:t>Third level</a:t>
            </a:r>
          </a:p>
          <a:p>
            <a:pPr eaLnBrk="1" hangingPunct="1" latinLnBrk="0" lvl="3"/>
            <a:r>
              <a:rPr lang="en-US" smtClean="0"/>
              <a:t>Fourth level</a:t>
            </a:r>
          </a:p>
          <a:p>
            <a:pPr eaLnBrk="1" hangingPunct="1" latinLnBrk="0" lvl="4"/>
            <a:r>
              <a:rPr lang="en-US" smtClean="0"/>
              <a:t>Fifth level</a:t>
            </a:r>
            <a:endParaRPr kumimoji="0" lang="en-US"/>
          </a:p>
        </p:txBody>
      </p:sp>
      <p:sp>
        <p:nvSpPr>
          <p:cNvPr id="1048693" name="Date Placeholder 6"/>
          <p:cNvSpPr>
            <a:spLocks noGrp="1"/>
          </p:cNvSpPr>
          <p:nvPr>
            <p:ph type="dt" sz="half" idx="10"/>
          </p:nvPr>
        </p:nvSpPr>
        <p:spPr/>
        <p:txBody>
          <a:bodyPr/>
          <a:p>
            <a:fld id="{12FD126D-15F3-4EE3-9F3D-2394228B1AD9}" type="datetimeFigureOut">
              <a:rPr lang="en-US" smtClean="0"/>
              <a:t>1/13/2020</a:t>
            </a:fld>
            <a:endParaRPr lang="en-US"/>
          </a:p>
        </p:txBody>
      </p:sp>
      <p:sp>
        <p:nvSpPr>
          <p:cNvPr id="1048694" name="Footer Placeholder 7"/>
          <p:cNvSpPr>
            <a:spLocks noGrp="1"/>
          </p:cNvSpPr>
          <p:nvPr>
            <p:ph type="ftr" sz="quarter" idx="11"/>
          </p:nvPr>
        </p:nvSpPr>
        <p:spPr/>
        <p:txBody>
          <a:bodyPr/>
          <a:p>
            <a:endParaRPr lang="en-US"/>
          </a:p>
        </p:txBody>
      </p:sp>
      <p:sp>
        <p:nvSpPr>
          <p:cNvPr id="1048695" name="Slide Number Placeholder 8"/>
          <p:cNvSpPr>
            <a:spLocks noGrp="1"/>
          </p:cNvSpPr>
          <p:nvPr>
            <p:ph type="sldNum" sz="quarter" idx="12"/>
          </p:nvPr>
        </p:nvSpPr>
        <p:spPr/>
        <p:txBody>
          <a:bodyPr/>
          <a:p>
            <a:fld id="{11042368-F1C1-4ECE-A9BD-408BE0CE1C4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79" name=""/>
        <p:cNvGrpSpPr/>
        <p:nvPr/>
      </p:nvGrpSpPr>
      <p:grpSpPr>
        <a:xfrm>
          <a:off x="0" y="0"/>
          <a:ext cx="0" cy="0"/>
          <a:chOff x="0" y="0"/>
          <a:chExt cx="0" cy="0"/>
        </a:xfrm>
      </p:grpSpPr>
      <p:sp>
        <p:nvSpPr>
          <p:cNvPr id="1048651" name="Title 1"/>
          <p:cNvSpPr>
            <a:spLocks noGrp="1"/>
          </p:cNvSpPr>
          <p:nvPr>
            <p:ph type="title"/>
          </p:nvPr>
        </p:nvSpPr>
        <p:spPr/>
        <p:txBody>
          <a:bodyPr/>
          <a:p>
            <a:r>
              <a:rPr kumimoji="0" lang="en-US" smtClean="0"/>
              <a:t>Click to edit Master title style</a:t>
            </a:r>
            <a:endParaRPr kumimoji="0" lang="en-US"/>
          </a:p>
        </p:txBody>
      </p:sp>
      <p:sp>
        <p:nvSpPr>
          <p:cNvPr id="1048652" name="Date Placeholder 2"/>
          <p:cNvSpPr>
            <a:spLocks noGrp="1"/>
          </p:cNvSpPr>
          <p:nvPr>
            <p:ph type="dt" sz="half" idx="10"/>
          </p:nvPr>
        </p:nvSpPr>
        <p:spPr/>
        <p:txBody>
          <a:bodyPr/>
          <a:p>
            <a:fld id="{12FD126D-15F3-4EE3-9F3D-2394228B1AD9}" type="datetimeFigureOut">
              <a:rPr lang="en-US" smtClean="0"/>
              <a:t>1/13/2020</a:t>
            </a:fld>
            <a:endParaRPr lang="en-US"/>
          </a:p>
        </p:txBody>
      </p:sp>
      <p:sp>
        <p:nvSpPr>
          <p:cNvPr id="1048653" name="Footer Placeholder 3"/>
          <p:cNvSpPr>
            <a:spLocks noGrp="1"/>
          </p:cNvSpPr>
          <p:nvPr>
            <p:ph type="ftr" sz="quarter" idx="11"/>
          </p:nvPr>
        </p:nvSpPr>
        <p:spPr/>
        <p:txBody>
          <a:bodyPr/>
          <a:p>
            <a:endParaRPr lang="en-US"/>
          </a:p>
        </p:txBody>
      </p:sp>
      <p:sp>
        <p:nvSpPr>
          <p:cNvPr id="1048654" name="Slide Number Placeholder 4"/>
          <p:cNvSpPr>
            <a:spLocks noGrp="1"/>
          </p:cNvSpPr>
          <p:nvPr>
            <p:ph type="sldNum" sz="quarter" idx="12"/>
          </p:nvPr>
        </p:nvSpPr>
        <p:spPr/>
        <p:txBody>
          <a:bodyPr/>
          <a:p>
            <a:fld id="{11042368-F1C1-4ECE-A9BD-408BE0CE1C4F}"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86" name=""/>
        <p:cNvGrpSpPr/>
        <p:nvPr/>
      </p:nvGrpSpPr>
      <p:grpSpPr>
        <a:xfrm>
          <a:off x="0" y="0"/>
          <a:ext cx="0" cy="0"/>
          <a:chOff x="0" y="0"/>
          <a:chExt cx="0" cy="0"/>
        </a:xfrm>
      </p:grpSpPr>
      <p:sp>
        <p:nvSpPr>
          <p:cNvPr id="1048696" name="Date Placeholder 1"/>
          <p:cNvSpPr>
            <a:spLocks noGrp="1"/>
          </p:cNvSpPr>
          <p:nvPr>
            <p:ph type="dt" sz="half" idx="10"/>
          </p:nvPr>
        </p:nvSpPr>
        <p:spPr/>
        <p:txBody>
          <a:bodyPr/>
          <a:p>
            <a:fld id="{12FD126D-15F3-4EE3-9F3D-2394228B1AD9}" type="datetimeFigureOut">
              <a:rPr lang="en-US" smtClean="0"/>
              <a:t>1/13/2020</a:t>
            </a:fld>
            <a:endParaRPr lang="en-US"/>
          </a:p>
        </p:txBody>
      </p:sp>
      <p:sp>
        <p:nvSpPr>
          <p:cNvPr id="1048697" name="Footer Placeholder 2"/>
          <p:cNvSpPr>
            <a:spLocks noGrp="1"/>
          </p:cNvSpPr>
          <p:nvPr>
            <p:ph type="ftr" sz="quarter" idx="11"/>
          </p:nvPr>
        </p:nvSpPr>
        <p:spPr/>
        <p:txBody>
          <a:bodyPr/>
          <a:p>
            <a:endParaRPr lang="en-US"/>
          </a:p>
        </p:txBody>
      </p:sp>
      <p:sp>
        <p:nvSpPr>
          <p:cNvPr id="1048698" name="Slide Number Placeholder 3"/>
          <p:cNvSpPr>
            <a:spLocks noGrp="1"/>
          </p:cNvSpPr>
          <p:nvPr>
            <p:ph type="sldNum" sz="quarter" idx="12"/>
          </p:nvPr>
        </p:nvSpPr>
        <p:spPr/>
        <p:txBody>
          <a:bodyPr/>
          <a:p>
            <a:fld id="{11042368-F1C1-4ECE-A9BD-408BE0CE1C4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87" name=""/>
        <p:cNvGrpSpPr/>
        <p:nvPr/>
      </p:nvGrpSpPr>
      <p:grpSpPr>
        <a:xfrm>
          <a:off x="0" y="0"/>
          <a:ext cx="0" cy="0"/>
          <a:chOff x="0" y="0"/>
          <a:chExt cx="0" cy="0"/>
        </a:xfrm>
      </p:grpSpPr>
      <p:sp>
        <p:nvSpPr>
          <p:cNvPr id="1048699" name="Title 1"/>
          <p:cNvSpPr>
            <a:spLocks noGrp="1"/>
          </p:cNvSpPr>
          <p:nvPr>
            <p:ph type="title"/>
          </p:nvPr>
        </p:nvSpPr>
        <p:spPr>
          <a:xfrm>
            <a:off x="167838" y="152400"/>
            <a:ext cx="2523744" cy="978408"/>
          </a:xfrm>
        </p:spPr>
        <p:txBody>
          <a:bodyPr anchor="b" bIns="0" lIns="73152" rIns="45720" rtlCol="0" vert="horz">
            <a:normAutofit/>
            <a:sp3d prstMaterial="matte"/>
          </a:bodyPr>
          <a:lstStyle>
            <a:lvl1pPr algn="l">
              <a:defRPr b="0" sz="2000"/>
            </a:lvl1pPr>
          </a:lstStyle>
          <a:p>
            <a:r>
              <a:rPr kumimoji="0" lang="en-US" smtClean="0"/>
              <a:t>Click to edit Master title style</a:t>
            </a:r>
            <a:endParaRPr kumimoji="0" lang="en-US"/>
          </a:p>
        </p:txBody>
      </p:sp>
      <p:sp>
        <p:nvSpPr>
          <p:cNvPr id="1048700"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eaLnBrk="1" hangingPunct="1" latinLnBrk="0" lvl="0"/>
            <a:r>
              <a:rPr lang="en-US" smtClean="0"/>
              <a:t>Click to edit Master text styles</a:t>
            </a:r>
          </a:p>
          <a:p>
            <a:pPr eaLnBrk="1" hangingPunct="1" latinLnBrk="0" lvl="1"/>
            <a:r>
              <a:rPr lang="en-US" smtClean="0"/>
              <a:t>Second level</a:t>
            </a:r>
          </a:p>
          <a:p>
            <a:pPr eaLnBrk="1" hangingPunct="1" latinLnBrk="0" lvl="2"/>
            <a:r>
              <a:rPr lang="en-US" smtClean="0"/>
              <a:t>Third level</a:t>
            </a:r>
          </a:p>
          <a:p>
            <a:pPr eaLnBrk="1" hangingPunct="1" latinLnBrk="0" lvl="3"/>
            <a:r>
              <a:rPr lang="en-US" smtClean="0"/>
              <a:t>Fourth level</a:t>
            </a:r>
          </a:p>
          <a:p>
            <a:pPr eaLnBrk="1" hangingPunct="1" latinLnBrk="0" lvl="4"/>
            <a:r>
              <a:rPr lang="en-US" smtClean="0"/>
              <a:t>Fifth level</a:t>
            </a:r>
            <a:endParaRPr kumimoji="0" lang="en-US"/>
          </a:p>
        </p:txBody>
      </p:sp>
      <p:sp>
        <p:nvSpPr>
          <p:cNvPr id="1048701" name="Text Placeholder 3"/>
          <p:cNvSpPr>
            <a:spLocks noGrp="1"/>
          </p:cNvSpPr>
          <p:nvPr>
            <p:ph type="body" sz="half" idx="2"/>
          </p:nvPr>
        </p:nvSpPr>
        <p:spPr>
          <a:xfrm>
            <a:off x="167838" y="1730018"/>
            <a:ext cx="2468880" cy="4572000"/>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eaLnBrk="1" hangingPunct="1" latinLnBrk="0" lvl="0"/>
            <a:r>
              <a:rPr kumimoji="0" lang="en-US" smtClean="0"/>
              <a:t>Click to edit Master text styles</a:t>
            </a:r>
          </a:p>
        </p:txBody>
      </p:sp>
      <p:sp>
        <p:nvSpPr>
          <p:cNvPr id="1048702" name="Date Placeholder 4"/>
          <p:cNvSpPr>
            <a:spLocks noGrp="1"/>
          </p:cNvSpPr>
          <p:nvPr>
            <p:ph type="dt" sz="half" idx="10"/>
          </p:nvPr>
        </p:nvSpPr>
        <p:spPr/>
        <p:txBody>
          <a:bodyPr/>
          <a:p>
            <a:fld id="{12FD126D-15F3-4EE3-9F3D-2394228B1AD9}" type="datetimeFigureOut">
              <a:rPr lang="en-US" smtClean="0"/>
              <a:t>1/13/2020</a:t>
            </a:fld>
            <a:endParaRPr lang="en-US"/>
          </a:p>
        </p:txBody>
      </p:sp>
      <p:sp>
        <p:nvSpPr>
          <p:cNvPr id="1048703" name="Footer Placeholder 5"/>
          <p:cNvSpPr>
            <a:spLocks noGrp="1"/>
          </p:cNvSpPr>
          <p:nvPr>
            <p:ph type="ftr" sz="quarter" idx="11"/>
          </p:nvPr>
        </p:nvSpPr>
        <p:spPr/>
        <p:txBody>
          <a:bodyPr/>
          <a:p>
            <a:endParaRPr lang="en-US"/>
          </a:p>
        </p:txBody>
      </p:sp>
      <p:sp>
        <p:nvSpPr>
          <p:cNvPr id="1048704" name="Slide Number Placeholder 6"/>
          <p:cNvSpPr>
            <a:spLocks noGrp="1"/>
          </p:cNvSpPr>
          <p:nvPr>
            <p:ph type="sldNum" sz="quarter" idx="12"/>
          </p:nvPr>
        </p:nvSpPr>
        <p:spPr/>
        <p:txBody>
          <a:bodyPr/>
          <a:p>
            <a:fld id="{11042368-F1C1-4ECE-A9BD-408BE0CE1C4F}" type="slidenum">
              <a:rPr lang="en-US" smtClean="0"/>
              <a:t>‹#›</a:t>
            </a:fld>
            <a:endParaRPr lang="en-US"/>
          </a:p>
        </p:txBody>
      </p:sp>
      <p:sp>
        <p:nvSpPr>
          <p:cNvPr id="1048705" name="Rectangle 11"/>
          <p:cNvSpPr/>
          <p:nvPr/>
        </p:nvSpPr>
        <p:spPr bwMode="invGray">
          <a:xfrm>
            <a:off x="2855737" y="0"/>
            <a:ext cx="45720" cy="1453896"/>
          </a:xfrm>
          <a:prstGeom prst="rect"/>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
        <p:nvSpPr>
          <p:cNvPr id="1048706" name="Rectangle 8"/>
          <p:cNvSpPr/>
          <p:nvPr/>
        </p:nvSpPr>
        <p:spPr bwMode="invGray">
          <a:xfrm>
            <a:off x="2855737" y="0"/>
            <a:ext cx="45720" cy="1453896"/>
          </a:xfrm>
          <a:prstGeom prst="rect"/>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81" name=""/>
        <p:cNvGrpSpPr/>
        <p:nvPr/>
      </p:nvGrpSpPr>
      <p:grpSpPr>
        <a:xfrm>
          <a:off x="0" y="0"/>
          <a:ext cx="0" cy="0"/>
          <a:chOff x="0" y="0"/>
          <a:chExt cx="0" cy="0"/>
        </a:xfrm>
      </p:grpSpPr>
      <p:sp>
        <p:nvSpPr>
          <p:cNvPr id="1048662" name="Title 1"/>
          <p:cNvSpPr>
            <a:spLocks noGrp="1"/>
          </p:cNvSpPr>
          <p:nvPr>
            <p:ph type="title"/>
          </p:nvPr>
        </p:nvSpPr>
        <p:spPr>
          <a:xfrm>
            <a:off x="164592" y="155448"/>
            <a:ext cx="2525150" cy="978408"/>
          </a:xfrm>
        </p:spPr>
        <p:txBody>
          <a:bodyPr anchor="b" bIns="0" lIns="73152">
            <a:sp3d prstMaterial="matte"/>
          </a:bodyPr>
          <a:lstStyle>
            <a:lvl1pPr algn="l">
              <a:defRPr b="0" sz="2000"/>
            </a:lvl1pPr>
          </a:lstStyle>
          <a:p>
            <a:r>
              <a:rPr kumimoji="0" lang="en-US" smtClean="0"/>
              <a:t>Click to edit Master title style</a:t>
            </a:r>
            <a:endParaRPr kumimoji="0" lang="en-US"/>
          </a:p>
        </p:txBody>
      </p:sp>
      <p:sp>
        <p:nvSpPr>
          <p:cNvPr id="1048663" name="Picture Placeholder 2"/>
          <p:cNvSpPr>
            <a:spLocks noGrp="1"/>
          </p:cNvSpPr>
          <p:nvPr>
            <p:ph type="pic" idx="1"/>
          </p:nvPr>
        </p:nvSpPr>
        <p:spPr>
          <a:xfrm>
            <a:off x="2903805" y="1484808"/>
            <a:ext cx="6247397" cy="5373192"/>
          </a:xfrm>
          <a:solidFill>
            <a:schemeClr val="bg2">
              <a:shade val="75000"/>
            </a:schemeClr>
          </a:solidFill>
        </p:spPr>
        <p:txBody>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r>
              <a:rPr kumimoji="0" lang="en-US" smtClean="0"/>
              <a:t>Click icon to add picture</a:t>
            </a:r>
            <a:endParaRPr dirty="0" kumimoji="0" lang="en-US"/>
          </a:p>
        </p:txBody>
      </p:sp>
      <p:sp>
        <p:nvSpPr>
          <p:cNvPr id="1048664" name="Text Placeholder 3"/>
          <p:cNvSpPr>
            <a:spLocks noGrp="1"/>
          </p:cNvSpPr>
          <p:nvPr>
            <p:ph type="body" sz="half" idx="2"/>
          </p:nvPr>
        </p:nvSpPr>
        <p:spPr>
          <a:xfrm>
            <a:off x="164592" y="1728216"/>
            <a:ext cx="2468880" cy="4572000"/>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eaLnBrk="1" hangingPunct="1" latinLnBrk="0" lvl="0"/>
            <a:r>
              <a:rPr kumimoji="0" lang="en-US" smtClean="0"/>
              <a:t>Click to edit Master text styles</a:t>
            </a:r>
          </a:p>
        </p:txBody>
      </p:sp>
      <p:sp>
        <p:nvSpPr>
          <p:cNvPr id="1048665" name="Date Placeholder 4"/>
          <p:cNvSpPr>
            <a:spLocks noGrp="1"/>
          </p:cNvSpPr>
          <p:nvPr>
            <p:ph type="dt" sz="half" idx="10"/>
          </p:nvPr>
        </p:nvSpPr>
        <p:spPr>
          <a:xfrm>
            <a:off x="164592" y="1170432"/>
            <a:ext cx="2523744" cy="201168"/>
          </a:xfrm>
        </p:spPr>
        <p:txBody>
          <a:bodyPr/>
          <a:p>
            <a:fld id="{12FD126D-15F3-4EE3-9F3D-2394228B1AD9}" type="datetimeFigureOut">
              <a:rPr lang="en-US" smtClean="0"/>
              <a:t>1/13/2020</a:t>
            </a:fld>
            <a:endParaRPr lang="en-US"/>
          </a:p>
        </p:txBody>
      </p:sp>
      <p:sp>
        <p:nvSpPr>
          <p:cNvPr id="1048666" name="Rectangle 10"/>
          <p:cNvSpPr/>
          <p:nvPr/>
        </p:nvSpPr>
        <p:spPr>
          <a:xfrm>
            <a:off x="2855737" y="0"/>
            <a:ext cx="45720" cy="6858000"/>
          </a:xfrm>
          <a:prstGeom prst="rect"/>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
        <p:nvSpPr>
          <p:cNvPr id="1048667" name="Rectangle 8"/>
          <p:cNvSpPr/>
          <p:nvPr/>
        </p:nvSpPr>
        <p:spPr bwMode="invGray">
          <a:xfrm>
            <a:off x="2855737" y="0"/>
            <a:ext cx="45720" cy="6858000"/>
          </a:xfrm>
          <a:prstGeom prst="rect"/>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
        <p:nvSpPr>
          <p:cNvPr id="1048668"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US"/>
          </a:p>
        </p:txBody>
      </p:sp>
      <p:sp>
        <p:nvSpPr>
          <p:cNvPr id="1048669" name="Slide Number Placeholder 6"/>
          <p:cNvSpPr>
            <a:spLocks noGrp="1"/>
          </p:cNvSpPr>
          <p:nvPr>
            <p:ph type="sldNum" sz="quarter" idx="12"/>
          </p:nvPr>
        </p:nvSpPr>
        <p:spPr>
          <a:xfrm>
            <a:off x="8339328" y="1170432"/>
            <a:ext cx="733864" cy="201168"/>
          </a:xfrm>
        </p:spPr>
        <p:txBody>
          <a:bodyPr/>
          <a:p>
            <a:fld id="{11042368-F1C1-4ECE-A9BD-408BE0CE1C4F}" type="slidenum">
              <a:rPr lang="en-US" smtClean="0"/>
              <a:t>‹#›</a:t>
            </a:fld>
            <a:endParaRPr lang="en-US"/>
          </a:p>
        </p:txBody>
      </p:sp>
    </p:spTree>
  </p:cSld>
  <p:clrMapOvr>
    <a:overrideClrMapping accent1="accent1" accent2="accent2" accent3="accent3" accent4="accent4" accent5="accent5" accent6="accent6" bg1="lt1" bg2="lt2" tx1="dk1" tx2="dk2"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82" name=""/>
        <p:cNvGrpSpPr/>
        <p:nvPr/>
      </p:nvGrpSpPr>
      <p:grpSpPr>
        <a:xfrm>
          <a:off x="0" y="0"/>
          <a:ext cx="0" cy="0"/>
          <a:chOff x="0" y="0"/>
          <a:chExt cx="0" cy="0"/>
        </a:xfrm>
      </p:grpSpPr>
      <p:sp>
        <p:nvSpPr>
          <p:cNvPr id="1048670" name="Title 1"/>
          <p:cNvSpPr>
            <a:spLocks noGrp="1"/>
          </p:cNvSpPr>
          <p:nvPr>
            <p:ph type="title"/>
          </p:nvPr>
        </p:nvSpPr>
        <p:spPr/>
        <p:txBody>
          <a:bodyPr/>
          <a:p>
            <a:r>
              <a:rPr kumimoji="0" lang="en-US" smtClean="0"/>
              <a:t>Click to edit Master title style</a:t>
            </a:r>
            <a:endParaRPr kumimoji="0" lang="en-US"/>
          </a:p>
        </p:txBody>
      </p:sp>
      <p:sp>
        <p:nvSpPr>
          <p:cNvPr id="1048671" name="Vertical Text Placeholder 2"/>
          <p:cNvSpPr>
            <a:spLocks noGrp="1"/>
          </p:cNvSpPr>
          <p:nvPr>
            <p:ph type="body" orient="vert" idx="1"/>
          </p:nvPr>
        </p:nvSpPr>
        <p:spPr/>
        <p:txBody>
          <a:bodyPr vert="eaVert"/>
          <a:p>
            <a:pPr eaLnBrk="1" hangingPunct="1" latinLnBrk="0" lvl="0"/>
            <a:r>
              <a:rPr lang="en-US" smtClean="0"/>
              <a:t>Click to edit Master text styles</a:t>
            </a:r>
          </a:p>
          <a:p>
            <a:pPr eaLnBrk="1" hangingPunct="1" latinLnBrk="0" lvl="1"/>
            <a:r>
              <a:rPr lang="en-US" smtClean="0"/>
              <a:t>Second level</a:t>
            </a:r>
          </a:p>
          <a:p>
            <a:pPr eaLnBrk="1" hangingPunct="1" latinLnBrk="0" lvl="2"/>
            <a:r>
              <a:rPr lang="en-US" smtClean="0"/>
              <a:t>Third level</a:t>
            </a:r>
          </a:p>
          <a:p>
            <a:pPr eaLnBrk="1" hangingPunct="1" latinLnBrk="0" lvl="3"/>
            <a:r>
              <a:rPr lang="en-US" smtClean="0"/>
              <a:t>Fourth level</a:t>
            </a:r>
          </a:p>
          <a:p>
            <a:pPr eaLnBrk="1" hangingPunct="1" latinLnBrk="0" lvl="4"/>
            <a:r>
              <a:rPr lang="en-US" smtClean="0"/>
              <a:t>Fifth level</a:t>
            </a:r>
            <a:endParaRPr kumimoji="0" lang="en-US"/>
          </a:p>
        </p:txBody>
      </p:sp>
      <p:sp>
        <p:nvSpPr>
          <p:cNvPr id="1048672" name="Date Placeholder 3"/>
          <p:cNvSpPr>
            <a:spLocks noGrp="1"/>
          </p:cNvSpPr>
          <p:nvPr>
            <p:ph type="dt" sz="half" idx="10"/>
          </p:nvPr>
        </p:nvSpPr>
        <p:spPr/>
        <p:txBody>
          <a:bodyPr/>
          <a:p>
            <a:fld id="{12FD126D-15F3-4EE3-9F3D-2394228B1AD9}" type="datetimeFigureOut">
              <a:rPr lang="en-US" smtClean="0"/>
              <a:t>1/13/2020</a:t>
            </a:fld>
            <a:endParaRPr lang="en-US"/>
          </a:p>
        </p:txBody>
      </p:sp>
      <p:sp>
        <p:nvSpPr>
          <p:cNvPr id="1048673" name="Footer Placeholder 4"/>
          <p:cNvSpPr>
            <a:spLocks noGrp="1"/>
          </p:cNvSpPr>
          <p:nvPr>
            <p:ph type="ftr" sz="quarter" idx="11"/>
          </p:nvPr>
        </p:nvSpPr>
        <p:spPr/>
        <p:txBody>
          <a:bodyPr/>
          <a:p>
            <a:endParaRPr lang="en-US"/>
          </a:p>
        </p:txBody>
      </p:sp>
      <p:sp>
        <p:nvSpPr>
          <p:cNvPr id="1048674" name="Slide Number Placeholder 5"/>
          <p:cNvSpPr>
            <a:spLocks noGrp="1"/>
          </p:cNvSpPr>
          <p:nvPr>
            <p:ph type="sldNum" sz="quarter" idx="12"/>
          </p:nvPr>
        </p:nvSpPr>
        <p:spPr/>
        <p:txBody>
          <a:bodyPr/>
          <a:p>
            <a:fld id="{11042368-F1C1-4ECE-A9BD-408BE0CE1C4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80" name=""/>
        <p:cNvGrpSpPr/>
        <p:nvPr/>
      </p:nvGrpSpPr>
      <p:grpSpPr>
        <a:xfrm>
          <a:off x="0" y="0"/>
          <a:ext cx="0" cy="0"/>
          <a:chOff x="0" y="0"/>
          <a:chExt cx="0" cy="0"/>
        </a:xfrm>
      </p:grpSpPr>
      <p:sp>
        <p:nvSpPr>
          <p:cNvPr id="1048655" name="Rectangle 8"/>
          <p:cNvSpPr/>
          <p:nvPr/>
        </p:nvSpPr>
        <p:spPr bwMode="invGray">
          <a:xfrm>
            <a:off x="6598920" y="0"/>
            <a:ext cx="45720" cy="6858000"/>
          </a:xfrm>
          <a:prstGeom prst="rect"/>
          <a:solidFill>
            <a:srgbClr val="FFFFFF"/>
          </a:solidFill>
          <a:ln w="48000" cap="flat" cmpd="thickThin" algn="ctr">
            <a:noFill/>
            <a:prstDash val="solid"/>
          </a:ln>
          <a:effectLst>
            <a:outerShdw algn="tl" blurRad="31750" dir="10800000" dist="10160"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
        <p:nvSpPr>
          <p:cNvPr id="1048656" name="Rectangle 7"/>
          <p:cNvSpPr/>
          <p:nvPr/>
        </p:nvSpPr>
        <p:spPr bwMode="ltGray">
          <a:xfrm>
            <a:off x="6647687" y="0"/>
            <a:ext cx="2514601" cy="6858000"/>
          </a:xfrm>
          <a:prstGeom prst="rect"/>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
        <p:nvSpPr>
          <p:cNvPr id="1048657" name="Vertical Title 1"/>
          <p:cNvSpPr>
            <a:spLocks noGrp="1"/>
          </p:cNvSpPr>
          <p:nvPr>
            <p:ph type="title" orient="vert"/>
          </p:nvPr>
        </p:nvSpPr>
        <p:spPr>
          <a:xfrm>
            <a:off x="6781800" y="274640"/>
            <a:ext cx="1905000" cy="5851525"/>
          </a:xfrm>
        </p:spPr>
        <p:txBody>
          <a:bodyPr vert="eaVert"/>
          <a:p>
            <a:r>
              <a:rPr kumimoji="0" lang="en-US" smtClean="0"/>
              <a:t>Click to edit Master title style</a:t>
            </a:r>
            <a:endParaRPr kumimoji="0" lang="en-US"/>
          </a:p>
        </p:txBody>
      </p:sp>
      <p:sp>
        <p:nvSpPr>
          <p:cNvPr id="1048658" name="Vertical Text Placeholder 2"/>
          <p:cNvSpPr>
            <a:spLocks noGrp="1"/>
          </p:cNvSpPr>
          <p:nvPr>
            <p:ph type="body" orient="vert" idx="1"/>
          </p:nvPr>
        </p:nvSpPr>
        <p:spPr>
          <a:xfrm>
            <a:off x="457200" y="304800"/>
            <a:ext cx="6019800" cy="5851525"/>
          </a:xfrm>
        </p:spPr>
        <p:txBody>
          <a:bodyPr vert="eaVert"/>
          <a:p>
            <a:pPr eaLnBrk="1" hangingPunct="1" latinLnBrk="0" lvl="0"/>
            <a:r>
              <a:rPr lang="en-US" smtClean="0"/>
              <a:t>Click to edit Master text styles</a:t>
            </a:r>
          </a:p>
          <a:p>
            <a:pPr eaLnBrk="1" hangingPunct="1" latinLnBrk="0" lvl="1"/>
            <a:r>
              <a:rPr lang="en-US" smtClean="0"/>
              <a:t>Second level</a:t>
            </a:r>
          </a:p>
          <a:p>
            <a:pPr eaLnBrk="1" hangingPunct="1" latinLnBrk="0" lvl="2"/>
            <a:r>
              <a:rPr lang="en-US" smtClean="0"/>
              <a:t>Third level</a:t>
            </a:r>
          </a:p>
          <a:p>
            <a:pPr eaLnBrk="1" hangingPunct="1" latinLnBrk="0" lvl="3"/>
            <a:r>
              <a:rPr lang="en-US" smtClean="0"/>
              <a:t>Fourth level</a:t>
            </a:r>
          </a:p>
          <a:p>
            <a:pPr eaLnBrk="1" hangingPunct="1" latinLnBrk="0" lvl="4"/>
            <a:r>
              <a:rPr lang="en-US" smtClean="0"/>
              <a:t>Fifth level</a:t>
            </a:r>
            <a:endParaRPr kumimoji="0" lang="en-US"/>
          </a:p>
        </p:txBody>
      </p:sp>
      <p:sp>
        <p:nvSpPr>
          <p:cNvPr id="1048659" name="Date Placeholder 3"/>
          <p:cNvSpPr>
            <a:spLocks noGrp="1"/>
          </p:cNvSpPr>
          <p:nvPr>
            <p:ph type="dt" sz="half" idx="10"/>
          </p:nvPr>
        </p:nvSpPr>
        <p:spPr/>
        <p:txBody>
          <a:bodyPr/>
          <a:p>
            <a:fld id="{12FD126D-15F3-4EE3-9F3D-2394228B1AD9}" type="datetimeFigureOut">
              <a:rPr lang="en-US" smtClean="0"/>
              <a:t>1/13/2020</a:t>
            </a:fld>
            <a:endParaRPr lang="en-US"/>
          </a:p>
        </p:txBody>
      </p:sp>
      <p:sp>
        <p:nvSpPr>
          <p:cNvPr id="1048660" name="Footer Placeholder 4"/>
          <p:cNvSpPr>
            <a:spLocks noGrp="1"/>
          </p:cNvSpPr>
          <p:nvPr>
            <p:ph type="ftr" sz="quarter" idx="11"/>
          </p:nvPr>
        </p:nvSpPr>
        <p:spPr>
          <a:xfrm>
            <a:off x="2640597" y="6377459"/>
            <a:ext cx="3836404" cy="365125"/>
          </a:xfrm>
        </p:spPr>
        <p:txBody>
          <a:bodyPr/>
          <a:p>
            <a:endParaRPr lang="en-US"/>
          </a:p>
        </p:txBody>
      </p:sp>
      <p:sp>
        <p:nvSpPr>
          <p:cNvPr id="1048661" name="Slide Number Placeholder 5"/>
          <p:cNvSpPr>
            <a:spLocks noGrp="1"/>
          </p:cNvSpPr>
          <p:nvPr>
            <p:ph type="sldNum" sz="quarter" idx="12"/>
          </p:nvPr>
        </p:nvSpPr>
        <p:spPr/>
        <p:txBody>
          <a:bodyPr/>
          <a:p>
            <a:fld id="{11042368-F1C1-4ECE-A9BD-408BE0CE1C4F}"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1" name=""/>
        <p:cNvGrpSpPr/>
        <p:nvPr/>
      </p:nvGrpSpPr>
      <p:grpSpPr>
        <a:xfrm>
          <a:off x="0" y="0"/>
          <a:ext cx="0" cy="0"/>
          <a:chOff x="0" y="0"/>
          <a:chExt cx="0" cy="0"/>
        </a:xfrm>
      </p:grpSpPr>
      <p:sp>
        <p:nvSpPr>
          <p:cNvPr id="1048576" name="Rectangle 9"/>
          <p:cNvSpPr/>
          <p:nvPr/>
        </p:nvSpPr>
        <p:spPr bwMode="invGray">
          <a:xfrm>
            <a:off x="0" y="1435895"/>
            <a:ext cx="9144000" cy="45720"/>
          </a:xfrm>
          <a:prstGeom prst="rect"/>
          <a:solidFill>
            <a:srgbClr val="FFFFFF"/>
          </a:solidFill>
          <a:ln w="48000" cap="flat" cmpd="thickThin" algn="ctr">
            <a:noFill/>
            <a:prstDash val="solid"/>
          </a:ln>
          <a:effectLst>
            <a:outerShdw algn="tl" blurRad="31750" dir="5400000" dist="10160"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
        <p:nvSpPr>
          <p:cNvPr id="1048577" name="Rectangle 6"/>
          <p:cNvSpPr/>
          <p:nvPr/>
        </p:nvSpPr>
        <p:spPr bwMode="ltGray">
          <a:xfrm>
            <a:off x="0" y="0"/>
            <a:ext cx="9143999" cy="1433733"/>
          </a:xfrm>
          <a:prstGeom prst="rect"/>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rtlCol="0"/>
          <a:p>
            <a:pPr algn="ctr" eaLnBrk="1" hangingPunct="1" latinLnBrk="0"/>
            <a:endParaRPr kumimoji="0" lang="en-US"/>
          </a:p>
        </p:txBody>
      </p:sp>
      <p:sp>
        <p:nvSpPr>
          <p:cNvPr id="1048578" name="Title Placeholder 1"/>
          <p:cNvSpPr>
            <a:spLocks noGrp="1"/>
          </p:cNvSpPr>
          <p:nvPr>
            <p:ph type="title"/>
          </p:nvPr>
        </p:nvSpPr>
        <p:spPr>
          <a:xfrm>
            <a:off x="457200" y="152400"/>
            <a:ext cx="8229600" cy="1251062"/>
          </a:xfrm>
          <a:prstGeom prst="rect"/>
        </p:spPr>
        <p:txBody>
          <a:bodyPr anchor="ctr" lIns="91440" rIns="45720" rtlCol="0" vert="horz">
            <a:normAutofit/>
            <a:scene3d>
              <a:camera prst="orthographicFront"/>
              <a:lightRig dir="t" rig="threePt">
                <a:rot lat="0" lon="0" rev="4800000"/>
              </a:lightRig>
            </a:scene3d>
            <a:sp3d prstMaterial="matte">
              <a:bevelT w="50800" h="10160"/>
            </a:sp3d>
          </a:bodyPr>
          <a:p>
            <a:r>
              <a:rPr kumimoji="0" lang="en-US" smtClean="0"/>
              <a:t>Click to edit Master title style</a:t>
            </a:r>
            <a:endParaRPr kumimoji="0" lang="en-US"/>
          </a:p>
        </p:txBody>
      </p:sp>
      <p:sp>
        <p:nvSpPr>
          <p:cNvPr id="1048579" name="Text Placeholder 2"/>
          <p:cNvSpPr>
            <a:spLocks noGrp="1"/>
          </p:cNvSpPr>
          <p:nvPr>
            <p:ph type="body" idx="1"/>
          </p:nvPr>
        </p:nvSpPr>
        <p:spPr>
          <a:xfrm>
            <a:off x="457200" y="1775191"/>
            <a:ext cx="8229600" cy="4625609"/>
          </a:xfrm>
          <a:prstGeom prst="rect"/>
        </p:spPr>
        <p:txBody>
          <a:bodyPr lIns="54864" rtlCol="0" tIns="91440" vert="horz">
            <a:normAutofit/>
          </a:bodyPr>
          <a:p>
            <a:pPr eaLnBrk="1" hangingPunct="1" latinLnBrk="0" lvl="0"/>
            <a:r>
              <a:rPr kumimoji="0" lang="en-US" smtClean="0"/>
              <a:t>Click to edit Master text styles</a:t>
            </a:r>
          </a:p>
          <a:p>
            <a:pPr eaLnBrk="1" hangingPunct="1" latinLnBrk="0" lvl="1"/>
            <a:r>
              <a:rPr kumimoji="0" lang="en-US" smtClean="0"/>
              <a:t>Second level</a:t>
            </a:r>
          </a:p>
          <a:p>
            <a:pPr eaLnBrk="1" hangingPunct="1" latinLnBrk="0" lvl="2"/>
            <a:r>
              <a:rPr kumimoji="0" lang="en-US" smtClean="0"/>
              <a:t>Third level</a:t>
            </a:r>
          </a:p>
          <a:p>
            <a:pPr eaLnBrk="1" hangingPunct="1" latinLnBrk="0" lvl="3"/>
            <a:r>
              <a:rPr kumimoji="0" lang="en-US" smtClean="0"/>
              <a:t>Fourth level</a:t>
            </a:r>
          </a:p>
          <a:p>
            <a:pPr eaLnBrk="1" hangingPunct="1" latinLnBrk="0" lvl="4"/>
            <a:r>
              <a:rPr kumimoji="0" lang="en-US" smtClean="0"/>
              <a:t>Fifth level</a:t>
            </a:r>
            <a:endParaRPr kumimoji="0" lang="en-US"/>
          </a:p>
        </p:txBody>
      </p:sp>
      <p:sp>
        <p:nvSpPr>
          <p:cNvPr id="1048580" name="Date Placeholder 3"/>
          <p:cNvSpPr>
            <a:spLocks noGrp="1"/>
          </p:cNvSpPr>
          <p:nvPr>
            <p:ph type="dt" sz="half" idx="2"/>
          </p:nvPr>
        </p:nvSpPr>
        <p:spPr>
          <a:xfrm>
            <a:off x="457200" y="6476999"/>
            <a:ext cx="2133600" cy="274320"/>
          </a:xfrm>
          <a:prstGeom prst="rect"/>
        </p:spPr>
        <p:txBody>
          <a:bodyPr anchor="b" bIns="0" lIns="109728" rIns="45720" rtlCol="0" vert="horz"/>
          <a:lstStyle>
            <a:lvl1pPr algn="l" eaLnBrk="1" hangingPunct="1" latinLnBrk="0">
              <a:defRPr sz="1200" kumimoji="0">
                <a:solidFill>
                  <a:schemeClr val="tx1">
                    <a:tint val="95000"/>
                  </a:schemeClr>
                </a:solidFill>
              </a:defRPr>
            </a:lvl1pPr>
          </a:lstStyle>
          <a:p>
            <a:fld id="{12FD126D-15F3-4EE3-9F3D-2394228B1AD9}" type="datetimeFigureOut">
              <a:rPr lang="en-US" smtClean="0"/>
              <a:t>1/13/2020</a:t>
            </a:fld>
            <a:endParaRPr lang="en-US"/>
          </a:p>
        </p:txBody>
      </p:sp>
      <p:sp>
        <p:nvSpPr>
          <p:cNvPr id="1048581" name="Footer Placeholder 4"/>
          <p:cNvSpPr>
            <a:spLocks noGrp="1"/>
          </p:cNvSpPr>
          <p:nvPr>
            <p:ph type="ftr" sz="quarter" idx="3"/>
          </p:nvPr>
        </p:nvSpPr>
        <p:spPr>
          <a:xfrm>
            <a:off x="2640596" y="6476999"/>
            <a:ext cx="5507719" cy="274320"/>
          </a:xfrm>
          <a:prstGeom prst="rect"/>
        </p:spPr>
        <p:txBody>
          <a:bodyPr anchor="b" bIns="0" lIns="45720" rIns="45720" rtlCol="0" vert="horz"/>
          <a:lstStyle>
            <a:lvl1pPr algn="l" eaLnBrk="1" hangingPunct="1" latinLnBrk="0">
              <a:defRPr sz="1200" kumimoji="0">
                <a:solidFill>
                  <a:schemeClr val="tx1">
                    <a:tint val="95000"/>
                  </a:schemeClr>
                </a:solidFill>
              </a:defRPr>
            </a:lvl1pPr>
          </a:lstStyle>
          <a:p>
            <a:endParaRPr lang="en-US"/>
          </a:p>
        </p:txBody>
      </p:sp>
      <p:sp>
        <p:nvSpPr>
          <p:cNvPr id="1048582" name="Slide Number Placeholder 5"/>
          <p:cNvSpPr>
            <a:spLocks noGrp="1"/>
          </p:cNvSpPr>
          <p:nvPr>
            <p:ph type="sldNum" sz="quarter" idx="4"/>
          </p:nvPr>
        </p:nvSpPr>
        <p:spPr>
          <a:xfrm>
            <a:off x="8204396" y="6476999"/>
            <a:ext cx="733864" cy="274320"/>
          </a:xfrm>
          <a:prstGeom prst="rect"/>
        </p:spPr>
        <p:txBody>
          <a:bodyPr anchor="b" bIns="0" rtlCol="0" vert="horz"/>
          <a:lstStyle>
            <a:lvl1pPr algn="r" eaLnBrk="1" hangingPunct="1" latinLnBrk="0">
              <a:defRPr sz="1200" kumimoji="0">
                <a:solidFill>
                  <a:schemeClr val="tx1">
                    <a:tint val="95000"/>
                  </a:schemeClr>
                </a:solidFill>
              </a:defRPr>
            </a:lvl1pPr>
          </a:lstStyle>
          <a:p>
            <a:fld id="{11042368-F1C1-4ECE-A9BD-408BE0CE1C4F}" type="slidenum">
              <a:rPr lang="en-US" smtClean="0"/>
              <a:t>‹#›</a:t>
            </a:fld>
            <a:endParaRPr lang="en-US"/>
          </a:p>
        </p:txBody>
      </p:sp>
    </p:spTree>
  </p:cSld>
  <p:clrMap accent1="accent1" accent2="accent2" accent3="accent3" accent4="accent4" accent5="accent5" accent6="accent6" bg1="lt1" bg2="lt2" tx1="dk1" tx2="dk2"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Lst>
  <p:txStyles>
    <p:titleStyle>
      <a:lvl1pPr algn="l" eaLnBrk="1" hangingPunct="1" latinLnBrk="0" rtl="0">
        <a:spcBef>
          <a:spcPct val="0"/>
        </a:spcBef>
        <a:buNone/>
        <a:defRPr b="1" sz="4500" kern="1200" kumimoji="0">
          <a:solidFill>
            <a:schemeClr val="accent1">
              <a:satMod val="150000"/>
            </a:schemeClr>
          </a:solidFill>
          <a:effectLst/>
          <a:latin typeface="+mj-lt"/>
          <a:ea typeface="+mj-ea"/>
          <a:cs typeface="+mj-cs"/>
        </a:defRPr>
      </a:lvl1pPr>
    </p:titleStyle>
    <p:bodyStyle>
      <a:lvl1pPr algn="l" eaLnBrk="1" hangingPunct="1" indent="-320040" latinLnBrk="0" marL="438912" rtl="0">
        <a:spcBef>
          <a:spcPts val="0"/>
        </a:spcBef>
        <a:buClr>
          <a:schemeClr val="accent1"/>
        </a:buClr>
        <a:buSzPct val="80000"/>
        <a:buFont typeface="Wingdings 2"/>
        <a:buChar char=""/>
        <a:defRPr sz="3200" kern="1200" kumimoji="0">
          <a:solidFill>
            <a:schemeClr val="tx1"/>
          </a:solidFill>
          <a:latin typeface="+mn-lt"/>
          <a:ea typeface="+mn-ea"/>
          <a:cs typeface="+mn-cs"/>
        </a:defRPr>
      </a:lvl1pPr>
      <a:lvl2pPr algn="l" eaLnBrk="1" hangingPunct="1" indent="-274320" latinLnBrk="0" marL="731520" rtl="0">
        <a:spcBef>
          <a:spcPct val="20000"/>
        </a:spcBef>
        <a:buClr>
          <a:schemeClr val="accent2"/>
        </a:buClr>
        <a:buSzPct val="90000"/>
        <a:buFont typeface="Wingdings"/>
        <a:buChar char=""/>
        <a:defRPr sz="2800" kern="1200" kumimoji="0">
          <a:solidFill>
            <a:schemeClr val="tx1"/>
          </a:solidFill>
          <a:latin typeface="+mn-lt"/>
          <a:ea typeface="+mn-ea"/>
          <a:cs typeface="+mn-cs"/>
        </a:defRPr>
      </a:lvl2pPr>
      <a:lvl3pPr algn="l" eaLnBrk="1" hangingPunct="1" indent="-228600" latinLnBrk="0" marL="996696" rtl="0">
        <a:spcBef>
          <a:spcPct val="20000"/>
        </a:spcBef>
        <a:buClr>
          <a:schemeClr val="accent3"/>
        </a:buClr>
        <a:buFont typeface="Arial"/>
        <a:buChar char="▪"/>
        <a:defRPr sz="2400" kern="1200" kumimoji="0">
          <a:solidFill>
            <a:schemeClr val="tx1"/>
          </a:solidFill>
          <a:latin typeface="+mn-lt"/>
          <a:ea typeface="+mn-ea"/>
          <a:cs typeface="+mn-cs"/>
        </a:defRPr>
      </a:lvl3pPr>
      <a:lvl4pPr algn="l" eaLnBrk="1" hangingPunct="1" indent="-182880" latinLnBrk="0" marL="1216152" rtl="0">
        <a:spcBef>
          <a:spcPct val="20000"/>
        </a:spcBef>
        <a:buClr>
          <a:schemeClr val="accent4"/>
        </a:buClr>
        <a:buFont typeface="Arial"/>
        <a:buChar char="▪"/>
        <a:defRPr sz="2000" kern="1200" kumimoji="0">
          <a:solidFill>
            <a:schemeClr val="tx1"/>
          </a:solidFill>
          <a:latin typeface="+mn-lt"/>
          <a:ea typeface="+mn-ea"/>
          <a:cs typeface="+mn-cs"/>
        </a:defRPr>
      </a:lvl4pPr>
      <a:lvl5pPr algn="l" eaLnBrk="1" hangingPunct="1" indent="-182880" latinLnBrk="0" marL="1426464" rtl="0">
        <a:spcBef>
          <a:spcPct val="20000"/>
        </a:spcBef>
        <a:buClr>
          <a:schemeClr val="accent5"/>
        </a:buClr>
        <a:buFont typeface="Wingdings 3"/>
        <a:buChar char=""/>
        <a:defRPr sz="2000" kern="1200" kumimoji="0" lang="en-US" smtClean="0">
          <a:solidFill>
            <a:schemeClr val="tx1"/>
          </a:solidFill>
          <a:latin typeface="+mn-lt"/>
          <a:ea typeface="+mn-ea"/>
          <a:cs typeface="+mn-cs"/>
        </a:defRPr>
      </a:lvl5pPr>
      <a:lvl6pPr algn="l" eaLnBrk="1" hangingPunct="1" indent="-182880" latinLnBrk="0" marL="1627632" rtl="0">
        <a:spcBef>
          <a:spcPct val="20000"/>
        </a:spcBef>
        <a:buClr>
          <a:schemeClr val="accent6"/>
        </a:buClr>
        <a:buSzPct val="100000"/>
        <a:buFont typeface="Wingdings 2"/>
        <a:buChar char=""/>
        <a:defRPr sz="2000" kern="1200" kumimoji="0">
          <a:solidFill>
            <a:schemeClr val="tx1"/>
          </a:solidFill>
          <a:latin typeface="+mn-lt"/>
          <a:ea typeface="+mn-ea"/>
          <a:cs typeface="+mn-cs"/>
        </a:defRPr>
      </a:lvl6pPr>
      <a:lvl7pPr algn="l" eaLnBrk="1" hangingPunct="1" indent="-182880" latinLnBrk="0" marL="1828800" rtl="0">
        <a:spcBef>
          <a:spcPct val="20000"/>
        </a:spcBef>
        <a:buClr>
          <a:schemeClr val="accent1"/>
        </a:buClr>
        <a:buSzPct val="100000"/>
        <a:buFont typeface="Wingdings 2"/>
        <a:buChar char=""/>
        <a:defRPr sz="1800" kern="1200" kumimoji="0">
          <a:solidFill>
            <a:schemeClr val="tx1"/>
          </a:solidFill>
          <a:latin typeface="+mn-lt"/>
          <a:ea typeface="+mn-ea"/>
          <a:cs typeface="+mn-cs"/>
        </a:defRPr>
      </a:lvl7pPr>
      <a:lvl8pPr algn="l" eaLnBrk="1" hangingPunct="1" indent="-182880" latinLnBrk="0" marL="2029968" rtl="0">
        <a:spcBef>
          <a:spcPct val="20000"/>
        </a:spcBef>
        <a:buClr>
          <a:schemeClr val="accent2"/>
        </a:buClr>
        <a:buFont typeface="Wingdings 2" pitchFamily="18" charset="2"/>
        <a:buChar char=""/>
        <a:defRPr sz="1800" kern="1200" kumimoji="0">
          <a:solidFill>
            <a:schemeClr val="tx1"/>
          </a:solidFill>
          <a:latin typeface="+mn-lt"/>
          <a:ea typeface="+mn-ea"/>
          <a:cs typeface="+mn-cs"/>
        </a:defRPr>
      </a:lvl8pPr>
      <a:lvl9pPr algn="l" eaLnBrk="1" hangingPunct="1" indent="-182880" latinLnBrk="0" marL="2231136" rtl="0">
        <a:spcBef>
          <a:spcPct val="20000"/>
        </a:spcBef>
        <a:buClr>
          <a:schemeClr val="accent3"/>
        </a:buClr>
        <a:buFont typeface="Wingdings 2" pitchFamily="18" charset="2"/>
        <a:buChar char=""/>
        <a:defRPr baseline="0" sz="1800" kern="1200" kumimoji="0">
          <a:solidFill>
            <a:schemeClr val="tx1"/>
          </a:solidFill>
          <a:latin typeface="+mn-lt"/>
          <a:ea typeface="+mn-ea"/>
          <a:cs typeface="+mn-cs"/>
        </a:defRPr>
      </a:lvl9pPr>
    </p:bodyStyle>
    <p:otherStyle>
      <a:lvl1pPr algn="l" eaLnBrk="1" hangingPunct="1" latinLnBrk="0" marL="0" rtl="0">
        <a:defRPr kern="1200" kumimoji="0">
          <a:solidFill>
            <a:schemeClr val="tx1"/>
          </a:solidFill>
          <a:latin typeface="+mn-lt"/>
          <a:ea typeface="+mn-ea"/>
          <a:cs typeface="+mn-cs"/>
        </a:defRPr>
      </a:lvl1pPr>
      <a:lvl2pPr algn="l" eaLnBrk="1" hangingPunct="1" latinLnBrk="0" marL="457200" rtl="0">
        <a:defRPr kern="1200" kumimoji="0">
          <a:solidFill>
            <a:schemeClr val="tx1"/>
          </a:solidFill>
          <a:latin typeface="+mn-lt"/>
          <a:ea typeface="+mn-ea"/>
          <a:cs typeface="+mn-cs"/>
        </a:defRPr>
      </a:lvl2pPr>
      <a:lvl3pPr algn="l" eaLnBrk="1" hangingPunct="1" latinLnBrk="0" marL="914400" rtl="0">
        <a:defRPr kern="1200" kumimoji="0">
          <a:solidFill>
            <a:schemeClr val="tx1"/>
          </a:solidFill>
          <a:latin typeface="+mn-lt"/>
          <a:ea typeface="+mn-ea"/>
          <a:cs typeface="+mn-cs"/>
        </a:defRPr>
      </a:lvl3pPr>
      <a:lvl4pPr algn="l" eaLnBrk="1" hangingPunct="1" latinLnBrk="0" marL="1371600" rtl="0">
        <a:defRPr kern="1200" kumimoji="0">
          <a:solidFill>
            <a:schemeClr val="tx1"/>
          </a:solidFill>
          <a:latin typeface="+mn-lt"/>
          <a:ea typeface="+mn-ea"/>
          <a:cs typeface="+mn-cs"/>
        </a:defRPr>
      </a:lvl4pPr>
      <a:lvl5pPr algn="l" eaLnBrk="1" hangingPunct="1" latinLnBrk="0" marL="1828800" rtl="0">
        <a:defRPr kern="1200" kumimoji="0">
          <a:solidFill>
            <a:schemeClr val="tx1"/>
          </a:solidFill>
          <a:latin typeface="+mn-lt"/>
          <a:ea typeface="+mn-ea"/>
          <a:cs typeface="+mn-cs"/>
        </a:defRPr>
      </a:lvl5pPr>
      <a:lvl6pPr algn="l" eaLnBrk="1" hangingPunct="1" latinLnBrk="0" marL="2286000" rtl="0">
        <a:defRPr kern="1200" kumimoji="0">
          <a:solidFill>
            <a:schemeClr val="tx1"/>
          </a:solidFill>
          <a:latin typeface="+mn-lt"/>
          <a:ea typeface="+mn-ea"/>
          <a:cs typeface="+mn-cs"/>
        </a:defRPr>
      </a:lvl6pPr>
      <a:lvl7pPr algn="l" eaLnBrk="1" hangingPunct="1" latinLnBrk="0" marL="2743200" rtl="0">
        <a:defRPr kern="1200" kumimoji="0">
          <a:solidFill>
            <a:schemeClr val="tx1"/>
          </a:solidFill>
          <a:latin typeface="+mn-lt"/>
          <a:ea typeface="+mn-ea"/>
          <a:cs typeface="+mn-cs"/>
        </a:defRPr>
      </a:lvl7pPr>
      <a:lvl8pPr algn="l" eaLnBrk="1" hangingPunct="1" latinLnBrk="0" marL="3200400" rtl="0">
        <a:defRPr kern="1200" kumimoji="0">
          <a:solidFill>
            <a:schemeClr val="tx1"/>
          </a:solidFill>
          <a:latin typeface="+mn-lt"/>
          <a:ea typeface="+mn-ea"/>
          <a:cs typeface="+mn-cs"/>
        </a:defRPr>
      </a:lvl8pPr>
      <a:lvl9pPr algn="l" eaLnBrk="1" hangingPunct="1" latinLnBrk="0" marL="3657600" rtl="0">
        <a:defRPr kern="1200" kumimoji="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image" Target="../media/image2.jpeg"/><Relationship Id="rId2"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hyperlink" Target="http://www.ascd.org/studyguides" TargetMode="External"/><Relationship Id="rId2"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hyperlink" Target="http://www.asteron.co.uk/smith/index.html" TargetMode="External"/><Relationship Id="rId2"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hyperlink" Target="http://knec-portal.ac.ke/" TargetMode="External"/><Relationship Id="rId2"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hyperlink" Target="mailto:Dancing@gmail.com" TargetMode="External"/><Relationship Id="rId2"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image" Target="../media/image9.png"/><Relationship Id="rId2"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image" Target="../media/image10.png"/><Relationship Id="rId2"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24" name=""/>
        <p:cNvGrpSpPr/>
        <p:nvPr/>
      </p:nvGrpSpPr>
      <p:grpSpPr>
        <a:xfrm>
          <a:off x="0" y="0"/>
          <a:ext cx="0" cy="0"/>
          <a:chOff x="0" y="0"/>
          <a:chExt cx="0" cy="0"/>
        </a:xfrm>
      </p:grpSpPr>
      <p:sp>
        <p:nvSpPr>
          <p:cNvPr id="1048590" name="Title 1"/>
          <p:cNvSpPr>
            <a:spLocks noGrp="1"/>
          </p:cNvSpPr>
          <p:nvPr>
            <p:ph type="ctrTitle"/>
          </p:nvPr>
        </p:nvSpPr>
        <p:spPr>
          <a:xfrm>
            <a:off x="365975" y="685800"/>
            <a:ext cx="8305800" cy="3581400"/>
          </a:xfrm>
          <a:solidFill>
            <a:srgbClr val="009999"/>
          </a:solidFill>
          <a:ln w="76200">
            <a:solidFill>
              <a:schemeClr val="accent4">
                <a:lumMod val="60000"/>
                <a:lumOff val="40000"/>
              </a:schemeClr>
            </a:solidFill>
          </a:ln>
        </p:spPr>
        <p:txBody>
          <a:bodyPr>
            <a:normAutofit/>
          </a:bodyPr>
          <a:p>
            <a:pPr algn="ctr"/>
            <a:r>
              <a:rPr dirty="0" lang="en-US" smtClean="0">
                <a:solidFill>
                  <a:schemeClr val="bg1"/>
                </a:solidFill>
                <a:effectLst>
                  <a:outerShdw algn="tl" blurRad="38100" dir="2700000" dist="38100">
                    <a:srgbClr val="000000">
                      <a:alpha val="43137"/>
                    </a:srgbClr>
                  </a:outerShdw>
                </a:effectLst>
              </a:rPr>
              <a:t>COMPUTER STUDIES </a:t>
            </a:r>
            <a:r>
              <a:rPr dirty="0" lang="en-US" smtClean="0">
                <a:effectLst>
                  <a:outerShdw algn="tl" blurRad="38100" dir="2700000" dist="38100">
                    <a:srgbClr val="000000">
                      <a:alpha val="43137"/>
                    </a:srgbClr>
                  </a:outerShdw>
                </a:effectLst>
              </a:rPr>
              <a:t/>
            </a:r>
            <a:br>
              <a:rPr dirty="0" lang="en-US" smtClean="0">
                <a:effectLst>
                  <a:outerShdw algn="tl" blurRad="38100" dir="2700000" dist="38100">
                    <a:srgbClr val="000000">
                      <a:alpha val="43137"/>
                    </a:srgbClr>
                  </a:outerShdw>
                </a:effectLst>
              </a:rPr>
            </a:br>
            <a:r>
              <a:rPr dirty="0" lang="en-US" smtClean="0">
                <a:effectLst>
                  <a:outerShdw algn="tl" blurRad="38100" dir="2700000" dist="38100">
                    <a:srgbClr val="000000">
                      <a:alpha val="43137"/>
                    </a:srgbClr>
                  </a:outerShdw>
                </a:effectLst>
              </a:rPr>
              <a:t> </a:t>
            </a:r>
            <a:r>
              <a:rPr dirty="0" lang="en-US" smtClean="0">
                <a:solidFill>
                  <a:schemeClr val="accent4">
                    <a:lumMod val="60000"/>
                    <a:lumOff val="40000"/>
                  </a:schemeClr>
                </a:solidFill>
                <a:effectLst>
                  <a:outerShdw algn="tl" blurRad="38100" dir="2700000" dist="38100">
                    <a:srgbClr val="000000">
                      <a:alpha val="43137"/>
                    </a:srgbClr>
                  </a:outerShdw>
                </a:effectLst>
              </a:rPr>
              <a:t>FORM 2 </a:t>
            </a:r>
            <a:r>
              <a:rPr dirty="0" lang="en-US" smtClean="0">
                <a:effectLst>
                  <a:outerShdw algn="tl" blurRad="38100" dir="2700000" dist="38100">
                    <a:srgbClr val="000000">
                      <a:alpha val="43137"/>
                    </a:srgbClr>
                  </a:outerShdw>
                </a:effectLst>
              </a:rPr>
              <a:t/>
            </a:r>
            <a:br>
              <a:rPr dirty="0" lang="en-US" smtClean="0">
                <a:effectLst>
                  <a:outerShdw algn="tl" blurRad="38100" dir="2700000" dist="38100">
                    <a:srgbClr val="000000">
                      <a:alpha val="43137"/>
                    </a:srgbClr>
                  </a:outerShdw>
                </a:effectLst>
              </a:rPr>
            </a:br>
            <a:r>
              <a:rPr dirty="0" lang="en-US" smtClean="0">
                <a:effectLst>
                  <a:outerShdw algn="tl" blurRad="38100" dir="2700000" dist="38100">
                    <a:srgbClr val="000000">
                      <a:alpha val="43137"/>
                    </a:srgbClr>
                  </a:outerShdw>
                </a:effectLst>
              </a:rPr>
              <a:t>COURSE WORK</a:t>
            </a:r>
            <a:br>
              <a:rPr dirty="0" lang="en-US" smtClean="0">
                <a:effectLst>
                  <a:outerShdw algn="tl" blurRad="38100" dir="2700000" dist="38100">
                    <a:srgbClr val="000000">
                      <a:alpha val="43137"/>
                    </a:srgbClr>
                  </a:outerShdw>
                </a:effectLst>
              </a:rPr>
            </a:br>
            <a:r>
              <a:rPr dirty="0" lang="en-US" u="sng" smtClean="0">
                <a:solidFill>
                  <a:srgbClr val="FFFF00"/>
                </a:solidFill>
                <a:effectLst>
                  <a:outerShdw algn="tl" blurRad="38100" dir="2700000" dist="38100">
                    <a:srgbClr val="000000">
                      <a:alpha val="43137"/>
                    </a:srgbClr>
                  </a:outerShdw>
                </a:effectLst>
              </a:rPr>
              <a:t>INTERNET AND E-MAIL</a:t>
            </a:r>
            <a:r>
              <a:rPr lang="en-US" smtClean="0">
                <a:effectLst>
                  <a:outerShdw algn="tl" blurRad="38100" dir="2700000" dist="38100">
                    <a:srgbClr val="000000">
                      <a:alpha val="43137"/>
                    </a:srgbClr>
                  </a:outerShdw>
                </a:effectLst>
              </a:rPr>
              <a:t/>
            </a:r>
            <a:br>
              <a:rPr lang="en-US" smtClean="0">
                <a:effectLst>
                  <a:outerShdw algn="tl" blurRad="38100" dir="2700000" dist="38100">
                    <a:srgbClr val="000000">
                      <a:alpha val="43137"/>
                    </a:srgbClr>
                  </a:outerShdw>
                </a:effectLst>
              </a:rPr>
            </a:br>
            <a:endParaRPr dirty="0" lang="en-US">
              <a:effectLst>
                <a:outerShdw algn="tl" blurRad="38100" dir="2700000" dist="38100">
                  <a:srgbClr val="000000">
                    <a:alpha val="43137"/>
                  </a:srgbClr>
                </a:outerShdw>
              </a:effectLst>
            </a:endParaRPr>
          </a:p>
        </p:txBody>
      </p:sp>
      <p:sp>
        <p:nvSpPr>
          <p:cNvPr id="1048591" name="TextBox 2"/>
          <p:cNvSpPr txBox="1"/>
          <p:nvPr/>
        </p:nvSpPr>
        <p:spPr>
          <a:xfrm>
            <a:off x="381000" y="4419600"/>
            <a:ext cx="8458200" cy="646331"/>
          </a:xfrm>
          <a:prstGeom prst="rect"/>
          <a:noFill/>
          <a:ln w="28575">
            <a:solidFill>
              <a:srgbClr val="FFFF00"/>
            </a:solidFill>
          </a:ln>
        </p:spPr>
        <p:txBody>
          <a:bodyPr rtlCol="0" wrap="square">
            <a:spAutoFit/>
          </a:bodyPr>
          <a:p>
            <a:pPr algn="ctr"/>
            <a:r>
              <a:rPr b="1" dirty="0" lang="en-US" smtClean="0">
                <a:solidFill>
                  <a:srgbClr val="66FF66"/>
                </a:solidFill>
              </a:rPr>
              <a:t>REF: KLB LOG ON BK 2, COMPUTER STUDIES-ONUNGA BK 2, LONGHORN COMPUTER STUDIES BK 2, KLB TOP MARK, INTERNET</a:t>
            </a:r>
            <a:endParaRPr b="1" dirty="0" lang="en-US">
              <a:solidFill>
                <a:srgbClr val="66FF66"/>
              </a:solidFill>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1">
                                  <p:stCondLst>
                                    <p:cond delay="0"/>
                                  </p:stCondLst>
                                  <p:childTnLst>
                                    <p:set>
                                      <p:cBhvr>
                                        <p:cTn dur="1" fill="hold" id="6">
                                          <p:stCondLst>
                                            <p:cond delay="0"/>
                                          </p:stCondLst>
                                        </p:cTn>
                                        <p:tgtEl>
                                          <p:spTgt spid="1048590"/>
                                        </p:tgtEl>
                                        <p:attrNameLst>
                                          <p:attrName>style.visibility</p:attrName>
                                        </p:attrNameLst>
                                      </p:cBhvr>
                                      <p:to>
                                        <p:strVal val="visible"/>
                                      </p:to>
                                    </p:set>
                                    <p:anim calcmode="lin" valueType="num">
                                      <p:cBhvr additive="base">
                                        <p:cTn dur="3000" fill="hold" id="7"/>
                                        <p:tgtEl>
                                          <p:spTgt spid="1048590"/>
                                        </p:tgtEl>
                                        <p:attrNameLst>
                                          <p:attrName>ppt_x</p:attrName>
                                        </p:attrNameLst>
                                      </p:cBhvr>
                                      <p:tavLst>
                                        <p:tav tm="0">
                                          <p:val>
                                            <p:strVal val="#ppt_x"/>
                                          </p:val>
                                        </p:tav>
                                        <p:tav tm="100000">
                                          <p:val>
                                            <p:strVal val="#ppt_x"/>
                                          </p:val>
                                        </p:tav>
                                      </p:tavLst>
                                    </p:anim>
                                    <p:anim calcmode="lin" valueType="num">
                                      <p:cBhvr additive="base">
                                        <p:cTn dur="3000" fill="hold" id="8"/>
                                        <p:tgtEl>
                                          <p:spTgt spid="1048590"/>
                                        </p:tgtEl>
                                        <p:attrNameLst>
                                          <p:attrName>ppt_y</p:attrName>
                                        </p:attrNameLst>
                                      </p:cBhvr>
                                      <p:tavLst>
                                        <p:tav tm="0">
                                          <p:val>
                                            <p:strVal val="0-#ppt_h/2"/>
                                          </p:val>
                                        </p:tav>
                                        <p:tav tm="100000">
                                          <p:val>
                                            <p:strVal val="#ppt_y"/>
                                          </p:val>
                                        </p:tav>
                                      </p:tavLst>
                                    </p:anim>
                                  </p:childTnLst>
                                </p:cTn>
                              </p:par>
                              <p:par>
                                <p:cTn fill="hold" grpId="0" id="9" nodeType="withEffect" presetClass="entr" presetID="2" presetSubtype="1">
                                  <p:stCondLst>
                                    <p:cond delay="0"/>
                                  </p:stCondLst>
                                  <p:childTnLst>
                                    <p:set>
                                      <p:cBhvr>
                                        <p:cTn dur="1" fill="hold" id="10">
                                          <p:stCondLst>
                                            <p:cond delay="0"/>
                                          </p:stCondLst>
                                        </p:cTn>
                                        <p:tgtEl>
                                          <p:spTgt spid="1048591"/>
                                        </p:tgtEl>
                                        <p:attrNameLst>
                                          <p:attrName>style.visibility</p:attrName>
                                        </p:attrNameLst>
                                      </p:cBhvr>
                                      <p:to>
                                        <p:strVal val="visible"/>
                                      </p:to>
                                    </p:set>
                                    <p:anim calcmode="lin" valueType="num">
                                      <p:cBhvr additive="base">
                                        <p:cTn dur="3000" fill="hold" id="11"/>
                                        <p:tgtEl>
                                          <p:spTgt spid="1048591"/>
                                        </p:tgtEl>
                                        <p:attrNameLst>
                                          <p:attrName>ppt_x</p:attrName>
                                        </p:attrNameLst>
                                      </p:cBhvr>
                                      <p:tavLst>
                                        <p:tav tm="0">
                                          <p:val>
                                            <p:strVal val="#ppt_x"/>
                                          </p:val>
                                        </p:tav>
                                        <p:tav tm="100000">
                                          <p:val>
                                            <p:strVal val="#ppt_x"/>
                                          </p:val>
                                        </p:tav>
                                      </p:tavLst>
                                    </p:anim>
                                    <p:anim calcmode="lin" valueType="num">
                                      <p:cBhvr additive="base">
                                        <p:cTn dur="3000" fill="hold" id="12"/>
                                        <p:tgtEl>
                                          <p:spTgt spid="104859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0" grpId="0" animBg="1"/>
      <p:bldP spid="104859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48" name=""/>
        <p:cNvGrpSpPr/>
        <p:nvPr/>
      </p:nvGrpSpPr>
      <p:grpSpPr>
        <a:xfrm>
          <a:off x="0" y="0"/>
          <a:ext cx="0" cy="0"/>
          <a:chOff x="0" y="0"/>
          <a:chExt cx="0" cy="0"/>
        </a:xfrm>
      </p:grpSpPr>
      <p:sp>
        <p:nvSpPr>
          <p:cNvPr id="1048597" name="Title 1"/>
          <p:cNvSpPr>
            <a:spLocks noGrp="1"/>
          </p:cNvSpPr>
          <p:nvPr>
            <p:ph type="title"/>
          </p:nvPr>
        </p:nvSpPr>
        <p:spPr>
          <a:xfrm>
            <a:off x="457200" y="155448"/>
            <a:ext cx="8229600" cy="1139952"/>
          </a:xfrm>
          <a:solidFill>
            <a:srgbClr val="009999"/>
          </a:solidFill>
        </p:spPr>
        <p:txBody>
          <a:bodyPr/>
          <a:p>
            <a:pPr algn="ctr"/>
            <a:r>
              <a:rPr dirty="0" lang="en-US" u="sng" smtClean="0">
                <a:solidFill>
                  <a:schemeClr val="accent3">
                    <a:lumMod val="60000"/>
                    <a:lumOff val="40000"/>
                  </a:schemeClr>
                </a:solidFill>
                <a:effectLst>
                  <a:outerShdw algn="tl" blurRad="38100" dir="2700000" dist="38100">
                    <a:srgbClr val="000000">
                      <a:alpha val="43137"/>
                    </a:srgbClr>
                  </a:outerShdw>
                </a:effectLst>
              </a:rPr>
              <a:t>INTERNET AND E-MAIL</a:t>
            </a:r>
            <a:endParaRPr dirty="0" lang="en-US" u="sng">
              <a:solidFill>
                <a:schemeClr val="accent3">
                  <a:lumMod val="60000"/>
                  <a:lumOff val="40000"/>
                </a:schemeClr>
              </a:solidFill>
              <a:effectLst>
                <a:outerShdw algn="tl" blurRad="38100" dir="2700000" dist="38100">
                  <a:srgbClr val="000000">
                    <a:alpha val="43137"/>
                  </a:srgbClr>
                </a:outerShdw>
              </a:effectLst>
            </a:endParaRPr>
          </a:p>
        </p:txBody>
      </p:sp>
      <p:sp>
        <p:nvSpPr>
          <p:cNvPr id="1048598" name="Content Placeholder 2"/>
          <p:cNvSpPr>
            <a:spLocks noGrp="1"/>
          </p:cNvSpPr>
          <p:nvPr>
            <p:ph idx="1"/>
          </p:nvPr>
        </p:nvSpPr>
        <p:spPr>
          <a:solidFill>
            <a:schemeClr val="accent3">
              <a:lumMod val="20000"/>
              <a:lumOff val="80000"/>
            </a:schemeClr>
          </a:solidFill>
        </p:spPr>
        <p:txBody>
          <a:bodyPr>
            <a:normAutofit/>
          </a:bodyPr>
          <a:p>
            <a:pPr>
              <a:buNone/>
            </a:pPr>
            <a:r>
              <a:rPr b="1" dirty="0" sz="2400" lang="en-US" u="sng" smtClean="0">
                <a:solidFill>
                  <a:schemeClr val="accent6">
                    <a:lumMod val="60000"/>
                    <a:lumOff val="40000"/>
                  </a:schemeClr>
                </a:solidFill>
              </a:rPr>
              <a:t>CHAPTER OBJECTIVES:</a:t>
            </a:r>
          </a:p>
          <a:p>
            <a:pPr>
              <a:buNone/>
            </a:pPr>
            <a:r>
              <a:rPr b="1" dirty="0" sz="2400" lang="en-US" smtClean="0"/>
              <a:t>By the end of the topic, the learners should be able to:</a:t>
            </a:r>
          </a:p>
          <a:p>
            <a:pPr>
              <a:buFont typeface="Wingdings" pitchFamily="2" charset="2"/>
              <a:buChar char="§"/>
            </a:pPr>
            <a:r>
              <a:rPr b="1" dirty="0" sz="2400" lang="en-US" smtClean="0">
                <a:solidFill>
                  <a:schemeClr val="accent1">
                    <a:lumMod val="75000"/>
                  </a:schemeClr>
                </a:solidFill>
              </a:rPr>
              <a:t>Define Internet.</a:t>
            </a:r>
          </a:p>
          <a:p>
            <a:pPr>
              <a:buFont typeface="Wingdings" pitchFamily="2" charset="2"/>
              <a:buChar char="§"/>
            </a:pPr>
            <a:r>
              <a:rPr b="1" dirty="0" sz="2400" lang="en-US" smtClean="0">
                <a:solidFill>
                  <a:schemeClr val="accent1">
                    <a:lumMod val="75000"/>
                  </a:schemeClr>
                </a:solidFill>
              </a:rPr>
              <a:t>Explain the development and importance of Internet.</a:t>
            </a:r>
          </a:p>
          <a:p>
            <a:pPr>
              <a:buFont typeface="Wingdings" pitchFamily="2" charset="2"/>
              <a:buChar char="§"/>
            </a:pPr>
            <a:r>
              <a:rPr b="1" dirty="0" sz="2400" lang="en-US" smtClean="0">
                <a:solidFill>
                  <a:schemeClr val="accent1">
                    <a:lumMod val="75000"/>
                  </a:schemeClr>
                </a:solidFill>
              </a:rPr>
              <a:t>Describe Internet connectivity.</a:t>
            </a:r>
          </a:p>
          <a:p>
            <a:pPr>
              <a:buFont typeface="Wingdings" pitchFamily="2" charset="2"/>
              <a:buChar char="§"/>
            </a:pPr>
            <a:r>
              <a:rPr b="1" dirty="0" sz="2400" lang="en-US" smtClean="0">
                <a:solidFill>
                  <a:schemeClr val="accent1">
                    <a:lumMod val="75000"/>
                  </a:schemeClr>
                </a:solidFill>
              </a:rPr>
              <a:t>Identify Internet services.</a:t>
            </a:r>
          </a:p>
          <a:p>
            <a:pPr>
              <a:buFont typeface="Wingdings" pitchFamily="2" charset="2"/>
              <a:buChar char="§"/>
            </a:pPr>
            <a:r>
              <a:rPr b="1" dirty="0" sz="2400" lang="en-US" smtClean="0">
                <a:solidFill>
                  <a:schemeClr val="accent1">
                    <a:lumMod val="75000"/>
                  </a:schemeClr>
                </a:solidFill>
              </a:rPr>
              <a:t>Access the Internet.</a:t>
            </a:r>
          </a:p>
          <a:p>
            <a:pPr>
              <a:buFont typeface="Wingdings" pitchFamily="2" charset="2"/>
              <a:buChar char="§"/>
            </a:pPr>
            <a:r>
              <a:rPr b="1" dirty="0" sz="2400" lang="en-US" smtClean="0">
                <a:solidFill>
                  <a:schemeClr val="accent1">
                    <a:lumMod val="75000"/>
                  </a:schemeClr>
                </a:solidFill>
              </a:rPr>
              <a:t>Use E-mail facilities</a:t>
            </a:r>
          </a:p>
          <a:p>
            <a:pPr>
              <a:buFont typeface="Wingdings" pitchFamily="2" charset="2"/>
              <a:buChar char="§"/>
            </a:pPr>
            <a:r>
              <a:rPr b="1" dirty="0" sz="2400" lang="en-US" smtClean="0">
                <a:solidFill>
                  <a:schemeClr val="accent1">
                    <a:lumMod val="75000"/>
                  </a:schemeClr>
                </a:solidFill>
              </a:rPr>
              <a:t>State the moral, social and spiritual issues that may immerge through access to the Internet.</a:t>
            </a:r>
          </a:p>
          <a:p>
            <a:pPr>
              <a:buFont typeface="Wingdings" pitchFamily="2" charset="2"/>
              <a:buChar char="§"/>
            </a:pPr>
            <a:endParaRPr b="1" dirty="0" sz="2400" lang="en-US"/>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3" presetSubtype="10">
                                  <p:stCondLst>
                                    <p:cond delay="0"/>
                                  </p:stCondLst>
                                  <p:childTnLst>
                                    <p:set>
                                      <p:cBhvr>
                                        <p:cTn dur="1" fill="hold" id="6">
                                          <p:stCondLst>
                                            <p:cond delay="0"/>
                                          </p:stCondLst>
                                        </p:cTn>
                                        <p:tgtEl>
                                          <p:spTgt spid="1048597"/>
                                        </p:tgtEl>
                                        <p:attrNameLst>
                                          <p:attrName>style.visibility</p:attrName>
                                        </p:attrNameLst>
                                      </p:cBhvr>
                                      <p:to>
                                        <p:strVal val="visible"/>
                                      </p:to>
                                    </p:set>
                                    <p:animEffect transition="in" filter="blinds(horizontal)">
                                      <p:cBhvr>
                                        <p:cTn dur="500" id="7"/>
                                        <p:tgtEl>
                                          <p:spTgt spid="1048597"/>
                                        </p:tgtEl>
                                      </p:cBhvr>
                                    </p:animEffect>
                                  </p:childTnLst>
                                </p:cTn>
                              </p:par>
                              <p:par>
                                <p:cTn fill="hold" grpId="0" id="8" nodeType="withEffect" presetClass="entr" presetID="3" presetSubtype="10">
                                  <p:stCondLst>
                                    <p:cond delay="0"/>
                                  </p:stCondLst>
                                  <p:childTnLst>
                                    <p:set>
                                      <p:cBhvr>
                                        <p:cTn dur="1" fill="hold" id="9">
                                          <p:stCondLst>
                                            <p:cond delay="0"/>
                                          </p:stCondLst>
                                        </p:cTn>
                                        <p:tgtEl>
                                          <p:spTgt spid="1048598">
                                            <p:bg/>
                                          </p:spTgt>
                                        </p:tgtEl>
                                        <p:attrNameLst>
                                          <p:attrName>style.visibility</p:attrName>
                                        </p:attrNameLst>
                                      </p:cBhvr>
                                      <p:to>
                                        <p:strVal val="visible"/>
                                      </p:to>
                                    </p:set>
                                    <p:animEffect transition="in" filter="blinds(horizontal)">
                                      <p:cBhvr>
                                        <p:cTn dur="500" id="10"/>
                                        <p:tgtEl>
                                          <p:spTgt spid="1048598">
                                            <p:bg/>
                                          </p:spTgt>
                                        </p:tgtEl>
                                      </p:cBhvr>
                                    </p:animEffect>
                                  </p:childTnLst>
                                </p:cTn>
                              </p:par>
                            </p:childTnLst>
                          </p:cTn>
                        </p:par>
                      </p:childTnLst>
                    </p:cTn>
                  </p:par>
                  <p:par>
                    <p:cTn fill="hold" id="11">
                      <p:stCondLst>
                        <p:cond delay="indefinite"/>
                      </p:stCondLst>
                      <p:childTnLst>
                        <p:par>
                          <p:cTn fill="hold" id="12">
                            <p:stCondLst>
                              <p:cond delay="0"/>
                            </p:stCondLst>
                            <p:childTnLst>
                              <p:par>
                                <p:cTn fill="hold" grpId="0" id="13" nodeType="clickEffect" presetClass="entr" presetID="3" presetSubtype="10">
                                  <p:stCondLst>
                                    <p:cond delay="0"/>
                                  </p:stCondLst>
                                  <p:childTnLst>
                                    <p:set>
                                      <p:cBhvr>
                                        <p:cTn dur="1" fill="hold" id="14">
                                          <p:stCondLst>
                                            <p:cond delay="0"/>
                                          </p:stCondLst>
                                        </p:cTn>
                                        <p:tgtEl>
                                          <p:spTgt spid="1048598">
                                            <p:txEl>
                                              <p:pRg st="0" end="0"/>
                                            </p:txEl>
                                          </p:spTgt>
                                        </p:tgtEl>
                                        <p:attrNameLst>
                                          <p:attrName>style.visibility</p:attrName>
                                        </p:attrNameLst>
                                      </p:cBhvr>
                                      <p:to>
                                        <p:strVal val="visible"/>
                                      </p:to>
                                    </p:set>
                                    <p:animEffect transition="in" filter="blinds(horizontal)">
                                      <p:cBhvr>
                                        <p:cTn dur="500" id="15"/>
                                        <p:tgtEl>
                                          <p:spTgt spid="1048598">
                                            <p:txEl>
                                              <p:pRg st="0" end="0"/>
                                            </p:txEl>
                                          </p:spTgt>
                                        </p:tgtEl>
                                      </p:cBhvr>
                                    </p:animEffect>
                                  </p:childTnLst>
                                </p:cTn>
                              </p:par>
                            </p:childTnLst>
                          </p:cTn>
                        </p:par>
                      </p:childTnLst>
                    </p:cTn>
                  </p:par>
                  <p:par>
                    <p:cTn fill="hold" id="16">
                      <p:stCondLst>
                        <p:cond delay="indefinite"/>
                      </p:stCondLst>
                      <p:childTnLst>
                        <p:par>
                          <p:cTn fill="hold" id="17">
                            <p:stCondLst>
                              <p:cond delay="0"/>
                            </p:stCondLst>
                            <p:childTnLst>
                              <p:par>
                                <p:cTn fill="hold" grpId="0" id="18" nodeType="clickEffect" presetClass="entr" presetID="3" presetSubtype="10">
                                  <p:stCondLst>
                                    <p:cond delay="0"/>
                                  </p:stCondLst>
                                  <p:childTnLst>
                                    <p:set>
                                      <p:cBhvr>
                                        <p:cTn dur="1" fill="hold" id="19">
                                          <p:stCondLst>
                                            <p:cond delay="0"/>
                                          </p:stCondLst>
                                        </p:cTn>
                                        <p:tgtEl>
                                          <p:spTgt spid="1048598">
                                            <p:txEl>
                                              <p:pRg st="1" end="1"/>
                                            </p:txEl>
                                          </p:spTgt>
                                        </p:tgtEl>
                                        <p:attrNameLst>
                                          <p:attrName>style.visibility</p:attrName>
                                        </p:attrNameLst>
                                      </p:cBhvr>
                                      <p:to>
                                        <p:strVal val="visible"/>
                                      </p:to>
                                    </p:set>
                                    <p:animEffect transition="in" filter="blinds(horizontal)">
                                      <p:cBhvr>
                                        <p:cTn dur="500" id="20"/>
                                        <p:tgtEl>
                                          <p:spTgt spid="1048598">
                                            <p:txEl>
                                              <p:pRg st="1" end="1"/>
                                            </p:txEl>
                                          </p:spTgt>
                                        </p:tgtEl>
                                      </p:cBhvr>
                                    </p:animEffect>
                                  </p:childTnLst>
                                </p:cTn>
                              </p:par>
                            </p:childTnLst>
                          </p:cTn>
                        </p:par>
                      </p:childTnLst>
                    </p:cTn>
                  </p:par>
                  <p:par>
                    <p:cTn fill="hold" id="21">
                      <p:stCondLst>
                        <p:cond delay="indefinite"/>
                      </p:stCondLst>
                      <p:childTnLst>
                        <p:par>
                          <p:cTn fill="hold" id="22">
                            <p:stCondLst>
                              <p:cond delay="0"/>
                            </p:stCondLst>
                            <p:childTnLst>
                              <p:par>
                                <p:cTn fill="hold" grpId="0" id="23" nodeType="clickEffect" presetClass="entr" presetID="3" presetSubtype="10">
                                  <p:stCondLst>
                                    <p:cond delay="0"/>
                                  </p:stCondLst>
                                  <p:childTnLst>
                                    <p:set>
                                      <p:cBhvr>
                                        <p:cTn dur="1" fill="hold" id="24">
                                          <p:stCondLst>
                                            <p:cond delay="0"/>
                                          </p:stCondLst>
                                        </p:cTn>
                                        <p:tgtEl>
                                          <p:spTgt spid="1048598">
                                            <p:txEl>
                                              <p:pRg st="2" end="2"/>
                                            </p:txEl>
                                          </p:spTgt>
                                        </p:tgtEl>
                                        <p:attrNameLst>
                                          <p:attrName>style.visibility</p:attrName>
                                        </p:attrNameLst>
                                      </p:cBhvr>
                                      <p:to>
                                        <p:strVal val="visible"/>
                                      </p:to>
                                    </p:set>
                                    <p:animEffect transition="in" filter="blinds(horizontal)">
                                      <p:cBhvr>
                                        <p:cTn dur="500" id="25"/>
                                        <p:tgtEl>
                                          <p:spTgt spid="1048598">
                                            <p:txEl>
                                              <p:pRg st="2" end="2"/>
                                            </p:txEl>
                                          </p:spTgt>
                                        </p:tgtEl>
                                      </p:cBhvr>
                                    </p:animEffect>
                                  </p:childTnLst>
                                </p:cTn>
                              </p:par>
                            </p:childTnLst>
                          </p:cTn>
                        </p:par>
                      </p:childTnLst>
                    </p:cTn>
                  </p:par>
                  <p:par>
                    <p:cTn fill="hold" id="26">
                      <p:stCondLst>
                        <p:cond delay="indefinite"/>
                      </p:stCondLst>
                      <p:childTnLst>
                        <p:par>
                          <p:cTn fill="hold" id="27">
                            <p:stCondLst>
                              <p:cond delay="0"/>
                            </p:stCondLst>
                            <p:childTnLst>
                              <p:par>
                                <p:cTn fill="hold" grpId="0" id="28" nodeType="clickEffect" presetClass="entr" presetID="3" presetSubtype="10">
                                  <p:stCondLst>
                                    <p:cond delay="0"/>
                                  </p:stCondLst>
                                  <p:childTnLst>
                                    <p:set>
                                      <p:cBhvr>
                                        <p:cTn dur="1" fill="hold" id="29">
                                          <p:stCondLst>
                                            <p:cond delay="0"/>
                                          </p:stCondLst>
                                        </p:cTn>
                                        <p:tgtEl>
                                          <p:spTgt spid="1048598">
                                            <p:txEl>
                                              <p:pRg st="3" end="3"/>
                                            </p:txEl>
                                          </p:spTgt>
                                        </p:tgtEl>
                                        <p:attrNameLst>
                                          <p:attrName>style.visibility</p:attrName>
                                        </p:attrNameLst>
                                      </p:cBhvr>
                                      <p:to>
                                        <p:strVal val="visible"/>
                                      </p:to>
                                    </p:set>
                                    <p:animEffect transition="in" filter="blinds(horizontal)">
                                      <p:cBhvr>
                                        <p:cTn dur="500" id="30"/>
                                        <p:tgtEl>
                                          <p:spTgt spid="1048598">
                                            <p:txEl>
                                              <p:pRg st="3" end="3"/>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3" presetSubtype="10">
                                  <p:stCondLst>
                                    <p:cond delay="0"/>
                                  </p:stCondLst>
                                  <p:childTnLst>
                                    <p:set>
                                      <p:cBhvr>
                                        <p:cTn dur="1" fill="hold" id="34">
                                          <p:stCondLst>
                                            <p:cond delay="0"/>
                                          </p:stCondLst>
                                        </p:cTn>
                                        <p:tgtEl>
                                          <p:spTgt spid="1048598">
                                            <p:txEl>
                                              <p:pRg st="4" end="4"/>
                                            </p:txEl>
                                          </p:spTgt>
                                        </p:tgtEl>
                                        <p:attrNameLst>
                                          <p:attrName>style.visibility</p:attrName>
                                        </p:attrNameLst>
                                      </p:cBhvr>
                                      <p:to>
                                        <p:strVal val="visible"/>
                                      </p:to>
                                    </p:set>
                                    <p:animEffect transition="in" filter="blinds(horizontal)">
                                      <p:cBhvr>
                                        <p:cTn dur="500" id="35"/>
                                        <p:tgtEl>
                                          <p:spTgt spid="1048598">
                                            <p:txEl>
                                              <p:pRg st="4" end="4"/>
                                            </p:txEl>
                                          </p:spTgt>
                                        </p:tgtEl>
                                      </p:cBhvr>
                                    </p:animEffect>
                                  </p:childTnLst>
                                </p:cTn>
                              </p:par>
                            </p:childTnLst>
                          </p:cTn>
                        </p:par>
                      </p:childTnLst>
                    </p:cTn>
                  </p:par>
                  <p:par>
                    <p:cTn fill="hold" id="36">
                      <p:stCondLst>
                        <p:cond delay="indefinite"/>
                      </p:stCondLst>
                      <p:childTnLst>
                        <p:par>
                          <p:cTn fill="hold" id="37">
                            <p:stCondLst>
                              <p:cond delay="0"/>
                            </p:stCondLst>
                            <p:childTnLst>
                              <p:par>
                                <p:cTn fill="hold" grpId="0" id="38" nodeType="clickEffect" presetClass="entr" presetID="3" presetSubtype="10">
                                  <p:stCondLst>
                                    <p:cond delay="0"/>
                                  </p:stCondLst>
                                  <p:childTnLst>
                                    <p:set>
                                      <p:cBhvr>
                                        <p:cTn dur="1" fill="hold" id="39">
                                          <p:stCondLst>
                                            <p:cond delay="0"/>
                                          </p:stCondLst>
                                        </p:cTn>
                                        <p:tgtEl>
                                          <p:spTgt spid="1048598">
                                            <p:txEl>
                                              <p:pRg st="5" end="5"/>
                                            </p:txEl>
                                          </p:spTgt>
                                        </p:tgtEl>
                                        <p:attrNameLst>
                                          <p:attrName>style.visibility</p:attrName>
                                        </p:attrNameLst>
                                      </p:cBhvr>
                                      <p:to>
                                        <p:strVal val="visible"/>
                                      </p:to>
                                    </p:set>
                                    <p:animEffect transition="in" filter="blinds(horizontal)">
                                      <p:cBhvr>
                                        <p:cTn dur="500" id="40"/>
                                        <p:tgtEl>
                                          <p:spTgt spid="1048598">
                                            <p:txEl>
                                              <p:pRg st="5" end="5"/>
                                            </p:txEl>
                                          </p:spTgt>
                                        </p:tgtEl>
                                      </p:cBhvr>
                                    </p:animEffect>
                                  </p:childTnLst>
                                </p:cTn>
                              </p:par>
                            </p:childTnLst>
                          </p:cTn>
                        </p:par>
                      </p:childTnLst>
                    </p:cTn>
                  </p:par>
                  <p:par>
                    <p:cTn fill="hold" id="41">
                      <p:stCondLst>
                        <p:cond delay="indefinite"/>
                      </p:stCondLst>
                      <p:childTnLst>
                        <p:par>
                          <p:cTn fill="hold" id="42">
                            <p:stCondLst>
                              <p:cond delay="0"/>
                            </p:stCondLst>
                            <p:childTnLst>
                              <p:par>
                                <p:cTn fill="hold" grpId="0" id="43" nodeType="clickEffect" presetClass="entr" presetID="3" presetSubtype="10">
                                  <p:stCondLst>
                                    <p:cond delay="0"/>
                                  </p:stCondLst>
                                  <p:childTnLst>
                                    <p:set>
                                      <p:cBhvr>
                                        <p:cTn dur="1" fill="hold" id="44">
                                          <p:stCondLst>
                                            <p:cond delay="0"/>
                                          </p:stCondLst>
                                        </p:cTn>
                                        <p:tgtEl>
                                          <p:spTgt spid="1048598">
                                            <p:txEl>
                                              <p:pRg st="6" end="6"/>
                                            </p:txEl>
                                          </p:spTgt>
                                        </p:tgtEl>
                                        <p:attrNameLst>
                                          <p:attrName>style.visibility</p:attrName>
                                        </p:attrNameLst>
                                      </p:cBhvr>
                                      <p:to>
                                        <p:strVal val="visible"/>
                                      </p:to>
                                    </p:set>
                                    <p:animEffect transition="in" filter="blinds(horizontal)">
                                      <p:cBhvr>
                                        <p:cTn dur="500" id="45"/>
                                        <p:tgtEl>
                                          <p:spTgt spid="1048598">
                                            <p:txEl>
                                              <p:pRg st="6" end="6"/>
                                            </p:txEl>
                                          </p:spTgt>
                                        </p:tgtEl>
                                      </p:cBhvr>
                                    </p:animEffect>
                                  </p:childTnLst>
                                </p:cTn>
                              </p:par>
                            </p:childTnLst>
                          </p:cTn>
                        </p:par>
                      </p:childTnLst>
                    </p:cTn>
                  </p:par>
                  <p:par>
                    <p:cTn fill="hold" id="46">
                      <p:stCondLst>
                        <p:cond delay="indefinite"/>
                      </p:stCondLst>
                      <p:childTnLst>
                        <p:par>
                          <p:cTn fill="hold" id="47">
                            <p:stCondLst>
                              <p:cond delay="0"/>
                            </p:stCondLst>
                            <p:childTnLst>
                              <p:par>
                                <p:cTn fill="hold" grpId="0" id="48" nodeType="clickEffect" presetClass="entr" presetID="3" presetSubtype="10">
                                  <p:stCondLst>
                                    <p:cond delay="0"/>
                                  </p:stCondLst>
                                  <p:childTnLst>
                                    <p:set>
                                      <p:cBhvr>
                                        <p:cTn dur="1" fill="hold" id="49">
                                          <p:stCondLst>
                                            <p:cond delay="0"/>
                                          </p:stCondLst>
                                        </p:cTn>
                                        <p:tgtEl>
                                          <p:spTgt spid="1048598">
                                            <p:txEl>
                                              <p:pRg st="7" end="7"/>
                                            </p:txEl>
                                          </p:spTgt>
                                        </p:tgtEl>
                                        <p:attrNameLst>
                                          <p:attrName>style.visibility</p:attrName>
                                        </p:attrNameLst>
                                      </p:cBhvr>
                                      <p:to>
                                        <p:strVal val="visible"/>
                                      </p:to>
                                    </p:set>
                                    <p:animEffect transition="in" filter="blinds(horizontal)">
                                      <p:cBhvr>
                                        <p:cTn dur="500" id="50"/>
                                        <p:tgtEl>
                                          <p:spTgt spid="1048598">
                                            <p:txEl>
                                              <p:pRg st="7" end="7"/>
                                            </p:txEl>
                                          </p:spTgt>
                                        </p:tgtEl>
                                      </p:cBhvr>
                                    </p:animEffect>
                                  </p:childTnLst>
                                </p:cTn>
                              </p:par>
                            </p:childTnLst>
                          </p:cTn>
                        </p:par>
                      </p:childTnLst>
                    </p:cTn>
                  </p:par>
                  <p:par>
                    <p:cTn fill="hold" id="51">
                      <p:stCondLst>
                        <p:cond delay="indefinite"/>
                      </p:stCondLst>
                      <p:childTnLst>
                        <p:par>
                          <p:cTn fill="hold" id="52">
                            <p:stCondLst>
                              <p:cond delay="0"/>
                            </p:stCondLst>
                            <p:childTnLst>
                              <p:par>
                                <p:cTn fill="hold" grpId="0" id="53" nodeType="clickEffect" presetClass="entr" presetID="3" presetSubtype="10">
                                  <p:stCondLst>
                                    <p:cond delay="0"/>
                                  </p:stCondLst>
                                  <p:childTnLst>
                                    <p:set>
                                      <p:cBhvr>
                                        <p:cTn dur="1" fill="hold" id="54">
                                          <p:stCondLst>
                                            <p:cond delay="0"/>
                                          </p:stCondLst>
                                        </p:cTn>
                                        <p:tgtEl>
                                          <p:spTgt spid="1048598">
                                            <p:txEl>
                                              <p:pRg st="8" end="8"/>
                                            </p:txEl>
                                          </p:spTgt>
                                        </p:tgtEl>
                                        <p:attrNameLst>
                                          <p:attrName>style.visibility</p:attrName>
                                        </p:attrNameLst>
                                      </p:cBhvr>
                                      <p:to>
                                        <p:strVal val="visible"/>
                                      </p:to>
                                    </p:set>
                                    <p:animEffect transition="in" filter="blinds(horizontal)">
                                      <p:cBhvr>
                                        <p:cTn dur="500" id="55"/>
                                        <p:tgtEl>
                                          <p:spTgt spid="104859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7" grpId="0" animBg="1"/>
      <p:bldP spid="1048598"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49" name=""/>
        <p:cNvGrpSpPr/>
        <p:nvPr/>
      </p:nvGrpSpPr>
      <p:grpSpPr>
        <a:xfrm>
          <a:off x="0" y="0"/>
          <a:ext cx="0" cy="0"/>
          <a:chOff x="0" y="0"/>
          <a:chExt cx="0" cy="0"/>
        </a:xfrm>
      </p:grpSpPr>
      <p:sp>
        <p:nvSpPr>
          <p:cNvPr id="1048599" name="Content Placeholder 2"/>
          <p:cNvSpPr>
            <a:spLocks noGrp="1"/>
          </p:cNvSpPr>
          <p:nvPr>
            <p:ph idx="1"/>
          </p:nvPr>
        </p:nvSpPr>
        <p:spPr>
          <a:xfrm>
            <a:off x="152400" y="228600"/>
            <a:ext cx="8839200" cy="6324599"/>
          </a:xfrm>
          <a:solidFill>
            <a:srgbClr val="FFEBF4"/>
          </a:solidFill>
        </p:spPr>
        <p:txBody>
          <a:bodyPr>
            <a:normAutofit lnSpcReduction="10000"/>
          </a:bodyPr>
          <a:p>
            <a:pPr>
              <a:buNone/>
            </a:pPr>
            <a:r>
              <a:rPr b="1" dirty="0" sz="2400" lang="en-US" u="sng" smtClean="0">
                <a:solidFill>
                  <a:schemeClr val="accent1">
                    <a:lumMod val="75000"/>
                  </a:schemeClr>
                </a:solidFill>
              </a:rPr>
              <a:t>Definition</a:t>
            </a:r>
            <a:r>
              <a:rPr b="1" dirty="0" sz="2400" lang="en-US" smtClean="0"/>
              <a:t>:</a:t>
            </a:r>
          </a:p>
          <a:p>
            <a:pPr>
              <a:buNone/>
            </a:pPr>
            <a:r>
              <a:rPr b="1" dirty="0" sz="2400" i="1" lang="en-US" smtClean="0">
                <a:solidFill>
                  <a:srgbClr val="2A11E5"/>
                </a:solidFill>
                <a:latin typeface="Arial Black" pitchFamily="34" charset="0"/>
              </a:rPr>
              <a:t>The Internet is a global network of computers providing a variety of resources and data to the people who use it.</a:t>
            </a:r>
          </a:p>
          <a:p>
            <a:pPr>
              <a:buNone/>
            </a:pPr>
            <a:r>
              <a:rPr b="1" dirty="0" sz="2400" lang="en-US" smtClean="0">
                <a:solidFill>
                  <a:srgbClr val="2A11E5"/>
                </a:solidFill>
              </a:rPr>
              <a:t>It is a large set of computer networks that communicate with each other either through telephone lines, fiber optic cables or wireless connectivity.</a:t>
            </a:r>
          </a:p>
          <a:p>
            <a:pPr>
              <a:buNone/>
            </a:pPr>
            <a:r>
              <a:rPr b="1" dirty="0" sz="2400" lang="en-US" smtClean="0"/>
              <a:t>Internet can be broken down into two words, </a:t>
            </a:r>
            <a:r>
              <a:rPr b="1" dirty="0" sz="2400" i="1" lang="en-US" smtClean="0">
                <a:solidFill>
                  <a:srgbClr val="2A11E5"/>
                </a:solidFill>
              </a:rPr>
              <a:t>inter</a:t>
            </a:r>
            <a:r>
              <a:rPr b="1" dirty="0" sz="2400" lang="en-US" smtClean="0"/>
              <a:t> and </a:t>
            </a:r>
            <a:r>
              <a:rPr b="1" dirty="0" sz="2400" i="1" lang="en-US" smtClean="0">
                <a:solidFill>
                  <a:srgbClr val="2A11E5"/>
                </a:solidFill>
              </a:rPr>
              <a:t>net</a:t>
            </a:r>
            <a:r>
              <a:rPr b="1" dirty="0" sz="2400" lang="en-US" smtClean="0"/>
              <a:t> which implies that it is an interconnection of networks.</a:t>
            </a:r>
          </a:p>
          <a:p>
            <a:pPr>
              <a:buNone/>
            </a:pPr>
            <a:r>
              <a:rPr b="1" dirty="0" sz="2400" lang="en-US" smtClean="0"/>
              <a:t>Individual networks may be owned by </a:t>
            </a:r>
            <a:r>
              <a:rPr b="1" dirty="0" sz="2400" i="1" lang="en-US" smtClean="0">
                <a:solidFill>
                  <a:srgbClr val="FF0000"/>
                </a:solidFill>
              </a:rPr>
              <a:t>private individuals, research institutions, universities and colleges, government organisations, business corporations</a:t>
            </a:r>
            <a:r>
              <a:rPr b="1" dirty="0" sz="2400" lang="en-US" smtClean="0">
                <a:solidFill>
                  <a:srgbClr val="FF0000"/>
                </a:solidFill>
              </a:rPr>
              <a:t> </a:t>
            </a:r>
            <a:r>
              <a:rPr b="1" dirty="0" sz="2400" lang="en-US" smtClean="0"/>
              <a:t>etc.</a:t>
            </a:r>
          </a:p>
          <a:p>
            <a:pPr>
              <a:buNone/>
            </a:pPr>
            <a:r>
              <a:rPr b="1" dirty="0" sz="2400" lang="en-US" smtClean="0"/>
              <a:t>Being part of the network means that you can access, share and exchange information.</a:t>
            </a:r>
          </a:p>
          <a:p>
            <a:pPr>
              <a:buNone/>
            </a:pPr>
            <a:r>
              <a:rPr b="1" dirty="0" sz="2400" lang="en-US" smtClean="0"/>
              <a:t>Because of its large size and the vast information that passes through it, the Internet can also be referred to as </a:t>
            </a:r>
            <a:r>
              <a:rPr b="1" dirty="0" sz="2400" i="1" lang="en-US" smtClean="0">
                <a:solidFill>
                  <a:srgbClr val="2A11E5"/>
                </a:solidFill>
              </a:rPr>
              <a:t>Information superhighway</a:t>
            </a:r>
            <a:r>
              <a:rPr b="1" dirty="0" sz="2400" lang="en-US" smtClean="0"/>
              <a:t>.</a:t>
            </a:r>
            <a:endParaRPr b="1" dirty="0" sz="2400" lang="en-US"/>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599">
                                            <p:bg/>
                                          </p:spTgt>
                                        </p:tgtEl>
                                        <p:attrNameLst>
                                          <p:attrName>style.visibility</p:attrName>
                                        </p:attrNameLst>
                                      </p:cBhvr>
                                      <p:to>
                                        <p:strVal val="visible"/>
                                      </p:to>
                                    </p:set>
                                    <p:anim calcmode="lin" valueType="num">
                                      <p:cBhvr>
                                        <p:cTn dur="1000" fill="hold" id="7"/>
                                        <p:tgtEl>
                                          <p:spTgt spid="1048599">
                                            <p:bg/>
                                          </p:spTgt>
                                        </p:tgtEl>
                                        <p:attrNameLst>
                                          <p:attrName>ppt_w</p:attrName>
                                        </p:attrNameLst>
                                      </p:cBhvr>
                                      <p:tavLst>
                                        <p:tav tm="0">
                                          <p:val>
                                            <p:strVal val="#ppt_w*0.70"/>
                                          </p:val>
                                        </p:tav>
                                        <p:tav tm="100000">
                                          <p:val>
                                            <p:strVal val="#ppt_w"/>
                                          </p:val>
                                        </p:tav>
                                      </p:tavLst>
                                    </p:anim>
                                    <p:anim calcmode="lin" valueType="num">
                                      <p:cBhvr>
                                        <p:cTn dur="1000" fill="hold" id="8"/>
                                        <p:tgtEl>
                                          <p:spTgt spid="1048599">
                                            <p:bg/>
                                          </p:spTgt>
                                        </p:tgtEl>
                                        <p:attrNameLst>
                                          <p:attrName>ppt_h</p:attrName>
                                        </p:attrNameLst>
                                      </p:cBhvr>
                                      <p:tavLst>
                                        <p:tav tm="0">
                                          <p:val>
                                            <p:strVal val="#ppt_h"/>
                                          </p:val>
                                        </p:tav>
                                        <p:tav tm="100000">
                                          <p:val>
                                            <p:strVal val="#ppt_h"/>
                                          </p:val>
                                        </p:tav>
                                      </p:tavLst>
                                    </p:anim>
                                    <p:animEffect transition="in" filter="fade">
                                      <p:cBhvr>
                                        <p:cTn dur="1000" id="9"/>
                                        <p:tgtEl>
                                          <p:spTgt spid="1048599">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599">
                                            <p:txEl>
                                              <p:pRg st="0" end="0"/>
                                            </p:txEl>
                                          </p:spTgt>
                                        </p:tgtEl>
                                        <p:attrNameLst>
                                          <p:attrName>style.visibility</p:attrName>
                                        </p:attrNameLst>
                                      </p:cBhvr>
                                      <p:to>
                                        <p:strVal val="visible"/>
                                      </p:to>
                                    </p:set>
                                    <p:anim calcmode="lin" valueType="num">
                                      <p:cBhvr>
                                        <p:cTn dur="1000" fill="hold" id="14"/>
                                        <p:tgtEl>
                                          <p:spTgt spid="1048599">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599">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599">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599">
                                            <p:txEl>
                                              <p:pRg st="1" end="1"/>
                                            </p:txEl>
                                          </p:spTgt>
                                        </p:tgtEl>
                                        <p:attrNameLst>
                                          <p:attrName>style.visibility</p:attrName>
                                        </p:attrNameLst>
                                      </p:cBhvr>
                                      <p:to>
                                        <p:strVal val="visible"/>
                                      </p:to>
                                    </p:set>
                                    <p:anim calcmode="lin" valueType="num">
                                      <p:cBhvr>
                                        <p:cTn dur="1000" fill="hold" id="21"/>
                                        <p:tgtEl>
                                          <p:spTgt spid="1048599">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599">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599">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599">
                                            <p:txEl>
                                              <p:pRg st="2" end="2"/>
                                            </p:txEl>
                                          </p:spTgt>
                                        </p:tgtEl>
                                        <p:attrNameLst>
                                          <p:attrName>style.visibility</p:attrName>
                                        </p:attrNameLst>
                                      </p:cBhvr>
                                      <p:to>
                                        <p:strVal val="visible"/>
                                      </p:to>
                                    </p:set>
                                    <p:anim calcmode="lin" valueType="num">
                                      <p:cBhvr>
                                        <p:cTn dur="1000" fill="hold" id="28"/>
                                        <p:tgtEl>
                                          <p:spTgt spid="1048599">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599">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599">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599">
                                            <p:txEl>
                                              <p:pRg st="3" end="3"/>
                                            </p:txEl>
                                          </p:spTgt>
                                        </p:tgtEl>
                                        <p:attrNameLst>
                                          <p:attrName>style.visibility</p:attrName>
                                        </p:attrNameLst>
                                      </p:cBhvr>
                                      <p:to>
                                        <p:strVal val="visible"/>
                                      </p:to>
                                    </p:set>
                                    <p:anim calcmode="lin" valueType="num">
                                      <p:cBhvr>
                                        <p:cTn dur="1000" fill="hold" id="35"/>
                                        <p:tgtEl>
                                          <p:spTgt spid="1048599">
                                            <p:txEl>
                                              <p:pRg st="3" end="3"/>
                                            </p:txEl>
                                          </p:spTgt>
                                        </p:tgtEl>
                                        <p:attrNameLst>
                                          <p:attrName>ppt_w</p:attrName>
                                        </p:attrNameLst>
                                      </p:cBhvr>
                                      <p:tavLst>
                                        <p:tav tm="0">
                                          <p:val>
                                            <p:strVal val="#ppt_w*0.70"/>
                                          </p:val>
                                        </p:tav>
                                        <p:tav tm="100000">
                                          <p:val>
                                            <p:strVal val="#ppt_w"/>
                                          </p:val>
                                        </p:tav>
                                      </p:tavLst>
                                    </p:anim>
                                    <p:anim calcmode="lin" valueType="num">
                                      <p:cBhvr>
                                        <p:cTn dur="1000" fill="hold" id="36"/>
                                        <p:tgtEl>
                                          <p:spTgt spid="1048599">
                                            <p:txEl>
                                              <p:pRg st="3" end="3"/>
                                            </p:txEl>
                                          </p:spTgt>
                                        </p:tgtEl>
                                        <p:attrNameLst>
                                          <p:attrName>ppt_h</p:attrName>
                                        </p:attrNameLst>
                                      </p:cBhvr>
                                      <p:tavLst>
                                        <p:tav tm="0">
                                          <p:val>
                                            <p:strVal val="#ppt_h"/>
                                          </p:val>
                                        </p:tav>
                                        <p:tav tm="100000">
                                          <p:val>
                                            <p:strVal val="#ppt_h"/>
                                          </p:val>
                                        </p:tav>
                                      </p:tavLst>
                                    </p:anim>
                                    <p:animEffect transition="in" filter="fade">
                                      <p:cBhvr>
                                        <p:cTn dur="1000" id="37"/>
                                        <p:tgtEl>
                                          <p:spTgt spid="1048599">
                                            <p:txEl>
                                              <p:pRg st="3" end="3"/>
                                            </p:txEl>
                                          </p:spTgt>
                                        </p:tgtEl>
                                      </p:cBhvr>
                                    </p:animEffect>
                                  </p:childTnLst>
                                </p:cTn>
                              </p:par>
                            </p:childTnLst>
                          </p:cTn>
                        </p:par>
                      </p:childTnLst>
                    </p:cTn>
                  </p:par>
                  <p:par>
                    <p:cTn fill="hold" id="38">
                      <p:stCondLst>
                        <p:cond delay="indefinite"/>
                      </p:stCondLst>
                      <p:childTnLst>
                        <p:par>
                          <p:cTn fill="hold" id="39">
                            <p:stCondLst>
                              <p:cond delay="0"/>
                            </p:stCondLst>
                            <p:childTnLst>
                              <p:par>
                                <p:cTn fill="hold" grpId="0" id="40" nodeType="clickEffect" presetClass="entr" presetID="55" presetSubtype="0">
                                  <p:stCondLst>
                                    <p:cond delay="0"/>
                                  </p:stCondLst>
                                  <p:childTnLst>
                                    <p:set>
                                      <p:cBhvr>
                                        <p:cTn dur="1" fill="hold" id="41">
                                          <p:stCondLst>
                                            <p:cond delay="0"/>
                                          </p:stCondLst>
                                        </p:cTn>
                                        <p:tgtEl>
                                          <p:spTgt spid="1048599">
                                            <p:txEl>
                                              <p:pRg st="4" end="4"/>
                                            </p:txEl>
                                          </p:spTgt>
                                        </p:tgtEl>
                                        <p:attrNameLst>
                                          <p:attrName>style.visibility</p:attrName>
                                        </p:attrNameLst>
                                      </p:cBhvr>
                                      <p:to>
                                        <p:strVal val="visible"/>
                                      </p:to>
                                    </p:set>
                                    <p:anim calcmode="lin" valueType="num">
                                      <p:cBhvr>
                                        <p:cTn dur="1000" fill="hold" id="42"/>
                                        <p:tgtEl>
                                          <p:spTgt spid="1048599">
                                            <p:txEl>
                                              <p:pRg st="4" end="4"/>
                                            </p:txEl>
                                          </p:spTgt>
                                        </p:tgtEl>
                                        <p:attrNameLst>
                                          <p:attrName>ppt_w</p:attrName>
                                        </p:attrNameLst>
                                      </p:cBhvr>
                                      <p:tavLst>
                                        <p:tav tm="0">
                                          <p:val>
                                            <p:strVal val="#ppt_w*0.70"/>
                                          </p:val>
                                        </p:tav>
                                        <p:tav tm="100000">
                                          <p:val>
                                            <p:strVal val="#ppt_w"/>
                                          </p:val>
                                        </p:tav>
                                      </p:tavLst>
                                    </p:anim>
                                    <p:anim calcmode="lin" valueType="num">
                                      <p:cBhvr>
                                        <p:cTn dur="1000" fill="hold" id="43"/>
                                        <p:tgtEl>
                                          <p:spTgt spid="1048599">
                                            <p:txEl>
                                              <p:pRg st="4" end="4"/>
                                            </p:txEl>
                                          </p:spTgt>
                                        </p:tgtEl>
                                        <p:attrNameLst>
                                          <p:attrName>ppt_h</p:attrName>
                                        </p:attrNameLst>
                                      </p:cBhvr>
                                      <p:tavLst>
                                        <p:tav tm="0">
                                          <p:val>
                                            <p:strVal val="#ppt_h"/>
                                          </p:val>
                                        </p:tav>
                                        <p:tav tm="100000">
                                          <p:val>
                                            <p:strVal val="#ppt_h"/>
                                          </p:val>
                                        </p:tav>
                                      </p:tavLst>
                                    </p:anim>
                                    <p:animEffect transition="in" filter="fade">
                                      <p:cBhvr>
                                        <p:cTn dur="1000" id="44"/>
                                        <p:tgtEl>
                                          <p:spTgt spid="1048599">
                                            <p:txEl>
                                              <p:pRg st="4" end="4"/>
                                            </p:txEl>
                                          </p:spTgt>
                                        </p:tgtEl>
                                      </p:cBhvr>
                                    </p:animEffect>
                                  </p:childTnLst>
                                </p:cTn>
                              </p:par>
                            </p:childTnLst>
                          </p:cTn>
                        </p:par>
                      </p:childTnLst>
                    </p:cTn>
                  </p:par>
                  <p:par>
                    <p:cTn fill="hold" id="45">
                      <p:stCondLst>
                        <p:cond delay="indefinite"/>
                      </p:stCondLst>
                      <p:childTnLst>
                        <p:par>
                          <p:cTn fill="hold" id="46">
                            <p:stCondLst>
                              <p:cond delay="0"/>
                            </p:stCondLst>
                            <p:childTnLst>
                              <p:par>
                                <p:cTn fill="hold" grpId="0" id="47" nodeType="clickEffect" presetClass="entr" presetID="55" presetSubtype="0">
                                  <p:stCondLst>
                                    <p:cond delay="0"/>
                                  </p:stCondLst>
                                  <p:childTnLst>
                                    <p:set>
                                      <p:cBhvr>
                                        <p:cTn dur="1" fill="hold" id="48">
                                          <p:stCondLst>
                                            <p:cond delay="0"/>
                                          </p:stCondLst>
                                        </p:cTn>
                                        <p:tgtEl>
                                          <p:spTgt spid="1048599">
                                            <p:txEl>
                                              <p:pRg st="5" end="5"/>
                                            </p:txEl>
                                          </p:spTgt>
                                        </p:tgtEl>
                                        <p:attrNameLst>
                                          <p:attrName>style.visibility</p:attrName>
                                        </p:attrNameLst>
                                      </p:cBhvr>
                                      <p:to>
                                        <p:strVal val="visible"/>
                                      </p:to>
                                    </p:set>
                                    <p:anim calcmode="lin" valueType="num">
                                      <p:cBhvr>
                                        <p:cTn dur="1000" fill="hold" id="49"/>
                                        <p:tgtEl>
                                          <p:spTgt spid="1048599">
                                            <p:txEl>
                                              <p:pRg st="5" end="5"/>
                                            </p:txEl>
                                          </p:spTgt>
                                        </p:tgtEl>
                                        <p:attrNameLst>
                                          <p:attrName>ppt_w</p:attrName>
                                        </p:attrNameLst>
                                      </p:cBhvr>
                                      <p:tavLst>
                                        <p:tav tm="0">
                                          <p:val>
                                            <p:strVal val="#ppt_w*0.70"/>
                                          </p:val>
                                        </p:tav>
                                        <p:tav tm="100000">
                                          <p:val>
                                            <p:strVal val="#ppt_w"/>
                                          </p:val>
                                        </p:tav>
                                      </p:tavLst>
                                    </p:anim>
                                    <p:anim calcmode="lin" valueType="num">
                                      <p:cBhvr>
                                        <p:cTn dur="1000" fill="hold" id="50"/>
                                        <p:tgtEl>
                                          <p:spTgt spid="1048599">
                                            <p:txEl>
                                              <p:pRg st="5" end="5"/>
                                            </p:txEl>
                                          </p:spTgt>
                                        </p:tgtEl>
                                        <p:attrNameLst>
                                          <p:attrName>ppt_h</p:attrName>
                                        </p:attrNameLst>
                                      </p:cBhvr>
                                      <p:tavLst>
                                        <p:tav tm="0">
                                          <p:val>
                                            <p:strVal val="#ppt_h"/>
                                          </p:val>
                                        </p:tav>
                                        <p:tav tm="100000">
                                          <p:val>
                                            <p:strVal val="#ppt_h"/>
                                          </p:val>
                                        </p:tav>
                                      </p:tavLst>
                                    </p:anim>
                                    <p:animEffect transition="in" filter="fade">
                                      <p:cBhvr>
                                        <p:cTn dur="1000" id="51"/>
                                        <p:tgtEl>
                                          <p:spTgt spid="1048599">
                                            <p:txEl>
                                              <p:pRg st="5" end="5"/>
                                            </p:txEl>
                                          </p:spTgt>
                                        </p:tgtEl>
                                      </p:cBhvr>
                                    </p:animEffect>
                                  </p:childTnLst>
                                </p:cTn>
                              </p:par>
                            </p:childTnLst>
                          </p:cTn>
                        </p:par>
                      </p:childTnLst>
                    </p:cTn>
                  </p:par>
                  <p:par>
                    <p:cTn fill="hold" id="52">
                      <p:stCondLst>
                        <p:cond delay="indefinite"/>
                      </p:stCondLst>
                      <p:childTnLst>
                        <p:par>
                          <p:cTn fill="hold" id="53">
                            <p:stCondLst>
                              <p:cond delay="0"/>
                            </p:stCondLst>
                            <p:childTnLst>
                              <p:par>
                                <p:cTn fill="hold" grpId="0" id="54" nodeType="clickEffect" presetClass="entr" presetID="55" presetSubtype="0">
                                  <p:stCondLst>
                                    <p:cond delay="0"/>
                                  </p:stCondLst>
                                  <p:childTnLst>
                                    <p:set>
                                      <p:cBhvr>
                                        <p:cTn dur="1" fill="hold" id="55">
                                          <p:stCondLst>
                                            <p:cond delay="0"/>
                                          </p:stCondLst>
                                        </p:cTn>
                                        <p:tgtEl>
                                          <p:spTgt spid="1048599">
                                            <p:txEl>
                                              <p:pRg st="6" end="6"/>
                                            </p:txEl>
                                          </p:spTgt>
                                        </p:tgtEl>
                                        <p:attrNameLst>
                                          <p:attrName>style.visibility</p:attrName>
                                        </p:attrNameLst>
                                      </p:cBhvr>
                                      <p:to>
                                        <p:strVal val="visible"/>
                                      </p:to>
                                    </p:set>
                                    <p:anim calcmode="lin" valueType="num">
                                      <p:cBhvr>
                                        <p:cTn dur="1000" fill="hold" id="56"/>
                                        <p:tgtEl>
                                          <p:spTgt spid="1048599">
                                            <p:txEl>
                                              <p:pRg st="6" end="6"/>
                                            </p:txEl>
                                          </p:spTgt>
                                        </p:tgtEl>
                                        <p:attrNameLst>
                                          <p:attrName>ppt_w</p:attrName>
                                        </p:attrNameLst>
                                      </p:cBhvr>
                                      <p:tavLst>
                                        <p:tav tm="0">
                                          <p:val>
                                            <p:strVal val="#ppt_w*0.70"/>
                                          </p:val>
                                        </p:tav>
                                        <p:tav tm="100000">
                                          <p:val>
                                            <p:strVal val="#ppt_w"/>
                                          </p:val>
                                        </p:tav>
                                      </p:tavLst>
                                    </p:anim>
                                    <p:anim calcmode="lin" valueType="num">
                                      <p:cBhvr>
                                        <p:cTn dur="1000" fill="hold" id="57"/>
                                        <p:tgtEl>
                                          <p:spTgt spid="1048599">
                                            <p:txEl>
                                              <p:pRg st="6" end="6"/>
                                            </p:txEl>
                                          </p:spTgt>
                                        </p:tgtEl>
                                        <p:attrNameLst>
                                          <p:attrName>ppt_h</p:attrName>
                                        </p:attrNameLst>
                                      </p:cBhvr>
                                      <p:tavLst>
                                        <p:tav tm="0">
                                          <p:val>
                                            <p:strVal val="#ppt_h"/>
                                          </p:val>
                                        </p:tav>
                                        <p:tav tm="100000">
                                          <p:val>
                                            <p:strVal val="#ppt_h"/>
                                          </p:val>
                                        </p:tav>
                                      </p:tavLst>
                                    </p:anim>
                                    <p:animEffect transition="in" filter="fade">
                                      <p:cBhvr>
                                        <p:cTn dur="1000" id="58"/>
                                        <p:tgtEl>
                                          <p:spTgt spid="104859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9"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50" name=""/>
        <p:cNvGrpSpPr/>
        <p:nvPr/>
      </p:nvGrpSpPr>
      <p:grpSpPr>
        <a:xfrm>
          <a:off x="0" y="0"/>
          <a:ext cx="0" cy="0"/>
          <a:chOff x="0" y="0"/>
          <a:chExt cx="0" cy="0"/>
        </a:xfrm>
      </p:grpSpPr>
      <p:pic>
        <p:nvPicPr>
          <p:cNvPr id="2097152" name="Picture 2"/>
          <p:cNvPicPr>
            <a:picLocks noChangeAspect="1" noChangeArrowheads="1"/>
          </p:cNvPicPr>
          <p:nvPr/>
        </p:nvPicPr>
        <p:blipFill>
          <a:blip xmlns:r="http://schemas.openxmlformats.org/officeDocument/2006/relationships" r:embed="rId1"/>
          <a:srcRect/>
          <a:stretch>
            <a:fillRect/>
          </a:stretch>
        </p:blipFill>
        <p:spPr bwMode="auto">
          <a:xfrm>
            <a:off x="104776" y="812330"/>
            <a:ext cx="8963024" cy="5969470"/>
          </a:xfrm>
          <a:prstGeom prst="rect"/>
          <a:noFill/>
          <a:ln w="9525">
            <a:noFill/>
            <a:miter lim="800000"/>
            <a:headEnd/>
            <a:tailEnd/>
          </a:ln>
          <a:effectLst/>
        </p:spPr>
      </p:pic>
      <p:sp>
        <p:nvSpPr>
          <p:cNvPr id="1048600" name="TextBox 4"/>
          <p:cNvSpPr txBox="1"/>
          <p:nvPr/>
        </p:nvSpPr>
        <p:spPr>
          <a:xfrm>
            <a:off x="381000" y="152400"/>
            <a:ext cx="8001000" cy="646331"/>
          </a:xfrm>
          <a:prstGeom prst="rect"/>
          <a:noFill/>
        </p:spPr>
        <p:txBody>
          <a:bodyPr rtlCol="0" wrap="square">
            <a:spAutoFit/>
          </a:bodyPr>
          <a:p>
            <a:pPr algn="ctr"/>
            <a:r>
              <a:rPr b="1" dirty="0" lang="en-US" u="sng" smtClean="0">
                <a:solidFill>
                  <a:srgbClr val="FFFF00"/>
                </a:solidFill>
              </a:rPr>
              <a:t>The Internet is the largest computer network, connecting millions of computers and devices around the world.</a:t>
            </a:r>
            <a:endParaRPr b="1" dirty="0" lang="en-US" u="sng">
              <a:solidFill>
                <a:srgbClr val="FFFF00"/>
              </a:solidFill>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00"/>
                                        </p:tgtEl>
                                        <p:attrNameLst>
                                          <p:attrName>style.visibility</p:attrName>
                                        </p:attrNameLst>
                                      </p:cBhvr>
                                      <p:to>
                                        <p:strVal val="visible"/>
                                      </p:to>
                                    </p:set>
                                    <p:anim calcmode="lin" valueType="num">
                                      <p:cBhvr>
                                        <p:cTn dur="1000" fill="hold" id="7"/>
                                        <p:tgtEl>
                                          <p:spTgt spid="1048600"/>
                                        </p:tgtEl>
                                        <p:attrNameLst>
                                          <p:attrName>ppt_w</p:attrName>
                                        </p:attrNameLst>
                                      </p:cBhvr>
                                      <p:tavLst>
                                        <p:tav tm="0">
                                          <p:val>
                                            <p:strVal val="#ppt_w*0.70"/>
                                          </p:val>
                                        </p:tav>
                                        <p:tav tm="100000">
                                          <p:val>
                                            <p:strVal val="#ppt_w"/>
                                          </p:val>
                                        </p:tav>
                                      </p:tavLst>
                                    </p:anim>
                                    <p:anim calcmode="lin" valueType="num">
                                      <p:cBhvr>
                                        <p:cTn dur="1000" fill="hold" id="8"/>
                                        <p:tgtEl>
                                          <p:spTgt spid="1048600"/>
                                        </p:tgtEl>
                                        <p:attrNameLst>
                                          <p:attrName>ppt_h</p:attrName>
                                        </p:attrNameLst>
                                      </p:cBhvr>
                                      <p:tavLst>
                                        <p:tav tm="0">
                                          <p:val>
                                            <p:strVal val="#ppt_h"/>
                                          </p:val>
                                        </p:tav>
                                        <p:tav tm="100000">
                                          <p:val>
                                            <p:strVal val="#ppt_h"/>
                                          </p:val>
                                        </p:tav>
                                      </p:tavLst>
                                    </p:anim>
                                    <p:animEffect transition="in" filter="fade">
                                      <p:cBhvr>
                                        <p:cTn dur="1000" id="9"/>
                                        <p:tgtEl>
                                          <p:spTgt spid="1048600"/>
                                        </p:tgtEl>
                                      </p:cBhvr>
                                    </p:animEffect>
                                  </p:childTnLst>
                                </p:cTn>
                              </p:par>
                              <p:par>
                                <p:cTn fill="hold" id="10" nodeType="withEffect" presetClass="entr" presetID="55" presetSubtype="0">
                                  <p:stCondLst>
                                    <p:cond delay="0"/>
                                  </p:stCondLst>
                                  <p:childTnLst>
                                    <p:set>
                                      <p:cBhvr>
                                        <p:cTn dur="1" fill="hold" id="11">
                                          <p:stCondLst>
                                            <p:cond delay="0"/>
                                          </p:stCondLst>
                                        </p:cTn>
                                        <p:tgtEl>
                                          <p:spTgt spid="2097152"/>
                                        </p:tgtEl>
                                        <p:attrNameLst>
                                          <p:attrName>style.visibility</p:attrName>
                                        </p:attrNameLst>
                                      </p:cBhvr>
                                      <p:to>
                                        <p:strVal val="visible"/>
                                      </p:to>
                                    </p:set>
                                    <p:anim calcmode="lin" valueType="num">
                                      <p:cBhvr>
                                        <p:cTn dur="1000" fill="hold" id="12"/>
                                        <p:tgtEl>
                                          <p:spTgt spid="2097152"/>
                                        </p:tgtEl>
                                        <p:attrNameLst>
                                          <p:attrName>ppt_w</p:attrName>
                                        </p:attrNameLst>
                                      </p:cBhvr>
                                      <p:tavLst>
                                        <p:tav tm="0">
                                          <p:val>
                                            <p:strVal val="#ppt_w*0.70"/>
                                          </p:val>
                                        </p:tav>
                                        <p:tav tm="100000">
                                          <p:val>
                                            <p:strVal val="#ppt_w"/>
                                          </p:val>
                                        </p:tav>
                                      </p:tavLst>
                                    </p:anim>
                                    <p:anim calcmode="lin" valueType="num">
                                      <p:cBhvr>
                                        <p:cTn dur="1000" fill="hold" id="13"/>
                                        <p:tgtEl>
                                          <p:spTgt spid="2097152"/>
                                        </p:tgtEl>
                                        <p:attrNameLst>
                                          <p:attrName>ppt_h</p:attrName>
                                        </p:attrNameLst>
                                      </p:cBhvr>
                                      <p:tavLst>
                                        <p:tav tm="0">
                                          <p:val>
                                            <p:strVal val="#ppt_h"/>
                                          </p:val>
                                        </p:tav>
                                        <p:tav tm="100000">
                                          <p:val>
                                            <p:strVal val="#ppt_h"/>
                                          </p:val>
                                        </p:tav>
                                      </p:tavLst>
                                    </p:anim>
                                    <p:animEffect transition="in" filter="fade">
                                      <p:cBhvr>
                                        <p:cTn dur="1000" id="14"/>
                                        <p:tgtEl>
                                          <p:spTgt spid="2097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51" name=""/>
        <p:cNvGrpSpPr/>
        <p:nvPr/>
      </p:nvGrpSpPr>
      <p:grpSpPr>
        <a:xfrm>
          <a:off x="0" y="0"/>
          <a:ext cx="0" cy="0"/>
          <a:chOff x="0" y="0"/>
          <a:chExt cx="0" cy="0"/>
        </a:xfrm>
      </p:grpSpPr>
      <p:sp>
        <p:nvSpPr>
          <p:cNvPr id="1048601" name="Content Placeholder 2"/>
          <p:cNvSpPr>
            <a:spLocks noGrp="1"/>
          </p:cNvSpPr>
          <p:nvPr>
            <p:ph idx="1"/>
          </p:nvPr>
        </p:nvSpPr>
        <p:spPr>
          <a:xfrm>
            <a:off x="381000" y="457201"/>
            <a:ext cx="8458200" cy="5943600"/>
          </a:xfrm>
          <a:solidFill>
            <a:srgbClr val="FFEBF4"/>
          </a:solidFill>
        </p:spPr>
        <p:txBody>
          <a:bodyPr>
            <a:normAutofit/>
          </a:bodyPr>
          <a:p>
            <a:pPr>
              <a:buNone/>
            </a:pPr>
            <a:r>
              <a:rPr b="1" dirty="0" sz="2400" lang="en-US" u="sng" smtClean="0"/>
              <a:t>Who owns the Internet?</a:t>
            </a:r>
          </a:p>
          <a:p>
            <a:pPr>
              <a:buNone/>
            </a:pPr>
            <a:r>
              <a:rPr b="1" dirty="0" sz="2400" lang="en-US" smtClean="0">
                <a:solidFill>
                  <a:srgbClr val="2A11E5"/>
                </a:solidFill>
              </a:rPr>
              <a:t>The Internet does not have a central authority. There are organisations which develop technical aspects of the network and set standards for creating applications on it, but no one governing body or government is in control.</a:t>
            </a:r>
          </a:p>
          <a:p>
            <a:pPr>
              <a:buNone/>
            </a:pPr>
            <a:r>
              <a:rPr b="1" dirty="0" sz="2400" lang="en-US" smtClean="0">
                <a:solidFill>
                  <a:srgbClr val="C00000"/>
                </a:solidFill>
              </a:rPr>
              <a:t>The internet therefore has very few rules and answers to no single organisation. It consists of independently maintained and administered networks. Each network on the Internet is responsible for formulating its own policies, procedures and rules. </a:t>
            </a:r>
          </a:p>
          <a:p>
            <a:pPr>
              <a:buNone/>
            </a:pPr>
            <a:r>
              <a:rPr b="1" dirty="0" sz="2400" lang="en-US" smtClean="0">
                <a:solidFill>
                  <a:srgbClr val="008000"/>
                </a:solidFill>
              </a:rPr>
              <a:t>The Internet backbone, through which data traffic flows is owned by private companies.</a:t>
            </a:r>
            <a:endParaRPr b="1" dirty="0" sz="2400" lang="en-US">
              <a:solidFill>
                <a:srgbClr val="008000"/>
              </a:solidFill>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01">
                                            <p:bg/>
                                          </p:spTgt>
                                        </p:tgtEl>
                                        <p:attrNameLst>
                                          <p:attrName>style.visibility</p:attrName>
                                        </p:attrNameLst>
                                      </p:cBhvr>
                                      <p:to>
                                        <p:strVal val="visible"/>
                                      </p:to>
                                    </p:set>
                                    <p:anim calcmode="lin" valueType="num">
                                      <p:cBhvr>
                                        <p:cTn dur="1000" fill="hold" id="7"/>
                                        <p:tgtEl>
                                          <p:spTgt spid="1048601">
                                            <p:bg/>
                                          </p:spTgt>
                                        </p:tgtEl>
                                        <p:attrNameLst>
                                          <p:attrName>ppt_w</p:attrName>
                                        </p:attrNameLst>
                                      </p:cBhvr>
                                      <p:tavLst>
                                        <p:tav tm="0">
                                          <p:val>
                                            <p:strVal val="#ppt_w*0.70"/>
                                          </p:val>
                                        </p:tav>
                                        <p:tav tm="100000">
                                          <p:val>
                                            <p:strVal val="#ppt_w"/>
                                          </p:val>
                                        </p:tav>
                                      </p:tavLst>
                                    </p:anim>
                                    <p:anim calcmode="lin" valueType="num">
                                      <p:cBhvr>
                                        <p:cTn dur="1000" fill="hold" id="8"/>
                                        <p:tgtEl>
                                          <p:spTgt spid="1048601">
                                            <p:bg/>
                                          </p:spTgt>
                                        </p:tgtEl>
                                        <p:attrNameLst>
                                          <p:attrName>ppt_h</p:attrName>
                                        </p:attrNameLst>
                                      </p:cBhvr>
                                      <p:tavLst>
                                        <p:tav tm="0">
                                          <p:val>
                                            <p:strVal val="#ppt_h"/>
                                          </p:val>
                                        </p:tav>
                                        <p:tav tm="100000">
                                          <p:val>
                                            <p:strVal val="#ppt_h"/>
                                          </p:val>
                                        </p:tav>
                                      </p:tavLst>
                                    </p:anim>
                                    <p:animEffect transition="in" filter="fade">
                                      <p:cBhvr>
                                        <p:cTn dur="1000" id="9"/>
                                        <p:tgtEl>
                                          <p:spTgt spid="1048601">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01">
                                            <p:txEl>
                                              <p:pRg st="0" end="0"/>
                                            </p:txEl>
                                          </p:spTgt>
                                        </p:tgtEl>
                                        <p:attrNameLst>
                                          <p:attrName>style.visibility</p:attrName>
                                        </p:attrNameLst>
                                      </p:cBhvr>
                                      <p:to>
                                        <p:strVal val="visible"/>
                                      </p:to>
                                    </p:set>
                                    <p:anim calcmode="lin" valueType="num">
                                      <p:cBhvr>
                                        <p:cTn dur="1000" fill="hold" id="14"/>
                                        <p:tgtEl>
                                          <p:spTgt spid="1048601">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01">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01">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01">
                                            <p:txEl>
                                              <p:pRg st="1" end="1"/>
                                            </p:txEl>
                                          </p:spTgt>
                                        </p:tgtEl>
                                        <p:attrNameLst>
                                          <p:attrName>style.visibility</p:attrName>
                                        </p:attrNameLst>
                                      </p:cBhvr>
                                      <p:to>
                                        <p:strVal val="visible"/>
                                      </p:to>
                                    </p:set>
                                    <p:anim calcmode="lin" valueType="num">
                                      <p:cBhvr>
                                        <p:cTn dur="1000" fill="hold" id="21"/>
                                        <p:tgtEl>
                                          <p:spTgt spid="1048601">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01">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01">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601">
                                            <p:txEl>
                                              <p:pRg st="2" end="2"/>
                                            </p:txEl>
                                          </p:spTgt>
                                        </p:tgtEl>
                                        <p:attrNameLst>
                                          <p:attrName>style.visibility</p:attrName>
                                        </p:attrNameLst>
                                      </p:cBhvr>
                                      <p:to>
                                        <p:strVal val="visible"/>
                                      </p:to>
                                    </p:set>
                                    <p:anim calcmode="lin" valueType="num">
                                      <p:cBhvr>
                                        <p:cTn dur="1000" fill="hold" id="28"/>
                                        <p:tgtEl>
                                          <p:spTgt spid="1048601">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601">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601">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601">
                                            <p:txEl>
                                              <p:pRg st="3" end="3"/>
                                            </p:txEl>
                                          </p:spTgt>
                                        </p:tgtEl>
                                        <p:attrNameLst>
                                          <p:attrName>style.visibility</p:attrName>
                                        </p:attrNameLst>
                                      </p:cBhvr>
                                      <p:to>
                                        <p:strVal val="visible"/>
                                      </p:to>
                                    </p:set>
                                    <p:anim calcmode="lin" valueType="num">
                                      <p:cBhvr>
                                        <p:cTn dur="1000" fill="hold" id="35"/>
                                        <p:tgtEl>
                                          <p:spTgt spid="1048601">
                                            <p:txEl>
                                              <p:pRg st="3" end="3"/>
                                            </p:txEl>
                                          </p:spTgt>
                                        </p:tgtEl>
                                        <p:attrNameLst>
                                          <p:attrName>ppt_w</p:attrName>
                                        </p:attrNameLst>
                                      </p:cBhvr>
                                      <p:tavLst>
                                        <p:tav tm="0">
                                          <p:val>
                                            <p:strVal val="#ppt_w*0.70"/>
                                          </p:val>
                                        </p:tav>
                                        <p:tav tm="100000">
                                          <p:val>
                                            <p:strVal val="#ppt_w"/>
                                          </p:val>
                                        </p:tav>
                                      </p:tavLst>
                                    </p:anim>
                                    <p:anim calcmode="lin" valueType="num">
                                      <p:cBhvr>
                                        <p:cTn dur="1000" fill="hold" id="36"/>
                                        <p:tgtEl>
                                          <p:spTgt spid="1048601">
                                            <p:txEl>
                                              <p:pRg st="3" end="3"/>
                                            </p:txEl>
                                          </p:spTgt>
                                        </p:tgtEl>
                                        <p:attrNameLst>
                                          <p:attrName>ppt_h</p:attrName>
                                        </p:attrNameLst>
                                      </p:cBhvr>
                                      <p:tavLst>
                                        <p:tav tm="0">
                                          <p:val>
                                            <p:strVal val="#ppt_h"/>
                                          </p:val>
                                        </p:tav>
                                        <p:tav tm="100000">
                                          <p:val>
                                            <p:strVal val="#ppt_h"/>
                                          </p:val>
                                        </p:tav>
                                      </p:tavLst>
                                    </p:anim>
                                    <p:animEffect transition="in" filter="fade">
                                      <p:cBhvr>
                                        <p:cTn dur="1000" id="37"/>
                                        <p:tgtEl>
                                          <p:spTgt spid="104860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1"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52" name=""/>
        <p:cNvGrpSpPr/>
        <p:nvPr/>
      </p:nvGrpSpPr>
      <p:grpSpPr>
        <a:xfrm>
          <a:off x="0" y="0"/>
          <a:ext cx="0" cy="0"/>
          <a:chOff x="0" y="0"/>
          <a:chExt cx="0" cy="0"/>
        </a:xfrm>
      </p:grpSpPr>
      <p:sp>
        <p:nvSpPr>
          <p:cNvPr id="1048602" name="Content Placeholder 2"/>
          <p:cNvSpPr>
            <a:spLocks noGrp="1"/>
          </p:cNvSpPr>
          <p:nvPr>
            <p:ph idx="1"/>
          </p:nvPr>
        </p:nvSpPr>
        <p:spPr>
          <a:xfrm>
            <a:off x="228600" y="228600"/>
            <a:ext cx="8686800" cy="6324600"/>
          </a:xfrm>
          <a:solidFill>
            <a:srgbClr val="FFEBF4"/>
          </a:solidFill>
        </p:spPr>
        <p:txBody>
          <a:bodyPr>
            <a:normAutofit/>
          </a:bodyPr>
          <a:p>
            <a:pPr>
              <a:buNone/>
            </a:pPr>
            <a:r>
              <a:rPr b="1" dirty="0" sz="2400" lang="en-US" u="sng" smtClean="0">
                <a:solidFill>
                  <a:srgbClr val="2A11E5"/>
                </a:solidFill>
              </a:rPr>
              <a:t>Development of The Internet</a:t>
            </a:r>
          </a:p>
          <a:p>
            <a:pPr>
              <a:buNone/>
            </a:pPr>
            <a:r>
              <a:rPr b="1" dirty="0" sz="2400" lang="en-US" smtClean="0"/>
              <a:t>The internet began in 1969 as ARPAnet (Advanced Research Projects Agency), a United States Department of Defence project to create a nationwide computer network that would continue to function even if a large portion of it was destroyed in a nuclear war or natural disaster. The network was decentralised and originally consisted of four supercomputers.</a:t>
            </a:r>
          </a:p>
          <a:p>
            <a:pPr>
              <a:buNone/>
            </a:pPr>
            <a:r>
              <a:rPr b="1" dirty="0" sz="2400" lang="en-US" smtClean="0">
                <a:solidFill>
                  <a:schemeClr val="accent1">
                    <a:lumMod val="75000"/>
                  </a:schemeClr>
                </a:solidFill>
              </a:rPr>
              <a:t>ARPAnet was originally used by defence scientists and military researchers to log in and run programs from remote computers. In 1983, ARPAnet was split into two parts: </a:t>
            </a:r>
            <a:r>
              <a:rPr b="1" dirty="0" sz="2400" lang="en-US" err="1" smtClean="0">
                <a:solidFill>
                  <a:schemeClr val="accent1">
                    <a:lumMod val="75000"/>
                  </a:schemeClr>
                </a:solidFill>
              </a:rPr>
              <a:t>MILnet</a:t>
            </a:r>
            <a:r>
              <a:rPr b="1" dirty="0" sz="2400" lang="en-US" smtClean="0">
                <a:solidFill>
                  <a:schemeClr val="accent1">
                    <a:lumMod val="75000"/>
                  </a:schemeClr>
                </a:solidFill>
              </a:rPr>
              <a:t>, which was devoted entirely to the military, and ARPAnet, devoted to experimental research and development.</a:t>
            </a: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4">
                                  <p:stCondLst>
                                    <p:cond delay="0"/>
                                  </p:stCondLst>
                                  <p:childTnLst>
                                    <p:set>
                                      <p:cBhvr>
                                        <p:cTn dur="1" fill="hold" id="6">
                                          <p:stCondLst>
                                            <p:cond delay="0"/>
                                          </p:stCondLst>
                                        </p:cTn>
                                        <p:tgtEl>
                                          <p:spTgt spid="1048602">
                                            <p:bg/>
                                          </p:spTgt>
                                        </p:tgtEl>
                                        <p:attrNameLst>
                                          <p:attrName>style.visibility</p:attrName>
                                        </p:attrNameLst>
                                      </p:cBhvr>
                                      <p:to>
                                        <p:strVal val="visible"/>
                                      </p:to>
                                    </p:set>
                                    <p:anim calcmode="lin" valueType="num">
                                      <p:cBhvr additive="base">
                                        <p:cTn dur="2000" fill="hold" id="7"/>
                                        <p:tgtEl>
                                          <p:spTgt spid="1048602">
                                            <p:bg/>
                                          </p:spTgt>
                                        </p:tgtEl>
                                        <p:attrNameLst>
                                          <p:attrName>ppt_x</p:attrName>
                                        </p:attrNameLst>
                                      </p:cBhvr>
                                      <p:tavLst>
                                        <p:tav tm="0">
                                          <p:val>
                                            <p:strVal val="#ppt_x"/>
                                          </p:val>
                                        </p:tav>
                                        <p:tav tm="100000">
                                          <p:val>
                                            <p:strVal val="#ppt_x"/>
                                          </p:val>
                                        </p:tav>
                                      </p:tavLst>
                                    </p:anim>
                                    <p:anim calcmode="lin" valueType="num">
                                      <p:cBhvr additive="base">
                                        <p:cTn dur="2000" fill="hold" id="8"/>
                                        <p:tgtEl>
                                          <p:spTgt spid="1048602">
                                            <p:bg/>
                                          </p:spTgt>
                                        </p:tgtEl>
                                        <p:attrNameLst>
                                          <p:attrName>ppt_y</p:attrName>
                                        </p:attrNameLst>
                                      </p:cBhvr>
                                      <p:tavLst>
                                        <p:tav tm="0">
                                          <p:val>
                                            <p:strVal val="1+#ppt_h/2"/>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4">
                                  <p:stCondLst>
                                    <p:cond delay="0"/>
                                  </p:stCondLst>
                                  <p:childTnLst>
                                    <p:set>
                                      <p:cBhvr>
                                        <p:cTn dur="1" fill="hold" id="12">
                                          <p:stCondLst>
                                            <p:cond delay="0"/>
                                          </p:stCondLst>
                                        </p:cTn>
                                        <p:tgtEl>
                                          <p:spTgt spid="1048602">
                                            <p:txEl>
                                              <p:pRg st="0" end="0"/>
                                            </p:txEl>
                                          </p:spTgt>
                                        </p:tgtEl>
                                        <p:attrNameLst>
                                          <p:attrName>style.visibility</p:attrName>
                                        </p:attrNameLst>
                                      </p:cBhvr>
                                      <p:to>
                                        <p:strVal val="visible"/>
                                      </p:to>
                                    </p:set>
                                    <p:anim calcmode="lin" valueType="num">
                                      <p:cBhvr additive="base">
                                        <p:cTn dur="2000" fill="hold" id="13"/>
                                        <p:tgtEl>
                                          <p:spTgt spid="1048602">
                                            <p:txEl>
                                              <p:pRg st="0" end="0"/>
                                            </p:txEl>
                                          </p:spTgt>
                                        </p:tgtEl>
                                        <p:attrNameLst>
                                          <p:attrName>ppt_x</p:attrName>
                                        </p:attrNameLst>
                                      </p:cBhvr>
                                      <p:tavLst>
                                        <p:tav tm="0">
                                          <p:val>
                                            <p:strVal val="#ppt_x"/>
                                          </p:val>
                                        </p:tav>
                                        <p:tav tm="100000">
                                          <p:val>
                                            <p:strVal val="#ppt_x"/>
                                          </p:val>
                                        </p:tav>
                                      </p:tavLst>
                                    </p:anim>
                                    <p:anim calcmode="lin" valueType="num">
                                      <p:cBhvr additive="base">
                                        <p:cTn dur="2000" fill="hold" id="14"/>
                                        <p:tgtEl>
                                          <p:spTgt spid="104860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fill="hold" id="15">
                      <p:stCondLst>
                        <p:cond delay="indefinite"/>
                      </p:stCondLst>
                      <p:childTnLst>
                        <p:par>
                          <p:cTn fill="hold" id="16">
                            <p:stCondLst>
                              <p:cond delay="0"/>
                            </p:stCondLst>
                            <p:childTnLst>
                              <p:par>
                                <p:cTn fill="hold" grpId="0" id="17" nodeType="clickEffect" presetClass="entr" presetID="2" presetSubtype="4">
                                  <p:stCondLst>
                                    <p:cond delay="0"/>
                                  </p:stCondLst>
                                  <p:childTnLst>
                                    <p:set>
                                      <p:cBhvr>
                                        <p:cTn dur="1" fill="hold" id="18">
                                          <p:stCondLst>
                                            <p:cond delay="0"/>
                                          </p:stCondLst>
                                        </p:cTn>
                                        <p:tgtEl>
                                          <p:spTgt spid="1048602">
                                            <p:txEl>
                                              <p:pRg st="1" end="1"/>
                                            </p:txEl>
                                          </p:spTgt>
                                        </p:tgtEl>
                                        <p:attrNameLst>
                                          <p:attrName>style.visibility</p:attrName>
                                        </p:attrNameLst>
                                      </p:cBhvr>
                                      <p:to>
                                        <p:strVal val="visible"/>
                                      </p:to>
                                    </p:set>
                                    <p:anim calcmode="lin" valueType="num">
                                      <p:cBhvr additive="base">
                                        <p:cTn dur="2000" fill="hold" id="19"/>
                                        <p:tgtEl>
                                          <p:spTgt spid="1048602">
                                            <p:txEl>
                                              <p:pRg st="1" end="1"/>
                                            </p:txEl>
                                          </p:spTgt>
                                        </p:tgtEl>
                                        <p:attrNameLst>
                                          <p:attrName>ppt_x</p:attrName>
                                        </p:attrNameLst>
                                      </p:cBhvr>
                                      <p:tavLst>
                                        <p:tav tm="0">
                                          <p:val>
                                            <p:strVal val="#ppt_x"/>
                                          </p:val>
                                        </p:tav>
                                        <p:tav tm="100000">
                                          <p:val>
                                            <p:strVal val="#ppt_x"/>
                                          </p:val>
                                        </p:tav>
                                      </p:tavLst>
                                    </p:anim>
                                    <p:anim calcmode="lin" valueType="num">
                                      <p:cBhvr additive="base">
                                        <p:cTn dur="2000" fill="hold" id="20"/>
                                        <p:tgtEl>
                                          <p:spTgt spid="104860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fill="hold" id="21">
                      <p:stCondLst>
                        <p:cond delay="indefinite"/>
                      </p:stCondLst>
                      <p:childTnLst>
                        <p:par>
                          <p:cTn fill="hold" id="22">
                            <p:stCondLst>
                              <p:cond delay="0"/>
                            </p:stCondLst>
                            <p:childTnLst>
                              <p:par>
                                <p:cTn fill="hold" grpId="0" id="23" nodeType="clickEffect" presetClass="entr" presetID="2" presetSubtype="4">
                                  <p:stCondLst>
                                    <p:cond delay="0"/>
                                  </p:stCondLst>
                                  <p:childTnLst>
                                    <p:set>
                                      <p:cBhvr>
                                        <p:cTn dur="1" fill="hold" id="24">
                                          <p:stCondLst>
                                            <p:cond delay="0"/>
                                          </p:stCondLst>
                                        </p:cTn>
                                        <p:tgtEl>
                                          <p:spTgt spid="1048602">
                                            <p:txEl>
                                              <p:pRg st="2" end="2"/>
                                            </p:txEl>
                                          </p:spTgt>
                                        </p:tgtEl>
                                        <p:attrNameLst>
                                          <p:attrName>style.visibility</p:attrName>
                                        </p:attrNameLst>
                                      </p:cBhvr>
                                      <p:to>
                                        <p:strVal val="visible"/>
                                      </p:to>
                                    </p:set>
                                    <p:anim calcmode="lin" valueType="num">
                                      <p:cBhvr additive="base">
                                        <p:cTn dur="2000" fill="hold" id="25"/>
                                        <p:tgtEl>
                                          <p:spTgt spid="1048602">
                                            <p:txEl>
                                              <p:pRg st="2" end="2"/>
                                            </p:txEl>
                                          </p:spTgt>
                                        </p:tgtEl>
                                        <p:attrNameLst>
                                          <p:attrName>ppt_x</p:attrName>
                                        </p:attrNameLst>
                                      </p:cBhvr>
                                      <p:tavLst>
                                        <p:tav tm="0">
                                          <p:val>
                                            <p:strVal val="#ppt_x"/>
                                          </p:val>
                                        </p:tav>
                                        <p:tav tm="100000">
                                          <p:val>
                                            <p:strVal val="#ppt_x"/>
                                          </p:val>
                                        </p:tav>
                                      </p:tavLst>
                                    </p:anim>
                                    <p:anim calcmode="lin" valueType="num">
                                      <p:cBhvr additive="base">
                                        <p:cTn dur="2000" fill="hold" id="26"/>
                                        <p:tgtEl>
                                          <p:spTgt spid="104860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2"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53" name=""/>
        <p:cNvGrpSpPr/>
        <p:nvPr/>
      </p:nvGrpSpPr>
      <p:grpSpPr>
        <a:xfrm>
          <a:off x="0" y="0"/>
          <a:ext cx="0" cy="0"/>
          <a:chOff x="0" y="0"/>
          <a:chExt cx="0" cy="0"/>
        </a:xfrm>
      </p:grpSpPr>
      <p:sp>
        <p:nvSpPr>
          <p:cNvPr id="1048603" name="Content Placeholder 2"/>
          <p:cNvSpPr>
            <a:spLocks noGrp="1"/>
          </p:cNvSpPr>
          <p:nvPr>
            <p:ph idx="1"/>
          </p:nvPr>
        </p:nvSpPr>
        <p:spPr>
          <a:xfrm>
            <a:off x="381000" y="457201"/>
            <a:ext cx="8458200" cy="5943600"/>
          </a:xfrm>
          <a:solidFill>
            <a:srgbClr val="FFEBF4"/>
          </a:solidFill>
        </p:spPr>
        <p:txBody>
          <a:bodyPr>
            <a:noAutofit/>
          </a:bodyPr>
          <a:p>
            <a:pPr>
              <a:buNone/>
            </a:pPr>
            <a:r>
              <a:rPr b="1" dirty="0" lang="en-US" smtClean="0"/>
              <a:t>In 1986, the success of networking and computer technology led the US National Science Foundation (NSF) to establish NSFNET, which connected users together with five supercomputers. It was then expanded to include regional and state wide networks that connected universities and research organisations. The nature of the Internet changed in 1992, when the US government began offering Internet access to the general public.</a:t>
            </a:r>
            <a:endParaRPr b="1" dirty="0" lang="en-US"/>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4">
                                  <p:stCondLst>
                                    <p:cond delay="0"/>
                                  </p:stCondLst>
                                  <p:childTnLst>
                                    <p:set>
                                      <p:cBhvr>
                                        <p:cTn dur="1" fill="hold" id="6">
                                          <p:stCondLst>
                                            <p:cond delay="0"/>
                                          </p:stCondLst>
                                        </p:cTn>
                                        <p:tgtEl>
                                          <p:spTgt spid="1048603">
                                            <p:bg/>
                                          </p:spTgt>
                                        </p:tgtEl>
                                        <p:attrNameLst>
                                          <p:attrName>style.visibility</p:attrName>
                                        </p:attrNameLst>
                                      </p:cBhvr>
                                      <p:to>
                                        <p:strVal val="visible"/>
                                      </p:to>
                                    </p:set>
                                    <p:anim calcmode="lin" valueType="num">
                                      <p:cBhvr additive="base">
                                        <p:cTn dur="2000" fill="hold" id="7"/>
                                        <p:tgtEl>
                                          <p:spTgt spid="1048603">
                                            <p:bg/>
                                          </p:spTgt>
                                        </p:tgtEl>
                                        <p:attrNameLst>
                                          <p:attrName>ppt_x</p:attrName>
                                        </p:attrNameLst>
                                      </p:cBhvr>
                                      <p:tavLst>
                                        <p:tav tm="0">
                                          <p:val>
                                            <p:strVal val="#ppt_x"/>
                                          </p:val>
                                        </p:tav>
                                        <p:tav tm="100000">
                                          <p:val>
                                            <p:strVal val="#ppt_x"/>
                                          </p:val>
                                        </p:tav>
                                      </p:tavLst>
                                    </p:anim>
                                    <p:anim calcmode="lin" valueType="num">
                                      <p:cBhvr additive="base">
                                        <p:cTn dur="2000" fill="hold" id="8"/>
                                        <p:tgtEl>
                                          <p:spTgt spid="1048603">
                                            <p:bg/>
                                          </p:spTgt>
                                        </p:tgtEl>
                                        <p:attrNameLst>
                                          <p:attrName>ppt_y</p:attrName>
                                        </p:attrNameLst>
                                      </p:cBhvr>
                                      <p:tavLst>
                                        <p:tav tm="0">
                                          <p:val>
                                            <p:strVal val="1+#ppt_h/2"/>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4">
                                  <p:stCondLst>
                                    <p:cond delay="0"/>
                                  </p:stCondLst>
                                  <p:childTnLst>
                                    <p:set>
                                      <p:cBhvr>
                                        <p:cTn dur="1" fill="hold" id="12">
                                          <p:stCondLst>
                                            <p:cond delay="0"/>
                                          </p:stCondLst>
                                        </p:cTn>
                                        <p:tgtEl>
                                          <p:spTgt spid="1048603">
                                            <p:txEl>
                                              <p:pRg st="0" end="0"/>
                                            </p:txEl>
                                          </p:spTgt>
                                        </p:tgtEl>
                                        <p:attrNameLst>
                                          <p:attrName>style.visibility</p:attrName>
                                        </p:attrNameLst>
                                      </p:cBhvr>
                                      <p:to>
                                        <p:strVal val="visible"/>
                                      </p:to>
                                    </p:set>
                                    <p:anim calcmode="lin" valueType="num">
                                      <p:cBhvr additive="base">
                                        <p:cTn dur="2000" fill="hold" id="13"/>
                                        <p:tgtEl>
                                          <p:spTgt spid="1048603">
                                            <p:txEl>
                                              <p:pRg st="0" end="0"/>
                                            </p:txEl>
                                          </p:spTgt>
                                        </p:tgtEl>
                                        <p:attrNameLst>
                                          <p:attrName>ppt_x</p:attrName>
                                        </p:attrNameLst>
                                      </p:cBhvr>
                                      <p:tavLst>
                                        <p:tav tm="0">
                                          <p:val>
                                            <p:strVal val="#ppt_x"/>
                                          </p:val>
                                        </p:tav>
                                        <p:tav tm="100000">
                                          <p:val>
                                            <p:strVal val="#ppt_x"/>
                                          </p:val>
                                        </p:tav>
                                      </p:tavLst>
                                    </p:anim>
                                    <p:anim calcmode="lin" valueType="num">
                                      <p:cBhvr additive="base">
                                        <p:cTn dur="2000" fill="hold" id="14"/>
                                        <p:tgtEl>
                                          <p:spTgt spid="104860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54" name=""/>
        <p:cNvGrpSpPr/>
        <p:nvPr/>
      </p:nvGrpSpPr>
      <p:grpSpPr>
        <a:xfrm>
          <a:off x="0" y="0"/>
          <a:ext cx="0" cy="0"/>
          <a:chOff x="0" y="0"/>
          <a:chExt cx="0" cy="0"/>
        </a:xfrm>
      </p:grpSpPr>
      <p:sp>
        <p:nvSpPr>
          <p:cNvPr id="1048604" name="Content Placeholder 2"/>
          <p:cNvSpPr>
            <a:spLocks noGrp="1"/>
          </p:cNvSpPr>
          <p:nvPr>
            <p:ph idx="1"/>
          </p:nvPr>
        </p:nvSpPr>
        <p:spPr>
          <a:xfrm>
            <a:off x="228600" y="228600"/>
            <a:ext cx="8763000" cy="6400800"/>
          </a:xfrm>
          <a:solidFill>
            <a:srgbClr val="FFEBF4"/>
          </a:solidFill>
        </p:spPr>
        <p:txBody>
          <a:bodyPr>
            <a:normAutofit lnSpcReduction="10000"/>
          </a:bodyPr>
          <a:p>
            <a:pPr>
              <a:buNone/>
            </a:pPr>
            <a:r>
              <a:rPr b="1" dirty="0" sz="2400" lang="en-US" u="sng" smtClean="0">
                <a:latin typeface="Arial Black" pitchFamily="34" charset="0"/>
              </a:rPr>
              <a:t>Importance of the Internet</a:t>
            </a:r>
          </a:p>
          <a:p>
            <a:pPr>
              <a:buNone/>
            </a:pPr>
            <a:r>
              <a:rPr b="1" dirty="0" sz="2400" lang="en-US" smtClean="0">
                <a:solidFill>
                  <a:srgbClr val="2A11E5"/>
                </a:solidFill>
                <a:latin typeface="Arial Black" pitchFamily="34" charset="0"/>
              </a:rPr>
              <a:t>The internet has led to the emergence of </a:t>
            </a:r>
            <a:r>
              <a:rPr b="1" dirty="0" sz="2400" i="1" lang="en-US" smtClean="0">
                <a:solidFill>
                  <a:srgbClr val="2A11E5"/>
                </a:solidFill>
                <a:latin typeface="Arial Black" pitchFamily="34" charset="0"/>
              </a:rPr>
              <a:t>information</a:t>
            </a:r>
            <a:r>
              <a:rPr b="1" dirty="0" sz="2400" lang="en-US" smtClean="0">
                <a:solidFill>
                  <a:srgbClr val="2A11E5"/>
                </a:solidFill>
                <a:latin typeface="Arial Black" pitchFamily="34" charset="0"/>
              </a:rPr>
              <a:t> </a:t>
            </a:r>
            <a:r>
              <a:rPr b="1" dirty="0" sz="2400" i="1" lang="en-US" smtClean="0">
                <a:solidFill>
                  <a:srgbClr val="2A11E5"/>
                </a:solidFill>
                <a:latin typeface="Arial Black" pitchFamily="34" charset="0"/>
              </a:rPr>
              <a:t>society</a:t>
            </a:r>
            <a:r>
              <a:rPr b="1" dirty="0" sz="2400" lang="en-US" smtClean="0">
                <a:solidFill>
                  <a:srgbClr val="2A11E5"/>
                </a:solidFill>
                <a:latin typeface="Arial Black" pitchFamily="34" charset="0"/>
              </a:rPr>
              <a:t>, a society that regards information as a valuable commodity. Some of its importance include:</a:t>
            </a:r>
          </a:p>
          <a:p>
            <a:pPr indent="-457200" marL="576072">
              <a:buFont typeface="+mj-lt"/>
              <a:buAutoNum type="alphaLcParenR"/>
            </a:pPr>
            <a:r>
              <a:rPr b="1" dirty="0" sz="2400" lang="en-US" smtClean="0">
                <a:solidFill>
                  <a:srgbClr val="008000"/>
                </a:solidFill>
                <a:latin typeface="Arial Black" pitchFamily="34" charset="0"/>
              </a:rPr>
              <a:t>Speedy and inexpensive communication via electronic mail (</a:t>
            </a:r>
            <a:r>
              <a:rPr b="1" dirty="0" sz="2400" lang="en-US" smtClean="0">
                <a:latin typeface="Arial Black" pitchFamily="34" charset="0"/>
              </a:rPr>
              <a:t>e-mail</a:t>
            </a:r>
            <a:r>
              <a:rPr b="1" dirty="0" sz="2400" lang="en-US" smtClean="0">
                <a:solidFill>
                  <a:srgbClr val="008000"/>
                </a:solidFill>
                <a:latin typeface="Arial Black" pitchFamily="34" charset="0"/>
              </a:rPr>
              <a:t>), chat and conferencing.</a:t>
            </a:r>
          </a:p>
          <a:p>
            <a:pPr indent="-457200" marL="576072">
              <a:buFont typeface="+mj-lt"/>
              <a:buAutoNum type="alphaLcParenR"/>
            </a:pPr>
            <a:r>
              <a:rPr b="1" dirty="0" sz="2400" lang="en-US" smtClean="0">
                <a:solidFill>
                  <a:srgbClr val="008000"/>
                </a:solidFill>
                <a:latin typeface="Arial Black" pitchFamily="34" charset="0"/>
              </a:rPr>
              <a:t>Provides vast news and information.</a:t>
            </a:r>
          </a:p>
          <a:p>
            <a:pPr indent="-457200" marL="576072">
              <a:buFont typeface="+mj-lt"/>
              <a:buAutoNum type="alphaLcParenR"/>
            </a:pPr>
            <a:r>
              <a:rPr b="1" dirty="0" sz="2400" lang="en-US" smtClean="0">
                <a:solidFill>
                  <a:srgbClr val="008000"/>
                </a:solidFill>
                <a:latin typeface="Arial Black" pitchFamily="34" charset="0"/>
              </a:rPr>
              <a:t>Education through virtual learning or electronic learning (</a:t>
            </a:r>
            <a:r>
              <a:rPr b="1" dirty="0" sz="2400" lang="en-US" smtClean="0">
                <a:latin typeface="Arial Black" pitchFamily="34" charset="0"/>
              </a:rPr>
              <a:t>e-learning</a:t>
            </a:r>
            <a:r>
              <a:rPr b="1" dirty="0" sz="2400" lang="en-US" smtClean="0">
                <a:solidFill>
                  <a:srgbClr val="008000"/>
                </a:solidFill>
                <a:latin typeface="Arial Black" pitchFamily="34" charset="0"/>
              </a:rPr>
              <a:t>), online books and research.</a:t>
            </a:r>
          </a:p>
          <a:p>
            <a:pPr indent="-457200" marL="576072">
              <a:buFont typeface="+mj-lt"/>
              <a:buAutoNum type="alphaLcParenR"/>
            </a:pPr>
            <a:r>
              <a:rPr b="1" dirty="0" sz="2400" lang="en-US" smtClean="0">
                <a:solidFill>
                  <a:srgbClr val="008000"/>
                </a:solidFill>
                <a:latin typeface="Arial Black" pitchFamily="34" charset="0"/>
              </a:rPr>
              <a:t>Commerce and industry through electronic business (</a:t>
            </a:r>
            <a:r>
              <a:rPr b="1" dirty="0" sz="2400" lang="en-US" smtClean="0">
                <a:latin typeface="Arial Black" pitchFamily="34" charset="0"/>
              </a:rPr>
              <a:t>e-business</a:t>
            </a:r>
            <a:r>
              <a:rPr b="1" dirty="0" sz="2400" lang="en-US" smtClean="0">
                <a:solidFill>
                  <a:srgbClr val="008000"/>
                </a:solidFill>
                <a:latin typeface="Arial Black" pitchFamily="34" charset="0"/>
              </a:rPr>
              <a:t>), online shopping and electronic banking (</a:t>
            </a:r>
            <a:r>
              <a:rPr b="1" dirty="0" sz="2400" lang="en-US" smtClean="0">
                <a:latin typeface="Arial Black" pitchFamily="34" charset="0"/>
              </a:rPr>
              <a:t>e-banking</a:t>
            </a:r>
            <a:r>
              <a:rPr b="1" dirty="0" sz="2400" lang="en-US" smtClean="0">
                <a:solidFill>
                  <a:srgbClr val="008000"/>
                </a:solidFill>
                <a:latin typeface="Arial Black" pitchFamily="34" charset="0"/>
              </a:rPr>
              <a:t>).</a:t>
            </a:r>
          </a:p>
          <a:p>
            <a:pPr indent="-457200" marL="576072">
              <a:buFont typeface="+mj-lt"/>
              <a:buAutoNum type="alphaLcParenR"/>
            </a:pPr>
            <a:r>
              <a:rPr b="1" dirty="0" sz="2400" lang="en-US" smtClean="0">
                <a:solidFill>
                  <a:srgbClr val="008000"/>
                </a:solidFill>
                <a:latin typeface="Arial Black" pitchFamily="34" charset="0"/>
              </a:rPr>
              <a:t>Entertainment: through sports news, movies, music and </a:t>
            </a:r>
            <a:r>
              <a:rPr b="1" dirty="0" sz="2400" lang="en-US" err="1" smtClean="0">
                <a:solidFill>
                  <a:srgbClr val="008000"/>
                </a:solidFill>
                <a:latin typeface="Arial Black" pitchFamily="34" charset="0"/>
              </a:rPr>
              <a:t>chatrooms</a:t>
            </a:r>
            <a:r>
              <a:rPr b="1" dirty="0" sz="2400" lang="en-US" smtClean="0">
                <a:solidFill>
                  <a:srgbClr val="008000"/>
                </a:solidFill>
                <a:latin typeface="Arial Black" pitchFamily="34" charset="0"/>
              </a:rPr>
              <a:t> such as </a:t>
            </a:r>
            <a:r>
              <a:rPr b="1" dirty="0" sz="2400" lang="en-US" err="1" smtClean="0">
                <a:solidFill>
                  <a:srgbClr val="008000"/>
                </a:solidFill>
                <a:latin typeface="Arial Black" pitchFamily="34" charset="0"/>
              </a:rPr>
              <a:t>Facebook</a:t>
            </a:r>
            <a:r>
              <a:rPr b="1" dirty="0" sz="2400" lang="en-US" smtClean="0">
                <a:solidFill>
                  <a:srgbClr val="008000"/>
                </a:solidFill>
                <a:latin typeface="Arial Black" pitchFamily="34" charset="0"/>
              </a:rPr>
              <a:t>.</a:t>
            </a:r>
          </a:p>
          <a:p>
            <a:pPr indent="-457200" marL="576072">
              <a:buFont typeface="+mj-lt"/>
              <a:buAutoNum type="alphaLcParenR"/>
            </a:pPr>
            <a:r>
              <a:rPr b="1" dirty="0" sz="2400" lang="en-US" smtClean="0">
                <a:solidFill>
                  <a:srgbClr val="008000"/>
                </a:solidFill>
                <a:latin typeface="Arial Black" pitchFamily="34" charset="0"/>
              </a:rPr>
              <a:t>Job opportunities through job adverts.</a:t>
            </a:r>
          </a:p>
          <a:p>
            <a:pPr indent="-457200" marL="576072">
              <a:buFont typeface="+mj-lt"/>
              <a:buAutoNum type="alphaLcParenR"/>
            </a:pPr>
            <a:r>
              <a:rPr b="1" dirty="0" sz="2400" lang="en-US" smtClean="0">
                <a:solidFill>
                  <a:srgbClr val="008000"/>
                </a:solidFill>
                <a:latin typeface="Arial Black" pitchFamily="34" charset="0"/>
              </a:rPr>
              <a:t>Software downloading (</a:t>
            </a:r>
            <a:r>
              <a:rPr b="1" dirty="0" sz="2400" lang="en-US" smtClean="0">
                <a:latin typeface="Arial Black" pitchFamily="34" charset="0"/>
              </a:rPr>
              <a:t>free ware</a:t>
            </a:r>
            <a:r>
              <a:rPr b="1" dirty="0" sz="2400" lang="en-US" smtClean="0">
                <a:solidFill>
                  <a:srgbClr val="008000"/>
                </a:solidFill>
                <a:latin typeface="Arial Black" pitchFamily="34" charset="0"/>
              </a:rPr>
              <a:t>).</a:t>
            </a:r>
          </a:p>
          <a:p>
            <a:pPr indent="-457200" marL="576072">
              <a:buFont typeface="+mj-lt"/>
              <a:buAutoNum type="alphaLcParenR"/>
            </a:pPr>
            <a:endParaRPr b="1" dirty="0" sz="2400" lang="en-US" smtClean="0">
              <a:solidFill>
                <a:srgbClr val="2A11E5"/>
              </a:solidFill>
              <a:latin typeface="Arial Black" pitchFamily="34" charset="0"/>
            </a:endParaRPr>
          </a:p>
          <a:p>
            <a:pPr indent="-457200" marL="576072">
              <a:buFont typeface="+mj-lt"/>
              <a:buAutoNum type="alphaLcParenR"/>
            </a:pPr>
            <a:endParaRPr b="1" dirty="0" sz="2400" lang="en-US">
              <a:solidFill>
                <a:srgbClr val="008000"/>
              </a:solidFill>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4">
                                  <p:stCondLst>
                                    <p:cond delay="0"/>
                                  </p:stCondLst>
                                  <p:childTnLst>
                                    <p:set>
                                      <p:cBhvr>
                                        <p:cTn dur="1" fill="hold" id="6">
                                          <p:stCondLst>
                                            <p:cond delay="0"/>
                                          </p:stCondLst>
                                        </p:cTn>
                                        <p:tgtEl>
                                          <p:spTgt spid="1048604">
                                            <p:bg/>
                                          </p:spTgt>
                                        </p:tgtEl>
                                        <p:attrNameLst>
                                          <p:attrName>style.visibility</p:attrName>
                                        </p:attrNameLst>
                                      </p:cBhvr>
                                      <p:to>
                                        <p:strVal val="visible"/>
                                      </p:to>
                                    </p:set>
                                    <p:anim calcmode="lin" valueType="num">
                                      <p:cBhvr additive="base">
                                        <p:cTn dur="1000" fill="hold" id="7"/>
                                        <p:tgtEl>
                                          <p:spTgt spid="1048604">
                                            <p:bg/>
                                          </p:spTgt>
                                        </p:tgtEl>
                                        <p:attrNameLst>
                                          <p:attrName>ppt_x</p:attrName>
                                        </p:attrNameLst>
                                      </p:cBhvr>
                                      <p:tavLst>
                                        <p:tav tm="0">
                                          <p:val>
                                            <p:strVal val="#ppt_x"/>
                                          </p:val>
                                        </p:tav>
                                        <p:tav tm="100000">
                                          <p:val>
                                            <p:strVal val="#ppt_x"/>
                                          </p:val>
                                        </p:tav>
                                      </p:tavLst>
                                    </p:anim>
                                    <p:anim calcmode="lin" valueType="num">
                                      <p:cBhvr additive="base">
                                        <p:cTn dur="1000" fill="hold" id="8"/>
                                        <p:tgtEl>
                                          <p:spTgt spid="1048604">
                                            <p:bg/>
                                          </p:spTgt>
                                        </p:tgtEl>
                                        <p:attrNameLst>
                                          <p:attrName>ppt_y</p:attrName>
                                        </p:attrNameLst>
                                      </p:cBhvr>
                                      <p:tavLst>
                                        <p:tav tm="0">
                                          <p:val>
                                            <p:strVal val="1+#ppt_h/2"/>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4">
                                  <p:stCondLst>
                                    <p:cond delay="0"/>
                                  </p:stCondLst>
                                  <p:childTnLst>
                                    <p:set>
                                      <p:cBhvr>
                                        <p:cTn dur="1" fill="hold" id="12">
                                          <p:stCondLst>
                                            <p:cond delay="0"/>
                                          </p:stCondLst>
                                        </p:cTn>
                                        <p:tgtEl>
                                          <p:spTgt spid="1048604">
                                            <p:txEl>
                                              <p:pRg st="0" end="0"/>
                                            </p:txEl>
                                          </p:spTgt>
                                        </p:tgtEl>
                                        <p:attrNameLst>
                                          <p:attrName>style.visibility</p:attrName>
                                        </p:attrNameLst>
                                      </p:cBhvr>
                                      <p:to>
                                        <p:strVal val="visible"/>
                                      </p:to>
                                    </p:set>
                                    <p:anim calcmode="lin" valueType="num">
                                      <p:cBhvr additive="base">
                                        <p:cTn dur="1000" fill="hold" id="13"/>
                                        <p:tgtEl>
                                          <p:spTgt spid="1048604">
                                            <p:txEl>
                                              <p:pRg st="0" end="0"/>
                                            </p:txEl>
                                          </p:spTgt>
                                        </p:tgtEl>
                                        <p:attrNameLst>
                                          <p:attrName>ppt_x</p:attrName>
                                        </p:attrNameLst>
                                      </p:cBhvr>
                                      <p:tavLst>
                                        <p:tav tm="0">
                                          <p:val>
                                            <p:strVal val="#ppt_x"/>
                                          </p:val>
                                        </p:tav>
                                        <p:tav tm="100000">
                                          <p:val>
                                            <p:strVal val="#ppt_x"/>
                                          </p:val>
                                        </p:tav>
                                      </p:tavLst>
                                    </p:anim>
                                    <p:anim calcmode="lin" valueType="num">
                                      <p:cBhvr additive="base">
                                        <p:cTn dur="1000" fill="hold" id="14"/>
                                        <p:tgtEl>
                                          <p:spTgt spid="104860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fill="hold" id="15">
                      <p:stCondLst>
                        <p:cond delay="indefinite"/>
                      </p:stCondLst>
                      <p:childTnLst>
                        <p:par>
                          <p:cTn fill="hold" id="16">
                            <p:stCondLst>
                              <p:cond delay="0"/>
                            </p:stCondLst>
                            <p:childTnLst>
                              <p:par>
                                <p:cTn fill="hold" grpId="0" id="17" nodeType="clickEffect" presetClass="entr" presetID="2" presetSubtype="4">
                                  <p:stCondLst>
                                    <p:cond delay="0"/>
                                  </p:stCondLst>
                                  <p:childTnLst>
                                    <p:set>
                                      <p:cBhvr>
                                        <p:cTn dur="1" fill="hold" id="18">
                                          <p:stCondLst>
                                            <p:cond delay="0"/>
                                          </p:stCondLst>
                                        </p:cTn>
                                        <p:tgtEl>
                                          <p:spTgt spid="1048604">
                                            <p:txEl>
                                              <p:pRg st="1" end="1"/>
                                            </p:txEl>
                                          </p:spTgt>
                                        </p:tgtEl>
                                        <p:attrNameLst>
                                          <p:attrName>style.visibility</p:attrName>
                                        </p:attrNameLst>
                                      </p:cBhvr>
                                      <p:to>
                                        <p:strVal val="visible"/>
                                      </p:to>
                                    </p:set>
                                    <p:anim calcmode="lin" valueType="num">
                                      <p:cBhvr additive="base">
                                        <p:cTn dur="1000" fill="hold" id="19"/>
                                        <p:tgtEl>
                                          <p:spTgt spid="1048604">
                                            <p:txEl>
                                              <p:pRg st="1" end="1"/>
                                            </p:txEl>
                                          </p:spTgt>
                                        </p:tgtEl>
                                        <p:attrNameLst>
                                          <p:attrName>ppt_x</p:attrName>
                                        </p:attrNameLst>
                                      </p:cBhvr>
                                      <p:tavLst>
                                        <p:tav tm="0">
                                          <p:val>
                                            <p:strVal val="#ppt_x"/>
                                          </p:val>
                                        </p:tav>
                                        <p:tav tm="100000">
                                          <p:val>
                                            <p:strVal val="#ppt_x"/>
                                          </p:val>
                                        </p:tav>
                                      </p:tavLst>
                                    </p:anim>
                                    <p:anim calcmode="lin" valueType="num">
                                      <p:cBhvr additive="base">
                                        <p:cTn dur="1000" fill="hold" id="20"/>
                                        <p:tgtEl>
                                          <p:spTgt spid="104860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fill="hold" id="21">
                      <p:stCondLst>
                        <p:cond delay="indefinite"/>
                      </p:stCondLst>
                      <p:childTnLst>
                        <p:par>
                          <p:cTn fill="hold" id="22">
                            <p:stCondLst>
                              <p:cond delay="0"/>
                            </p:stCondLst>
                            <p:childTnLst>
                              <p:par>
                                <p:cTn fill="hold" grpId="0" id="23" nodeType="clickEffect" presetClass="entr" presetID="2" presetSubtype="4">
                                  <p:stCondLst>
                                    <p:cond delay="0"/>
                                  </p:stCondLst>
                                  <p:childTnLst>
                                    <p:set>
                                      <p:cBhvr>
                                        <p:cTn dur="1" fill="hold" id="24">
                                          <p:stCondLst>
                                            <p:cond delay="0"/>
                                          </p:stCondLst>
                                        </p:cTn>
                                        <p:tgtEl>
                                          <p:spTgt spid="1048604">
                                            <p:txEl>
                                              <p:pRg st="2" end="2"/>
                                            </p:txEl>
                                          </p:spTgt>
                                        </p:tgtEl>
                                        <p:attrNameLst>
                                          <p:attrName>style.visibility</p:attrName>
                                        </p:attrNameLst>
                                      </p:cBhvr>
                                      <p:to>
                                        <p:strVal val="visible"/>
                                      </p:to>
                                    </p:set>
                                    <p:anim calcmode="lin" valueType="num">
                                      <p:cBhvr additive="base">
                                        <p:cTn dur="1000" fill="hold" id="25"/>
                                        <p:tgtEl>
                                          <p:spTgt spid="1048604">
                                            <p:txEl>
                                              <p:pRg st="2" end="2"/>
                                            </p:txEl>
                                          </p:spTgt>
                                        </p:tgtEl>
                                        <p:attrNameLst>
                                          <p:attrName>ppt_x</p:attrName>
                                        </p:attrNameLst>
                                      </p:cBhvr>
                                      <p:tavLst>
                                        <p:tav tm="0">
                                          <p:val>
                                            <p:strVal val="#ppt_x"/>
                                          </p:val>
                                        </p:tav>
                                        <p:tav tm="100000">
                                          <p:val>
                                            <p:strVal val="#ppt_x"/>
                                          </p:val>
                                        </p:tav>
                                      </p:tavLst>
                                    </p:anim>
                                    <p:anim calcmode="lin" valueType="num">
                                      <p:cBhvr additive="base">
                                        <p:cTn dur="1000" fill="hold" id="26"/>
                                        <p:tgtEl>
                                          <p:spTgt spid="104860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fill="hold" id="27">
                      <p:stCondLst>
                        <p:cond delay="indefinite"/>
                      </p:stCondLst>
                      <p:childTnLst>
                        <p:par>
                          <p:cTn fill="hold" id="28">
                            <p:stCondLst>
                              <p:cond delay="0"/>
                            </p:stCondLst>
                            <p:childTnLst>
                              <p:par>
                                <p:cTn fill="hold" grpId="0" id="29" nodeType="clickEffect" presetClass="entr" presetID="2" presetSubtype="4">
                                  <p:stCondLst>
                                    <p:cond delay="0"/>
                                  </p:stCondLst>
                                  <p:childTnLst>
                                    <p:set>
                                      <p:cBhvr>
                                        <p:cTn dur="1" fill="hold" id="30">
                                          <p:stCondLst>
                                            <p:cond delay="0"/>
                                          </p:stCondLst>
                                        </p:cTn>
                                        <p:tgtEl>
                                          <p:spTgt spid="1048604">
                                            <p:txEl>
                                              <p:pRg st="3" end="3"/>
                                            </p:txEl>
                                          </p:spTgt>
                                        </p:tgtEl>
                                        <p:attrNameLst>
                                          <p:attrName>style.visibility</p:attrName>
                                        </p:attrNameLst>
                                      </p:cBhvr>
                                      <p:to>
                                        <p:strVal val="visible"/>
                                      </p:to>
                                    </p:set>
                                    <p:anim calcmode="lin" valueType="num">
                                      <p:cBhvr additive="base">
                                        <p:cTn dur="1000" fill="hold" id="31"/>
                                        <p:tgtEl>
                                          <p:spTgt spid="1048604">
                                            <p:txEl>
                                              <p:pRg st="3" end="3"/>
                                            </p:txEl>
                                          </p:spTgt>
                                        </p:tgtEl>
                                        <p:attrNameLst>
                                          <p:attrName>ppt_x</p:attrName>
                                        </p:attrNameLst>
                                      </p:cBhvr>
                                      <p:tavLst>
                                        <p:tav tm="0">
                                          <p:val>
                                            <p:strVal val="#ppt_x"/>
                                          </p:val>
                                        </p:tav>
                                        <p:tav tm="100000">
                                          <p:val>
                                            <p:strVal val="#ppt_x"/>
                                          </p:val>
                                        </p:tav>
                                      </p:tavLst>
                                    </p:anim>
                                    <p:anim calcmode="lin" valueType="num">
                                      <p:cBhvr additive="base">
                                        <p:cTn dur="1000" fill="hold" id="32"/>
                                        <p:tgtEl>
                                          <p:spTgt spid="104860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fill="hold" id="33">
                      <p:stCondLst>
                        <p:cond delay="indefinite"/>
                      </p:stCondLst>
                      <p:childTnLst>
                        <p:par>
                          <p:cTn fill="hold" id="34">
                            <p:stCondLst>
                              <p:cond delay="0"/>
                            </p:stCondLst>
                            <p:childTnLst>
                              <p:par>
                                <p:cTn fill="hold" grpId="0" id="35" nodeType="clickEffect" presetClass="entr" presetID="2" presetSubtype="4">
                                  <p:stCondLst>
                                    <p:cond delay="0"/>
                                  </p:stCondLst>
                                  <p:childTnLst>
                                    <p:set>
                                      <p:cBhvr>
                                        <p:cTn dur="1" fill="hold" id="36">
                                          <p:stCondLst>
                                            <p:cond delay="0"/>
                                          </p:stCondLst>
                                        </p:cTn>
                                        <p:tgtEl>
                                          <p:spTgt spid="1048604">
                                            <p:txEl>
                                              <p:pRg st="4" end="4"/>
                                            </p:txEl>
                                          </p:spTgt>
                                        </p:tgtEl>
                                        <p:attrNameLst>
                                          <p:attrName>style.visibility</p:attrName>
                                        </p:attrNameLst>
                                      </p:cBhvr>
                                      <p:to>
                                        <p:strVal val="visible"/>
                                      </p:to>
                                    </p:set>
                                    <p:anim calcmode="lin" valueType="num">
                                      <p:cBhvr additive="base">
                                        <p:cTn dur="1000" fill="hold" id="37"/>
                                        <p:tgtEl>
                                          <p:spTgt spid="1048604">
                                            <p:txEl>
                                              <p:pRg st="4" end="4"/>
                                            </p:txEl>
                                          </p:spTgt>
                                        </p:tgtEl>
                                        <p:attrNameLst>
                                          <p:attrName>ppt_x</p:attrName>
                                        </p:attrNameLst>
                                      </p:cBhvr>
                                      <p:tavLst>
                                        <p:tav tm="0">
                                          <p:val>
                                            <p:strVal val="#ppt_x"/>
                                          </p:val>
                                        </p:tav>
                                        <p:tav tm="100000">
                                          <p:val>
                                            <p:strVal val="#ppt_x"/>
                                          </p:val>
                                        </p:tav>
                                      </p:tavLst>
                                    </p:anim>
                                    <p:anim calcmode="lin" valueType="num">
                                      <p:cBhvr additive="base">
                                        <p:cTn dur="1000" fill="hold" id="38"/>
                                        <p:tgtEl>
                                          <p:spTgt spid="104860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fill="hold" id="39">
                      <p:stCondLst>
                        <p:cond delay="indefinite"/>
                      </p:stCondLst>
                      <p:childTnLst>
                        <p:par>
                          <p:cTn fill="hold" id="40">
                            <p:stCondLst>
                              <p:cond delay="0"/>
                            </p:stCondLst>
                            <p:childTnLst>
                              <p:par>
                                <p:cTn fill="hold" grpId="0" id="41" nodeType="clickEffect" presetClass="entr" presetID="2" presetSubtype="4">
                                  <p:stCondLst>
                                    <p:cond delay="0"/>
                                  </p:stCondLst>
                                  <p:childTnLst>
                                    <p:set>
                                      <p:cBhvr>
                                        <p:cTn dur="1" fill="hold" id="42">
                                          <p:stCondLst>
                                            <p:cond delay="0"/>
                                          </p:stCondLst>
                                        </p:cTn>
                                        <p:tgtEl>
                                          <p:spTgt spid="1048604">
                                            <p:txEl>
                                              <p:pRg st="5" end="5"/>
                                            </p:txEl>
                                          </p:spTgt>
                                        </p:tgtEl>
                                        <p:attrNameLst>
                                          <p:attrName>style.visibility</p:attrName>
                                        </p:attrNameLst>
                                      </p:cBhvr>
                                      <p:to>
                                        <p:strVal val="visible"/>
                                      </p:to>
                                    </p:set>
                                    <p:anim calcmode="lin" valueType="num">
                                      <p:cBhvr additive="base">
                                        <p:cTn dur="1000" fill="hold" id="43"/>
                                        <p:tgtEl>
                                          <p:spTgt spid="1048604">
                                            <p:txEl>
                                              <p:pRg st="5" end="5"/>
                                            </p:txEl>
                                          </p:spTgt>
                                        </p:tgtEl>
                                        <p:attrNameLst>
                                          <p:attrName>ppt_x</p:attrName>
                                        </p:attrNameLst>
                                      </p:cBhvr>
                                      <p:tavLst>
                                        <p:tav tm="0">
                                          <p:val>
                                            <p:strVal val="#ppt_x"/>
                                          </p:val>
                                        </p:tav>
                                        <p:tav tm="100000">
                                          <p:val>
                                            <p:strVal val="#ppt_x"/>
                                          </p:val>
                                        </p:tav>
                                      </p:tavLst>
                                    </p:anim>
                                    <p:anim calcmode="lin" valueType="num">
                                      <p:cBhvr additive="base">
                                        <p:cTn dur="1000" fill="hold" id="44"/>
                                        <p:tgtEl>
                                          <p:spTgt spid="104860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fill="hold" id="45">
                      <p:stCondLst>
                        <p:cond delay="indefinite"/>
                      </p:stCondLst>
                      <p:childTnLst>
                        <p:par>
                          <p:cTn fill="hold" id="46">
                            <p:stCondLst>
                              <p:cond delay="0"/>
                            </p:stCondLst>
                            <p:childTnLst>
                              <p:par>
                                <p:cTn fill="hold" grpId="0" id="47" nodeType="clickEffect" presetClass="entr" presetID="2" presetSubtype="4">
                                  <p:stCondLst>
                                    <p:cond delay="0"/>
                                  </p:stCondLst>
                                  <p:childTnLst>
                                    <p:set>
                                      <p:cBhvr>
                                        <p:cTn dur="1" fill="hold" id="48">
                                          <p:stCondLst>
                                            <p:cond delay="0"/>
                                          </p:stCondLst>
                                        </p:cTn>
                                        <p:tgtEl>
                                          <p:spTgt spid="1048604">
                                            <p:txEl>
                                              <p:pRg st="6" end="6"/>
                                            </p:txEl>
                                          </p:spTgt>
                                        </p:tgtEl>
                                        <p:attrNameLst>
                                          <p:attrName>style.visibility</p:attrName>
                                        </p:attrNameLst>
                                      </p:cBhvr>
                                      <p:to>
                                        <p:strVal val="visible"/>
                                      </p:to>
                                    </p:set>
                                    <p:anim calcmode="lin" valueType="num">
                                      <p:cBhvr additive="base">
                                        <p:cTn dur="1000" fill="hold" id="49"/>
                                        <p:tgtEl>
                                          <p:spTgt spid="1048604">
                                            <p:txEl>
                                              <p:pRg st="6" end="6"/>
                                            </p:txEl>
                                          </p:spTgt>
                                        </p:tgtEl>
                                        <p:attrNameLst>
                                          <p:attrName>ppt_x</p:attrName>
                                        </p:attrNameLst>
                                      </p:cBhvr>
                                      <p:tavLst>
                                        <p:tav tm="0">
                                          <p:val>
                                            <p:strVal val="#ppt_x"/>
                                          </p:val>
                                        </p:tav>
                                        <p:tav tm="100000">
                                          <p:val>
                                            <p:strVal val="#ppt_x"/>
                                          </p:val>
                                        </p:tav>
                                      </p:tavLst>
                                    </p:anim>
                                    <p:anim calcmode="lin" valueType="num">
                                      <p:cBhvr additive="base">
                                        <p:cTn dur="1000" fill="hold" id="50"/>
                                        <p:tgtEl>
                                          <p:spTgt spid="104860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fill="hold" id="51">
                      <p:stCondLst>
                        <p:cond delay="indefinite"/>
                      </p:stCondLst>
                      <p:childTnLst>
                        <p:par>
                          <p:cTn fill="hold" id="52">
                            <p:stCondLst>
                              <p:cond delay="0"/>
                            </p:stCondLst>
                            <p:childTnLst>
                              <p:par>
                                <p:cTn fill="hold" grpId="0" id="53" nodeType="clickEffect" presetClass="entr" presetID="2" presetSubtype="4">
                                  <p:stCondLst>
                                    <p:cond delay="0"/>
                                  </p:stCondLst>
                                  <p:childTnLst>
                                    <p:set>
                                      <p:cBhvr>
                                        <p:cTn dur="1" fill="hold" id="54">
                                          <p:stCondLst>
                                            <p:cond delay="0"/>
                                          </p:stCondLst>
                                        </p:cTn>
                                        <p:tgtEl>
                                          <p:spTgt spid="1048604">
                                            <p:txEl>
                                              <p:pRg st="7" end="7"/>
                                            </p:txEl>
                                          </p:spTgt>
                                        </p:tgtEl>
                                        <p:attrNameLst>
                                          <p:attrName>style.visibility</p:attrName>
                                        </p:attrNameLst>
                                      </p:cBhvr>
                                      <p:to>
                                        <p:strVal val="visible"/>
                                      </p:to>
                                    </p:set>
                                    <p:anim calcmode="lin" valueType="num">
                                      <p:cBhvr additive="base">
                                        <p:cTn dur="1000" fill="hold" id="55"/>
                                        <p:tgtEl>
                                          <p:spTgt spid="1048604">
                                            <p:txEl>
                                              <p:pRg st="7" end="7"/>
                                            </p:txEl>
                                          </p:spTgt>
                                        </p:tgtEl>
                                        <p:attrNameLst>
                                          <p:attrName>ppt_x</p:attrName>
                                        </p:attrNameLst>
                                      </p:cBhvr>
                                      <p:tavLst>
                                        <p:tav tm="0">
                                          <p:val>
                                            <p:strVal val="#ppt_x"/>
                                          </p:val>
                                        </p:tav>
                                        <p:tav tm="100000">
                                          <p:val>
                                            <p:strVal val="#ppt_x"/>
                                          </p:val>
                                        </p:tav>
                                      </p:tavLst>
                                    </p:anim>
                                    <p:anim calcmode="lin" valueType="num">
                                      <p:cBhvr additive="base">
                                        <p:cTn dur="1000" fill="hold" id="56"/>
                                        <p:tgtEl>
                                          <p:spTgt spid="104860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fill="hold" id="57">
                      <p:stCondLst>
                        <p:cond delay="indefinite"/>
                      </p:stCondLst>
                      <p:childTnLst>
                        <p:par>
                          <p:cTn fill="hold" id="58">
                            <p:stCondLst>
                              <p:cond delay="0"/>
                            </p:stCondLst>
                            <p:childTnLst>
                              <p:par>
                                <p:cTn fill="hold" grpId="0" id="59" nodeType="clickEffect" presetClass="entr" presetID="2" presetSubtype="4">
                                  <p:stCondLst>
                                    <p:cond delay="0"/>
                                  </p:stCondLst>
                                  <p:childTnLst>
                                    <p:set>
                                      <p:cBhvr>
                                        <p:cTn dur="1" fill="hold" id="60">
                                          <p:stCondLst>
                                            <p:cond delay="0"/>
                                          </p:stCondLst>
                                        </p:cTn>
                                        <p:tgtEl>
                                          <p:spTgt spid="1048604">
                                            <p:txEl>
                                              <p:pRg st="8" end="8"/>
                                            </p:txEl>
                                          </p:spTgt>
                                        </p:tgtEl>
                                        <p:attrNameLst>
                                          <p:attrName>style.visibility</p:attrName>
                                        </p:attrNameLst>
                                      </p:cBhvr>
                                      <p:to>
                                        <p:strVal val="visible"/>
                                      </p:to>
                                    </p:set>
                                    <p:anim calcmode="lin" valueType="num">
                                      <p:cBhvr additive="base">
                                        <p:cTn dur="1000" fill="hold" id="61"/>
                                        <p:tgtEl>
                                          <p:spTgt spid="1048604">
                                            <p:txEl>
                                              <p:pRg st="8" end="8"/>
                                            </p:txEl>
                                          </p:spTgt>
                                        </p:tgtEl>
                                        <p:attrNameLst>
                                          <p:attrName>ppt_x</p:attrName>
                                        </p:attrNameLst>
                                      </p:cBhvr>
                                      <p:tavLst>
                                        <p:tav tm="0">
                                          <p:val>
                                            <p:strVal val="#ppt_x"/>
                                          </p:val>
                                        </p:tav>
                                        <p:tav tm="100000">
                                          <p:val>
                                            <p:strVal val="#ppt_x"/>
                                          </p:val>
                                        </p:tav>
                                      </p:tavLst>
                                    </p:anim>
                                    <p:anim calcmode="lin" valueType="num">
                                      <p:cBhvr additive="base">
                                        <p:cTn dur="1000" fill="hold" id="62"/>
                                        <p:tgtEl>
                                          <p:spTgt spid="104860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4"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55" name=""/>
        <p:cNvGrpSpPr/>
        <p:nvPr/>
      </p:nvGrpSpPr>
      <p:grpSpPr>
        <a:xfrm>
          <a:off x="0" y="0"/>
          <a:ext cx="0" cy="0"/>
          <a:chOff x="0" y="0"/>
          <a:chExt cx="0" cy="0"/>
        </a:xfrm>
      </p:grpSpPr>
      <p:pic>
        <p:nvPicPr>
          <p:cNvPr id="2097153" name="Picture 2"/>
          <p:cNvPicPr>
            <a:picLocks noChangeAspect="1" noChangeArrowheads="1"/>
          </p:cNvPicPr>
          <p:nvPr/>
        </p:nvPicPr>
        <p:blipFill>
          <a:blip xmlns:r="http://schemas.openxmlformats.org/officeDocument/2006/relationships" r:embed="rId1"/>
          <a:srcRect/>
          <a:stretch>
            <a:fillRect/>
          </a:stretch>
        </p:blipFill>
        <p:spPr bwMode="auto">
          <a:xfrm>
            <a:off x="1" y="0"/>
            <a:ext cx="4571999" cy="3429000"/>
          </a:xfrm>
          <a:prstGeom prst="rect"/>
          <a:noFill/>
          <a:ln w="9525">
            <a:noFill/>
            <a:miter lim="800000"/>
            <a:headEnd/>
            <a:tailEnd/>
          </a:ln>
          <a:effectLst/>
        </p:spPr>
      </p:pic>
      <p:pic>
        <p:nvPicPr>
          <p:cNvPr id="2097154" name="Picture 3"/>
          <p:cNvPicPr>
            <a:picLocks noChangeAspect="1" noChangeArrowheads="1"/>
          </p:cNvPicPr>
          <p:nvPr/>
        </p:nvPicPr>
        <p:blipFill>
          <a:blip xmlns:r="http://schemas.openxmlformats.org/officeDocument/2006/relationships" r:embed="rId2"/>
          <a:srcRect/>
          <a:stretch>
            <a:fillRect/>
          </a:stretch>
        </p:blipFill>
        <p:spPr bwMode="auto">
          <a:xfrm>
            <a:off x="0" y="3505200"/>
            <a:ext cx="4577519" cy="3276600"/>
          </a:xfrm>
          <a:prstGeom prst="rect"/>
          <a:noFill/>
          <a:ln w="9525">
            <a:noFill/>
            <a:miter lim="800000"/>
            <a:headEnd/>
            <a:tailEnd/>
          </a:ln>
          <a:effectLst/>
        </p:spPr>
      </p:pic>
      <p:pic>
        <p:nvPicPr>
          <p:cNvPr id="2097155" name="Picture 4"/>
          <p:cNvPicPr>
            <a:picLocks noChangeAspect="1" noChangeArrowheads="1"/>
          </p:cNvPicPr>
          <p:nvPr/>
        </p:nvPicPr>
        <p:blipFill>
          <a:blip xmlns:r="http://schemas.openxmlformats.org/officeDocument/2006/relationships" r:embed="rId3"/>
          <a:srcRect/>
          <a:stretch>
            <a:fillRect/>
          </a:stretch>
        </p:blipFill>
        <p:spPr bwMode="auto">
          <a:xfrm>
            <a:off x="4572000" y="0"/>
            <a:ext cx="4572001" cy="3429000"/>
          </a:xfrm>
          <a:prstGeom prst="rect"/>
          <a:noFill/>
          <a:ln w="9525">
            <a:noFill/>
            <a:miter lim="800000"/>
            <a:headEnd/>
            <a:tailEnd/>
          </a:ln>
          <a:effectLst/>
        </p:spPr>
      </p:pic>
      <p:pic>
        <p:nvPicPr>
          <p:cNvPr id="2097156" name="Picture 5"/>
          <p:cNvPicPr>
            <a:picLocks noChangeAspect="1" noChangeArrowheads="1"/>
          </p:cNvPicPr>
          <p:nvPr/>
        </p:nvPicPr>
        <p:blipFill>
          <a:blip xmlns:r="http://schemas.openxmlformats.org/officeDocument/2006/relationships" r:embed="rId4"/>
          <a:srcRect/>
          <a:stretch>
            <a:fillRect/>
          </a:stretch>
        </p:blipFill>
        <p:spPr bwMode="auto">
          <a:xfrm>
            <a:off x="4495801" y="3505200"/>
            <a:ext cx="4648200" cy="3258490"/>
          </a:xfrm>
          <a:prstGeom prst="rect"/>
          <a:noFill/>
          <a:ln w="9525">
            <a:noFill/>
            <a:miter lim="800000"/>
            <a:headEnd/>
            <a:tailEnd/>
          </a:ln>
          <a:effectLst/>
        </p:spPr>
      </p:pic>
      <p:sp>
        <p:nvSpPr>
          <p:cNvPr id="1048605" name="TextBox 7"/>
          <p:cNvSpPr txBox="1"/>
          <p:nvPr/>
        </p:nvSpPr>
        <p:spPr>
          <a:xfrm rot="19364833">
            <a:off x="2590800" y="2286000"/>
            <a:ext cx="1600200" cy="369332"/>
          </a:xfrm>
          <a:prstGeom prst="rect"/>
        </p:spPr>
        <p:style>
          <a:lnRef idx="2">
            <a:schemeClr val="accent2"/>
          </a:lnRef>
          <a:fillRef idx="1">
            <a:schemeClr val="lt1"/>
          </a:fillRef>
          <a:effectRef idx="0">
            <a:schemeClr val="accent2"/>
          </a:effectRef>
          <a:fontRef idx="minor">
            <a:schemeClr val="dk1"/>
          </a:fontRef>
        </p:style>
        <p:txBody>
          <a:bodyPr rtlCol="0" wrap="square">
            <a:spAutoFit/>
          </a:bodyPr>
          <a:p>
            <a:r>
              <a:rPr dirty="0" lang="en-US" smtClean="0"/>
              <a:t>communicate</a:t>
            </a:r>
            <a:endParaRPr dirty="0" lang="en-US"/>
          </a:p>
        </p:txBody>
      </p:sp>
      <p:sp>
        <p:nvSpPr>
          <p:cNvPr id="1048606" name="TextBox 8"/>
          <p:cNvSpPr txBox="1"/>
          <p:nvPr/>
        </p:nvSpPr>
        <p:spPr>
          <a:xfrm>
            <a:off x="6553200" y="152400"/>
            <a:ext cx="762000" cy="369332"/>
          </a:xfrm>
          <a:prstGeom prst="rect"/>
        </p:spPr>
        <p:style>
          <a:lnRef idx="2">
            <a:schemeClr val="accent2"/>
          </a:lnRef>
          <a:fillRef idx="1">
            <a:schemeClr val="lt1"/>
          </a:fillRef>
          <a:effectRef idx="0">
            <a:schemeClr val="accent2"/>
          </a:effectRef>
          <a:fontRef idx="minor">
            <a:schemeClr val="dk1"/>
          </a:fontRef>
        </p:style>
        <p:txBody>
          <a:bodyPr rtlCol="0" wrap="square">
            <a:spAutoFit/>
          </a:bodyPr>
          <a:p>
            <a:r>
              <a:rPr dirty="0" lang="en-US" smtClean="0"/>
              <a:t>shop</a:t>
            </a:r>
            <a:endParaRPr dirty="0" lang="en-US"/>
          </a:p>
        </p:txBody>
      </p:sp>
      <p:sp>
        <p:nvSpPr>
          <p:cNvPr id="1048607" name="TextBox 9"/>
          <p:cNvSpPr txBox="1"/>
          <p:nvPr/>
        </p:nvSpPr>
        <p:spPr>
          <a:xfrm>
            <a:off x="457200" y="6324600"/>
            <a:ext cx="3657600" cy="369332"/>
          </a:xfrm>
          <a:prstGeom prst="rect"/>
        </p:spPr>
        <p:style>
          <a:lnRef idx="2">
            <a:schemeClr val="accent2"/>
          </a:lnRef>
          <a:fillRef idx="1">
            <a:schemeClr val="lt1"/>
          </a:fillRef>
          <a:effectRef idx="0">
            <a:schemeClr val="accent2"/>
          </a:effectRef>
          <a:fontRef idx="minor">
            <a:schemeClr val="dk1"/>
          </a:fontRef>
        </p:style>
        <p:txBody>
          <a:bodyPr rtlCol="0" wrap="square">
            <a:spAutoFit/>
          </a:bodyPr>
          <a:p>
            <a:r>
              <a:rPr dirty="0" lang="en-US" smtClean="0"/>
              <a:t>Research and access information</a:t>
            </a:r>
            <a:endParaRPr dirty="0" lang="en-US"/>
          </a:p>
        </p:txBody>
      </p:sp>
      <p:sp>
        <p:nvSpPr>
          <p:cNvPr id="1048608" name="TextBox 10"/>
          <p:cNvSpPr txBox="1"/>
          <p:nvPr/>
        </p:nvSpPr>
        <p:spPr>
          <a:xfrm>
            <a:off x="6324600" y="3581400"/>
            <a:ext cx="1828800" cy="369332"/>
          </a:xfrm>
          <a:prstGeom prst="rect"/>
        </p:spPr>
        <p:style>
          <a:lnRef idx="2">
            <a:schemeClr val="accent2"/>
          </a:lnRef>
          <a:fillRef idx="1">
            <a:schemeClr val="lt1"/>
          </a:fillRef>
          <a:effectRef idx="0">
            <a:schemeClr val="accent2"/>
          </a:effectRef>
          <a:fontRef idx="minor">
            <a:schemeClr val="dk1"/>
          </a:fontRef>
        </p:style>
        <p:txBody>
          <a:bodyPr rtlCol="0" wrap="square">
            <a:spAutoFit/>
          </a:bodyPr>
          <a:p>
            <a:r>
              <a:rPr dirty="0" lang="en-US" smtClean="0"/>
              <a:t>Bank and invest</a:t>
            </a:r>
            <a:endParaRPr dirty="0" lang="en-US"/>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id="5" nodeType="clickEffect" presetClass="entr" presetID="55" presetSubtype="0">
                                  <p:stCondLst>
                                    <p:cond delay="0"/>
                                  </p:stCondLst>
                                  <p:childTnLst>
                                    <p:set>
                                      <p:cBhvr>
                                        <p:cTn dur="1" fill="hold" id="6">
                                          <p:stCondLst>
                                            <p:cond delay="0"/>
                                          </p:stCondLst>
                                        </p:cTn>
                                        <p:tgtEl>
                                          <p:spTgt spid="2097153"/>
                                        </p:tgtEl>
                                        <p:attrNameLst>
                                          <p:attrName>style.visibility</p:attrName>
                                        </p:attrNameLst>
                                      </p:cBhvr>
                                      <p:to>
                                        <p:strVal val="visible"/>
                                      </p:to>
                                    </p:set>
                                    <p:anim calcmode="lin" valueType="num">
                                      <p:cBhvr>
                                        <p:cTn dur="1000" fill="hold" id="7"/>
                                        <p:tgtEl>
                                          <p:spTgt spid="2097153"/>
                                        </p:tgtEl>
                                        <p:attrNameLst>
                                          <p:attrName>ppt_w</p:attrName>
                                        </p:attrNameLst>
                                      </p:cBhvr>
                                      <p:tavLst>
                                        <p:tav tm="0">
                                          <p:val>
                                            <p:strVal val="#ppt_w*0.70"/>
                                          </p:val>
                                        </p:tav>
                                        <p:tav tm="100000">
                                          <p:val>
                                            <p:strVal val="#ppt_w"/>
                                          </p:val>
                                        </p:tav>
                                      </p:tavLst>
                                    </p:anim>
                                    <p:anim calcmode="lin" valueType="num">
                                      <p:cBhvr>
                                        <p:cTn dur="1000" fill="hold" id="8"/>
                                        <p:tgtEl>
                                          <p:spTgt spid="2097153"/>
                                        </p:tgtEl>
                                        <p:attrNameLst>
                                          <p:attrName>ppt_h</p:attrName>
                                        </p:attrNameLst>
                                      </p:cBhvr>
                                      <p:tavLst>
                                        <p:tav tm="0">
                                          <p:val>
                                            <p:strVal val="#ppt_h"/>
                                          </p:val>
                                        </p:tav>
                                        <p:tav tm="100000">
                                          <p:val>
                                            <p:strVal val="#ppt_h"/>
                                          </p:val>
                                        </p:tav>
                                      </p:tavLst>
                                    </p:anim>
                                    <p:animEffect transition="in" filter="fade">
                                      <p:cBhvr>
                                        <p:cTn dur="1000" id="9"/>
                                        <p:tgtEl>
                                          <p:spTgt spid="2097153"/>
                                        </p:tgtEl>
                                      </p:cBhvr>
                                    </p:animEffect>
                                  </p:childTnLst>
                                </p:cTn>
                              </p:par>
                              <p:par>
                                <p:cTn fill="hold" id="10" nodeType="withEffect" presetClass="entr" presetID="55" presetSubtype="0">
                                  <p:stCondLst>
                                    <p:cond delay="0"/>
                                  </p:stCondLst>
                                  <p:childTnLst>
                                    <p:set>
                                      <p:cBhvr>
                                        <p:cTn dur="1" fill="hold" id="11">
                                          <p:stCondLst>
                                            <p:cond delay="0"/>
                                          </p:stCondLst>
                                        </p:cTn>
                                        <p:tgtEl>
                                          <p:spTgt spid="2097155"/>
                                        </p:tgtEl>
                                        <p:attrNameLst>
                                          <p:attrName>style.visibility</p:attrName>
                                        </p:attrNameLst>
                                      </p:cBhvr>
                                      <p:to>
                                        <p:strVal val="visible"/>
                                      </p:to>
                                    </p:set>
                                    <p:anim calcmode="lin" valueType="num">
                                      <p:cBhvr>
                                        <p:cTn dur="1000" fill="hold" id="12"/>
                                        <p:tgtEl>
                                          <p:spTgt spid="2097155"/>
                                        </p:tgtEl>
                                        <p:attrNameLst>
                                          <p:attrName>ppt_w</p:attrName>
                                        </p:attrNameLst>
                                      </p:cBhvr>
                                      <p:tavLst>
                                        <p:tav tm="0">
                                          <p:val>
                                            <p:strVal val="#ppt_w*0.70"/>
                                          </p:val>
                                        </p:tav>
                                        <p:tav tm="100000">
                                          <p:val>
                                            <p:strVal val="#ppt_w"/>
                                          </p:val>
                                        </p:tav>
                                      </p:tavLst>
                                    </p:anim>
                                    <p:anim calcmode="lin" valueType="num">
                                      <p:cBhvr>
                                        <p:cTn dur="1000" fill="hold" id="13"/>
                                        <p:tgtEl>
                                          <p:spTgt spid="2097155"/>
                                        </p:tgtEl>
                                        <p:attrNameLst>
                                          <p:attrName>ppt_h</p:attrName>
                                        </p:attrNameLst>
                                      </p:cBhvr>
                                      <p:tavLst>
                                        <p:tav tm="0">
                                          <p:val>
                                            <p:strVal val="#ppt_h"/>
                                          </p:val>
                                        </p:tav>
                                        <p:tav tm="100000">
                                          <p:val>
                                            <p:strVal val="#ppt_h"/>
                                          </p:val>
                                        </p:tav>
                                      </p:tavLst>
                                    </p:anim>
                                    <p:animEffect transition="in" filter="fade">
                                      <p:cBhvr>
                                        <p:cTn dur="1000" id="14"/>
                                        <p:tgtEl>
                                          <p:spTgt spid="2097155"/>
                                        </p:tgtEl>
                                      </p:cBhvr>
                                    </p:animEffect>
                                  </p:childTnLst>
                                </p:cTn>
                              </p:par>
                              <p:par>
                                <p:cTn fill="hold" id="15" nodeType="withEffect" presetClass="entr" presetID="55" presetSubtype="0">
                                  <p:stCondLst>
                                    <p:cond delay="0"/>
                                  </p:stCondLst>
                                  <p:childTnLst>
                                    <p:set>
                                      <p:cBhvr>
                                        <p:cTn dur="1" fill="hold" id="16">
                                          <p:stCondLst>
                                            <p:cond delay="0"/>
                                          </p:stCondLst>
                                        </p:cTn>
                                        <p:tgtEl>
                                          <p:spTgt spid="2097154"/>
                                        </p:tgtEl>
                                        <p:attrNameLst>
                                          <p:attrName>style.visibility</p:attrName>
                                        </p:attrNameLst>
                                      </p:cBhvr>
                                      <p:to>
                                        <p:strVal val="visible"/>
                                      </p:to>
                                    </p:set>
                                    <p:anim calcmode="lin" valueType="num">
                                      <p:cBhvr>
                                        <p:cTn dur="1000" fill="hold" id="17"/>
                                        <p:tgtEl>
                                          <p:spTgt spid="2097154"/>
                                        </p:tgtEl>
                                        <p:attrNameLst>
                                          <p:attrName>ppt_w</p:attrName>
                                        </p:attrNameLst>
                                      </p:cBhvr>
                                      <p:tavLst>
                                        <p:tav tm="0">
                                          <p:val>
                                            <p:strVal val="#ppt_w*0.70"/>
                                          </p:val>
                                        </p:tav>
                                        <p:tav tm="100000">
                                          <p:val>
                                            <p:strVal val="#ppt_w"/>
                                          </p:val>
                                        </p:tav>
                                      </p:tavLst>
                                    </p:anim>
                                    <p:anim calcmode="lin" valueType="num">
                                      <p:cBhvr>
                                        <p:cTn dur="1000" fill="hold" id="18"/>
                                        <p:tgtEl>
                                          <p:spTgt spid="2097154"/>
                                        </p:tgtEl>
                                        <p:attrNameLst>
                                          <p:attrName>ppt_h</p:attrName>
                                        </p:attrNameLst>
                                      </p:cBhvr>
                                      <p:tavLst>
                                        <p:tav tm="0">
                                          <p:val>
                                            <p:strVal val="#ppt_h"/>
                                          </p:val>
                                        </p:tav>
                                        <p:tav tm="100000">
                                          <p:val>
                                            <p:strVal val="#ppt_h"/>
                                          </p:val>
                                        </p:tav>
                                      </p:tavLst>
                                    </p:anim>
                                    <p:animEffect transition="in" filter="fade">
                                      <p:cBhvr>
                                        <p:cTn dur="1000" id="19"/>
                                        <p:tgtEl>
                                          <p:spTgt spid="2097154"/>
                                        </p:tgtEl>
                                      </p:cBhvr>
                                    </p:animEffect>
                                  </p:childTnLst>
                                </p:cTn>
                              </p:par>
                              <p:par>
                                <p:cTn fill="hold" id="20" nodeType="withEffect" presetClass="entr" presetID="55" presetSubtype="0">
                                  <p:stCondLst>
                                    <p:cond delay="0"/>
                                  </p:stCondLst>
                                  <p:childTnLst>
                                    <p:set>
                                      <p:cBhvr>
                                        <p:cTn dur="1" fill="hold" id="21">
                                          <p:stCondLst>
                                            <p:cond delay="0"/>
                                          </p:stCondLst>
                                        </p:cTn>
                                        <p:tgtEl>
                                          <p:spTgt spid="2097156"/>
                                        </p:tgtEl>
                                        <p:attrNameLst>
                                          <p:attrName>style.visibility</p:attrName>
                                        </p:attrNameLst>
                                      </p:cBhvr>
                                      <p:to>
                                        <p:strVal val="visible"/>
                                      </p:to>
                                    </p:set>
                                    <p:anim calcmode="lin" valueType="num">
                                      <p:cBhvr>
                                        <p:cTn dur="1000" fill="hold" id="22"/>
                                        <p:tgtEl>
                                          <p:spTgt spid="2097156"/>
                                        </p:tgtEl>
                                        <p:attrNameLst>
                                          <p:attrName>ppt_w</p:attrName>
                                        </p:attrNameLst>
                                      </p:cBhvr>
                                      <p:tavLst>
                                        <p:tav tm="0">
                                          <p:val>
                                            <p:strVal val="#ppt_w*0.70"/>
                                          </p:val>
                                        </p:tav>
                                        <p:tav tm="100000">
                                          <p:val>
                                            <p:strVal val="#ppt_w"/>
                                          </p:val>
                                        </p:tav>
                                      </p:tavLst>
                                    </p:anim>
                                    <p:anim calcmode="lin" valueType="num">
                                      <p:cBhvr>
                                        <p:cTn dur="1000" fill="hold" id="23"/>
                                        <p:tgtEl>
                                          <p:spTgt spid="2097156"/>
                                        </p:tgtEl>
                                        <p:attrNameLst>
                                          <p:attrName>ppt_h</p:attrName>
                                        </p:attrNameLst>
                                      </p:cBhvr>
                                      <p:tavLst>
                                        <p:tav tm="0">
                                          <p:val>
                                            <p:strVal val="#ppt_h"/>
                                          </p:val>
                                        </p:tav>
                                        <p:tav tm="100000">
                                          <p:val>
                                            <p:strVal val="#ppt_h"/>
                                          </p:val>
                                        </p:tav>
                                      </p:tavLst>
                                    </p:anim>
                                    <p:animEffect transition="in" filter="fade">
                                      <p:cBhvr>
                                        <p:cTn dur="1000" id="24"/>
                                        <p:tgtEl>
                                          <p:spTgt spid="2097156"/>
                                        </p:tgtEl>
                                      </p:cBhvr>
                                    </p:animEffect>
                                  </p:childTnLst>
                                </p:cTn>
                              </p:par>
                              <p:par>
                                <p:cTn fill="hold" grpId="0" id="25" nodeType="withEffect" presetClass="entr" presetID="55" presetSubtype="0">
                                  <p:stCondLst>
                                    <p:cond delay="0"/>
                                  </p:stCondLst>
                                  <p:childTnLst>
                                    <p:set>
                                      <p:cBhvr>
                                        <p:cTn dur="1" fill="hold" id="26">
                                          <p:stCondLst>
                                            <p:cond delay="0"/>
                                          </p:stCondLst>
                                        </p:cTn>
                                        <p:tgtEl>
                                          <p:spTgt spid="1048605"/>
                                        </p:tgtEl>
                                        <p:attrNameLst>
                                          <p:attrName>style.visibility</p:attrName>
                                        </p:attrNameLst>
                                      </p:cBhvr>
                                      <p:to>
                                        <p:strVal val="visible"/>
                                      </p:to>
                                    </p:set>
                                    <p:anim calcmode="lin" valueType="num">
                                      <p:cBhvr>
                                        <p:cTn dur="1000" fill="hold" id="27"/>
                                        <p:tgtEl>
                                          <p:spTgt spid="1048605"/>
                                        </p:tgtEl>
                                        <p:attrNameLst>
                                          <p:attrName>ppt_w</p:attrName>
                                        </p:attrNameLst>
                                      </p:cBhvr>
                                      <p:tavLst>
                                        <p:tav tm="0">
                                          <p:val>
                                            <p:strVal val="#ppt_w*0.70"/>
                                          </p:val>
                                        </p:tav>
                                        <p:tav tm="100000">
                                          <p:val>
                                            <p:strVal val="#ppt_w"/>
                                          </p:val>
                                        </p:tav>
                                      </p:tavLst>
                                    </p:anim>
                                    <p:anim calcmode="lin" valueType="num">
                                      <p:cBhvr>
                                        <p:cTn dur="1000" fill="hold" id="28"/>
                                        <p:tgtEl>
                                          <p:spTgt spid="1048605"/>
                                        </p:tgtEl>
                                        <p:attrNameLst>
                                          <p:attrName>ppt_h</p:attrName>
                                        </p:attrNameLst>
                                      </p:cBhvr>
                                      <p:tavLst>
                                        <p:tav tm="0">
                                          <p:val>
                                            <p:strVal val="#ppt_h"/>
                                          </p:val>
                                        </p:tav>
                                        <p:tav tm="100000">
                                          <p:val>
                                            <p:strVal val="#ppt_h"/>
                                          </p:val>
                                        </p:tav>
                                      </p:tavLst>
                                    </p:anim>
                                    <p:animEffect transition="in" filter="fade">
                                      <p:cBhvr>
                                        <p:cTn dur="1000" id="29"/>
                                        <p:tgtEl>
                                          <p:spTgt spid="1048605"/>
                                        </p:tgtEl>
                                      </p:cBhvr>
                                    </p:animEffect>
                                  </p:childTnLst>
                                </p:cTn>
                              </p:par>
                              <p:par>
                                <p:cTn fill="hold" grpId="0" id="30" nodeType="withEffect" presetClass="entr" presetID="55" presetSubtype="0">
                                  <p:stCondLst>
                                    <p:cond delay="0"/>
                                  </p:stCondLst>
                                  <p:childTnLst>
                                    <p:set>
                                      <p:cBhvr>
                                        <p:cTn dur="1" fill="hold" id="31">
                                          <p:stCondLst>
                                            <p:cond delay="0"/>
                                          </p:stCondLst>
                                        </p:cTn>
                                        <p:tgtEl>
                                          <p:spTgt spid="1048606"/>
                                        </p:tgtEl>
                                        <p:attrNameLst>
                                          <p:attrName>style.visibility</p:attrName>
                                        </p:attrNameLst>
                                      </p:cBhvr>
                                      <p:to>
                                        <p:strVal val="visible"/>
                                      </p:to>
                                    </p:set>
                                    <p:anim calcmode="lin" valueType="num">
                                      <p:cBhvr>
                                        <p:cTn dur="1000" fill="hold" id="32"/>
                                        <p:tgtEl>
                                          <p:spTgt spid="1048606"/>
                                        </p:tgtEl>
                                        <p:attrNameLst>
                                          <p:attrName>ppt_w</p:attrName>
                                        </p:attrNameLst>
                                      </p:cBhvr>
                                      <p:tavLst>
                                        <p:tav tm="0">
                                          <p:val>
                                            <p:strVal val="#ppt_w*0.70"/>
                                          </p:val>
                                        </p:tav>
                                        <p:tav tm="100000">
                                          <p:val>
                                            <p:strVal val="#ppt_w"/>
                                          </p:val>
                                        </p:tav>
                                      </p:tavLst>
                                    </p:anim>
                                    <p:anim calcmode="lin" valueType="num">
                                      <p:cBhvr>
                                        <p:cTn dur="1000" fill="hold" id="33"/>
                                        <p:tgtEl>
                                          <p:spTgt spid="1048606"/>
                                        </p:tgtEl>
                                        <p:attrNameLst>
                                          <p:attrName>ppt_h</p:attrName>
                                        </p:attrNameLst>
                                      </p:cBhvr>
                                      <p:tavLst>
                                        <p:tav tm="0">
                                          <p:val>
                                            <p:strVal val="#ppt_h"/>
                                          </p:val>
                                        </p:tav>
                                        <p:tav tm="100000">
                                          <p:val>
                                            <p:strVal val="#ppt_h"/>
                                          </p:val>
                                        </p:tav>
                                      </p:tavLst>
                                    </p:anim>
                                    <p:animEffect transition="in" filter="fade">
                                      <p:cBhvr>
                                        <p:cTn dur="1000" id="34"/>
                                        <p:tgtEl>
                                          <p:spTgt spid="1048606"/>
                                        </p:tgtEl>
                                      </p:cBhvr>
                                    </p:animEffect>
                                  </p:childTnLst>
                                </p:cTn>
                              </p:par>
                              <p:par>
                                <p:cTn fill="hold" grpId="0" id="35" nodeType="withEffect" presetClass="entr" presetID="55" presetSubtype="0">
                                  <p:stCondLst>
                                    <p:cond delay="0"/>
                                  </p:stCondLst>
                                  <p:childTnLst>
                                    <p:set>
                                      <p:cBhvr>
                                        <p:cTn dur="1" fill="hold" id="36">
                                          <p:stCondLst>
                                            <p:cond delay="0"/>
                                          </p:stCondLst>
                                        </p:cTn>
                                        <p:tgtEl>
                                          <p:spTgt spid="1048608"/>
                                        </p:tgtEl>
                                        <p:attrNameLst>
                                          <p:attrName>style.visibility</p:attrName>
                                        </p:attrNameLst>
                                      </p:cBhvr>
                                      <p:to>
                                        <p:strVal val="visible"/>
                                      </p:to>
                                    </p:set>
                                    <p:anim calcmode="lin" valueType="num">
                                      <p:cBhvr>
                                        <p:cTn dur="1000" fill="hold" id="37"/>
                                        <p:tgtEl>
                                          <p:spTgt spid="1048608"/>
                                        </p:tgtEl>
                                        <p:attrNameLst>
                                          <p:attrName>ppt_w</p:attrName>
                                        </p:attrNameLst>
                                      </p:cBhvr>
                                      <p:tavLst>
                                        <p:tav tm="0">
                                          <p:val>
                                            <p:strVal val="#ppt_w*0.70"/>
                                          </p:val>
                                        </p:tav>
                                        <p:tav tm="100000">
                                          <p:val>
                                            <p:strVal val="#ppt_w"/>
                                          </p:val>
                                        </p:tav>
                                      </p:tavLst>
                                    </p:anim>
                                    <p:anim calcmode="lin" valueType="num">
                                      <p:cBhvr>
                                        <p:cTn dur="1000" fill="hold" id="38"/>
                                        <p:tgtEl>
                                          <p:spTgt spid="1048608"/>
                                        </p:tgtEl>
                                        <p:attrNameLst>
                                          <p:attrName>ppt_h</p:attrName>
                                        </p:attrNameLst>
                                      </p:cBhvr>
                                      <p:tavLst>
                                        <p:tav tm="0">
                                          <p:val>
                                            <p:strVal val="#ppt_h"/>
                                          </p:val>
                                        </p:tav>
                                        <p:tav tm="100000">
                                          <p:val>
                                            <p:strVal val="#ppt_h"/>
                                          </p:val>
                                        </p:tav>
                                      </p:tavLst>
                                    </p:anim>
                                    <p:animEffect transition="in" filter="fade">
                                      <p:cBhvr>
                                        <p:cTn dur="1000" id="39"/>
                                        <p:tgtEl>
                                          <p:spTgt spid="1048608"/>
                                        </p:tgtEl>
                                      </p:cBhvr>
                                    </p:animEffect>
                                  </p:childTnLst>
                                </p:cTn>
                              </p:par>
                              <p:par>
                                <p:cTn fill="hold" grpId="0" id="40" nodeType="withEffect" presetClass="entr" presetID="55" presetSubtype="0">
                                  <p:stCondLst>
                                    <p:cond delay="0"/>
                                  </p:stCondLst>
                                  <p:childTnLst>
                                    <p:set>
                                      <p:cBhvr>
                                        <p:cTn dur="1" fill="hold" id="41">
                                          <p:stCondLst>
                                            <p:cond delay="0"/>
                                          </p:stCondLst>
                                        </p:cTn>
                                        <p:tgtEl>
                                          <p:spTgt spid="1048607"/>
                                        </p:tgtEl>
                                        <p:attrNameLst>
                                          <p:attrName>style.visibility</p:attrName>
                                        </p:attrNameLst>
                                      </p:cBhvr>
                                      <p:to>
                                        <p:strVal val="visible"/>
                                      </p:to>
                                    </p:set>
                                    <p:anim calcmode="lin" valueType="num">
                                      <p:cBhvr>
                                        <p:cTn dur="1000" fill="hold" id="42"/>
                                        <p:tgtEl>
                                          <p:spTgt spid="1048607"/>
                                        </p:tgtEl>
                                        <p:attrNameLst>
                                          <p:attrName>ppt_w</p:attrName>
                                        </p:attrNameLst>
                                      </p:cBhvr>
                                      <p:tavLst>
                                        <p:tav tm="0">
                                          <p:val>
                                            <p:strVal val="#ppt_w*0.70"/>
                                          </p:val>
                                        </p:tav>
                                        <p:tav tm="100000">
                                          <p:val>
                                            <p:strVal val="#ppt_w"/>
                                          </p:val>
                                        </p:tav>
                                      </p:tavLst>
                                    </p:anim>
                                    <p:anim calcmode="lin" valueType="num">
                                      <p:cBhvr>
                                        <p:cTn dur="1000" fill="hold" id="43"/>
                                        <p:tgtEl>
                                          <p:spTgt spid="1048607"/>
                                        </p:tgtEl>
                                        <p:attrNameLst>
                                          <p:attrName>ppt_h</p:attrName>
                                        </p:attrNameLst>
                                      </p:cBhvr>
                                      <p:tavLst>
                                        <p:tav tm="0">
                                          <p:val>
                                            <p:strVal val="#ppt_h"/>
                                          </p:val>
                                        </p:tav>
                                        <p:tav tm="100000">
                                          <p:val>
                                            <p:strVal val="#ppt_h"/>
                                          </p:val>
                                        </p:tav>
                                      </p:tavLst>
                                    </p:anim>
                                    <p:animEffect transition="in" filter="fade">
                                      <p:cBhvr>
                                        <p:cTn dur="1000" id="44"/>
                                        <p:tgtEl>
                                          <p:spTgt spid="10486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5" grpId="0" animBg="1"/>
      <p:bldP spid="1048606" grpId="0" animBg="1"/>
      <p:bldP spid="1048607" grpId="0" animBg="1"/>
      <p:bldP spid="104860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56" name=""/>
        <p:cNvGrpSpPr/>
        <p:nvPr/>
      </p:nvGrpSpPr>
      <p:grpSpPr>
        <a:xfrm>
          <a:off x="0" y="0"/>
          <a:ext cx="0" cy="0"/>
          <a:chOff x="0" y="0"/>
          <a:chExt cx="0" cy="0"/>
        </a:xfrm>
      </p:grpSpPr>
      <p:sp>
        <p:nvSpPr>
          <p:cNvPr id="1048609" name="Content Placeholder 2"/>
          <p:cNvSpPr>
            <a:spLocks noGrp="1"/>
          </p:cNvSpPr>
          <p:nvPr>
            <p:ph idx="1"/>
          </p:nvPr>
        </p:nvSpPr>
        <p:spPr>
          <a:xfrm>
            <a:off x="152400" y="228600"/>
            <a:ext cx="8763000" cy="6400800"/>
          </a:xfrm>
          <a:solidFill>
            <a:srgbClr val="FFEBF4"/>
          </a:solidFill>
        </p:spPr>
        <p:txBody>
          <a:bodyPr>
            <a:normAutofit/>
          </a:bodyPr>
          <a:p>
            <a:pPr>
              <a:buNone/>
            </a:pPr>
            <a:r>
              <a:rPr b="1" dirty="0" sz="2400" lang="en-US" u="sng" smtClean="0">
                <a:latin typeface="Arial Black" pitchFamily="34" charset="0"/>
              </a:rPr>
              <a:t>Problems of the Internet</a:t>
            </a:r>
          </a:p>
          <a:p>
            <a:pPr indent="-457200" marL="576072">
              <a:buFont typeface="+mj-lt"/>
              <a:buAutoNum type="alphaLcParenR"/>
            </a:pPr>
            <a:r>
              <a:rPr b="1" dirty="0" sz="2400" lang="en-US" smtClean="0">
                <a:solidFill>
                  <a:srgbClr val="008000"/>
                </a:solidFill>
                <a:latin typeface="Arial Black" pitchFamily="34" charset="0"/>
              </a:rPr>
              <a:t>Lots of incorrect information is available; there is no authority to check the accuracy of Internet documents.</a:t>
            </a:r>
          </a:p>
          <a:p>
            <a:pPr indent="-457200" marL="576072">
              <a:buFont typeface="+mj-lt"/>
              <a:buAutoNum type="alphaLcParenR"/>
            </a:pPr>
            <a:r>
              <a:rPr b="1" dirty="0" sz="2400" lang="en-US" smtClean="0">
                <a:solidFill>
                  <a:srgbClr val="C00000"/>
                </a:solidFill>
                <a:latin typeface="Arial Black" pitchFamily="34" charset="0"/>
              </a:rPr>
              <a:t>Computer viruses can easily be downloaded without the user realising it through free ware.</a:t>
            </a:r>
          </a:p>
          <a:p>
            <a:pPr indent="-457200" marL="576072">
              <a:buFont typeface="+mj-lt"/>
              <a:buAutoNum type="alphaLcParenR"/>
            </a:pPr>
            <a:r>
              <a:rPr b="1" dirty="0" sz="2400" lang="en-US" smtClean="0">
                <a:solidFill>
                  <a:schemeClr val="accent3">
                    <a:lumMod val="75000"/>
                  </a:schemeClr>
                </a:solidFill>
                <a:latin typeface="Arial Black" pitchFamily="34" charset="0"/>
              </a:rPr>
              <a:t>Erosion of social culture; people no longer find time to socialize especially with the advent of mobile phone technology. </a:t>
            </a:r>
          </a:p>
          <a:p>
            <a:pPr indent="-457200" marL="576072">
              <a:buFont typeface="+mj-lt"/>
              <a:buAutoNum type="alphaLcParenR"/>
            </a:pPr>
            <a:r>
              <a:rPr b="1" dirty="0" sz="2400" lang="en-US" smtClean="0">
                <a:solidFill>
                  <a:srgbClr val="FF0000"/>
                </a:solidFill>
                <a:latin typeface="Arial Black" pitchFamily="34" charset="0"/>
              </a:rPr>
              <a:t>Moral decay through access to obscene sites.</a:t>
            </a:r>
          </a:p>
          <a:p>
            <a:pPr indent="-457200" marL="576072">
              <a:buFont typeface="+mj-lt"/>
              <a:buAutoNum type="alphaLcParenR"/>
            </a:pPr>
            <a:r>
              <a:rPr b="1" dirty="0" sz="2400" lang="en-US" smtClean="0">
                <a:latin typeface="Arial Black" pitchFamily="34" charset="0"/>
              </a:rPr>
              <a:t>Security of information may not be guaranteed in an organisation through various computer crimes such as hacking, cracking, eavesdropping and industrial espionage.</a:t>
            </a:r>
          </a:p>
          <a:p>
            <a:pPr indent="-457200" marL="576072">
              <a:buFont typeface="+mj-lt"/>
              <a:buAutoNum type="alphaLcParenR"/>
            </a:pPr>
            <a:r>
              <a:rPr b="1" dirty="0" sz="2400" lang="en-US" smtClean="0">
                <a:solidFill>
                  <a:srgbClr val="2A11E5"/>
                </a:solidFill>
                <a:latin typeface="Arial Black" pitchFamily="34" charset="0"/>
              </a:rPr>
              <a:t>Excessive amount of information accessible to users can overwhelm them causing </a:t>
            </a:r>
            <a:r>
              <a:rPr b="1" dirty="0" sz="2400" i="1" lang="en-US" smtClean="0">
                <a:latin typeface="Arial Black" pitchFamily="34" charset="0"/>
              </a:rPr>
              <a:t>information overload </a:t>
            </a:r>
            <a:r>
              <a:rPr b="1" dirty="0" sz="2400" lang="en-US" smtClean="0">
                <a:solidFill>
                  <a:srgbClr val="2A11E5"/>
                </a:solidFill>
                <a:latin typeface="Arial Black" pitchFamily="34" charset="0"/>
              </a:rPr>
              <a:t>(information fatigue syndrome).</a:t>
            </a:r>
          </a:p>
          <a:p>
            <a:pPr indent="-457200" marL="576072">
              <a:buFont typeface="+mj-lt"/>
              <a:buAutoNum type="alphaLcParenR"/>
            </a:pPr>
            <a:r>
              <a:rPr b="1" dirty="0" sz="2400" lang="en-US" smtClean="0">
                <a:solidFill>
                  <a:srgbClr val="008000"/>
                </a:solidFill>
                <a:latin typeface="Arial Black" pitchFamily="34" charset="0"/>
              </a:rPr>
              <a:t>Abuse of Copyright Law. Many users are plagiarising other peoples work.</a:t>
            </a:r>
          </a:p>
          <a:p>
            <a:pPr indent="-457200" marL="576072">
              <a:buFont typeface="+mj-lt"/>
              <a:buAutoNum type="alphaLcParenR"/>
            </a:pPr>
            <a:r>
              <a:rPr b="1" dirty="0" sz="2400" lang="en-US" smtClean="0">
                <a:solidFill>
                  <a:srgbClr val="C00000"/>
                </a:solidFill>
                <a:latin typeface="Arial Black" pitchFamily="34" charset="0"/>
              </a:rPr>
              <a:t>Ethical issues such as intrusion of peoples privacy and malicious fabrication of stories, placing of doctored photographs and circulating them over the internet.</a:t>
            </a:r>
          </a:p>
          <a:p>
            <a:pPr indent="-457200" marL="576072">
              <a:buFont typeface="+mj-lt"/>
              <a:buAutoNum type="alphaLcParenR"/>
            </a:pPr>
            <a:endParaRPr b="1" dirty="0" sz="2400" lang="en-US">
              <a:solidFill>
                <a:srgbClr val="008000"/>
              </a:solidFill>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4">
                                  <p:stCondLst>
                                    <p:cond delay="0"/>
                                  </p:stCondLst>
                                  <p:childTnLst>
                                    <p:set>
                                      <p:cBhvr>
                                        <p:cTn dur="1" fill="hold" id="6">
                                          <p:stCondLst>
                                            <p:cond delay="0"/>
                                          </p:stCondLst>
                                        </p:cTn>
                                        <p:tgtEl>
                                          <p:spTgt spid="1048609">
                                            <p:bg/>
                                          </p:spTgt>
                                        </p:tgtEl>
                                        <p:attrNameLst>
                                          <p:attrName>style.visibility</p:attrName>
                                        </p:attrNameLst>
                                      </p:cBhvr>
                                      <p:to>
                                        <p:strVal val="visible"/>
                                      </p:to>
                                    </p:set>
                                    <p:anim calcmode="lin" valueType="num">
                                      <p:cBhvr additive="base">
                                        <p:cTn dur="1000" fill="hold" id="7"/>
                                        <p:tgtEl>
                                          <p:spTgt spid="1048609">
                                            <p:bg/>
                                          </p:spTgt>
                                        </p:tgtEl>
                                        <p:attrNameLst>
                                          <p:attrName>ppt_x</p:attrName>
                                        </p:attrNameLst>
                                      </p:cBhvr>
                                      <p:tavLst>
                                        <p:tav tm="0">
                                          <p:val>
                                            <p:strVal val="#ppt_x"/>
                                          </p:val>
                                        </p:tav>
                                        <p:tav tm="100000">
                                          <p:val>
                                            <p:strVal val="#ppt_x"/>
                                          </p:val>
                                        </p:tav>
                                      </p:tavLst>
                                    </p:anim>
                                    <p:anim calcmode="lin" valueType="num">
                                      <p:cBhvr additive="base">
                                        <p:cTn dur="1000" fill="hold" id="8"/>
                                        <p:tgtEl>
                                          <p:spTgt spid="1048609">
                                            <p:bg/>
                                          </p:spTgt>
                                        </p:tgtEl>
                                        <p:attrNameLst>
                                          <p:attrName>ppt_y</p:attrName>
                                        </p:attrNameLst>
                                      </p:cBhvr>
                                      <p:tavLst>
                                        <p:tav tm="0">
                                          <p:val>
                                            <p:strVal val="1+#ppt_h/2"/>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4">
                                  <p:stCondLst>
                                    <p:cond delay="0"/>
                                  </p:stCondLst>
                                  <p:childTnLst>
                                    <p:set>
                                      <p:cBhvr>
                                        <p:cTn dur="1" fill="hold" id="12">
                                          <p:stCondLst>
                                            <p:cond delay="0"/>
                                          </p:stCondLst>
                                        </p:cTn>
                                        <p:tgtEl>
                                          <p:spTgt spid="1048609">
                                            <p:txEl>
                                              <p:pRg st="0" end="0"/>
                                            </p:txEl>
                                          </p:spTgt>
                                        </p:tgtEl>
                                        <p:attrNameLst>
                                          <p:attrName>style.visibility</p:attrName>
                                        </p:attrNameLst>
                                      </p:cBhvr>
                                      <p:to>
                                        <p:strVal val="visible"/>
                                      </p:to>
                                    </p:set>
                                    <p:anim calcmode="lin" valueType="num">
                                      <p:cBhvr additive="base">
                                        <p:cTn dur="1000" fill="hold" id="13"/>
                                        <p:tgtEl>
                                          <p:spTgt spid="1048609">
                                            <p:txEl>
                                              <p:pRg st="0" end="0"/>
                                            </p:txEl>
                                          </p:spTgt>
                                        </p:tgtEl>
                                        <p:attrNameLst>
                                          <p:attrName>ppt_x</p:attrName>
                                        </p:attrNameLst>
                                      </p:cBhvr>
                                      <p:tavLst>
                                        <p:tav tm="0">
                                          <p:val>
                                            <p:strVal val="#ppt_x"/>
                                          </p:val>
                                        </p:tav>
                                        <p:tav tm="100000">
                                          <p:val>
                                            <p:strVal val="#ppt_x"/>
                                          </p:val>
                                        </p:tav>
                                      </p:tavLst>
                                    </p:anim>
                                    <p:anim calcmode="lin" valueType="num">
                                      <p:cBhvr additive="base">
                                        <p:cTn dur="1000" fill="hold" id="14"/>
                                        <p:tgtEl>
                                          <p:spTgt spid="104860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fill="hold" id="15">
                      <p:stCondLst>
                        <p:cond delay="indefinite"/>
                      </p:stCondLst>
                      <p:childTnLst>
                        <p:par>
                          <p:cTn fill="hold" id="16">
                            <p:stCondLst>
                              <p:cond delay="0"/>
                            </p:stCondLst>
                            <p:childTnLst>
                              <p:par>
                                <p:cTn fill="hold" grpId="0" id="17" nodeType="clickEffect" presetClass="entr" presetID="2" presetSubtype="4">
                                  <p:stCondLst>
                                    <p:cond delay="0"/>
                                  </p:stCondLst>
                                  <p:childTnLst>
                                    <p:set>
                                      <p:cBhvr>
                                        <p:cTn dur="1" fill="hold" id="18">
                                          <p:stCondLst>
                                            <p:cond delay="0"/>
                                          </p:stCondLst>
                                        </p:cTn>
                                        <p:tgtEl>
                                          <p:spTgt spid="1048609">
                                            <p:txEl>
                                              <p:pRg st="1" end="1"/>
                                            </p:txEl>
                                          </p:spTgt>
                                        </p:tgtEl>
                                        <p:attrNameLst>
                                          <p:attrName>style.visibility</p:attrName>
                                        </p:attrNameLst>
                                      </p:cBhvr>
                                      <p:to>
                                        <p:strVal val="visible"/>
                                      </p:to>
                                    </p:set>
                                    <p:anim calcmode="lin" valueType="num">
                                      <p:cBhvr additive="base">
                                        <p:cTn dur="1000" fill="hold" id="19"/>
                                        <p:tgtEl>
                                          <p:spTgt spid="1048609">
                                            <p:txEl>
                                              <p:pRg st="1" end="1"/>
                                            </p:txEl>
                                          </p:spTgt>
                                        </p:tgtEl>
                                        <p:attrNameLst>
                                          <p:attrName>ppt_x</p:attrName>
                                        </p:attrNameLst>
                                      </p:cBhvr>
                                      <p:tavLst>
                                        <p:tav tm="0">
                                          <p:val>
                                            <p:strVal val="#ppt_x"/>
                                          </p:val>
                                        </p:tav>
                                        <p:tav tm="100000">
                                          <p:val>
                                            <p:strVal val="#ppt_x"/>
                                          </p:val>
                                        </p:tav>
                                      </p:tavLst>
                                    </p:anim>
                                    <p:anim calcmode="lin" valueType="num">
                                      <p:cBhvr additive="base">
                                        <p:cTn dur="1000" fill="hold" id="20"/>
                                        <p:tgtEl>
                                          <p:spTgt spid="104860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fill="hold" id="21">
                      <p:stCondLst>
                        <p:cond delay="indefinite"/>
                      </p:stCondLst>
                      <p:childTnLst>
                        <p:par>
                          <p:cTn fill="hold" id="22">
                            <p:stCondLst>
                              <p:cond delay="0"/>
                            </p:stCondLst>
                            <p:childTnLst>
                              <p:par>
                                <p:cTn fill="hold" grpId="0" id="23" nodeType="clickEffect" presetClass="entr" presetID="2" presetSubtype="4">
                                  <p:stCondLst>
                                    <p:cond delay="0"/>
                                  </p:stCondLst>
                                  <p:childTnLst>
                                    <p:set>
                                      <p:cBhvr>
                                        <p:cTn dur="1" fill="hold" id="24">
                                          <p:stCondLst>
                                            <p:cond delay="0"/>
                                          </p:stCondLst>
                                        </p:cTn>
                                        <p:tgtEl>
                                          <p:spTgt spid="1048609">
                                            <p:txEl>
                                              <p:pRg st="2" end="2"/>
                                            </p:txEl>
                                          </p:spTgt>
                                        </p:tgtEl>
                                        <p:attrNameLst>
                                          <p:attrName>style.visibility</p:attrName>
                                        </p:attrNameLst>
                                      </p:cBhvr>
                                      <p:to>
                                        <p:strVal val="visible"/>
                                      </p:to>
                                    </p:set>
                                    <p:anim calcmode="lin" valueType="num">
                                      <p:cBhvr additive="base">
                                        <p:cTn dur="1000" fill="hold" id="25"/>
                                        <p:tgtEl>
                                          <p:spTgt spid="1048609">
                                            <p:txEl>
                                              <p:pRg st="2" end="2"/>
                                            </p:txEl>
                                          </p:spTgt>
                                        </p:tgtEl>
                                        <p:attrNameLst>
                                          <p:attrName>ppt_x</p:attrName>
                                        </p:attrNameLst>
                                      </p:cBhvr>
                                      <p:tavLst>
                                        <p:tav tm="0">
                                          <p:val>
                                            <p:strVal val="#ppt_x"/>
                                          </p:val>
                                        </p:tav>
                                        <p:tav tm="100000">
                                          <p:val>
                                            <p:strVal val="#ppt_x"/>
                                          </p:val>
                                        </p:tav>
                                      </p:tavLst>
                                    </p:anim>
                                    <p:anim calcmode="lin" valueType="num">
                                      <p:cBhvr additive="base">
                                        <p:cTn dur="1000" fill="hold" id="26"/>
                                        <p:tgtEl>
                                          <p:spTgt spid="104860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fill="hold" id="27">
                      <p:stCondLst>
                        <p:cond delay="indefinite"/>
                      </p:stCondLst>
                      <p:childTnLst>
                        <p:par>
                          <p:cTn fill="hold" id="28">
                            <p:stCondLst>
                              <p:cond delay="0"/>
                            </p:stCondLst>
                            <p:childTnLst>
                              <p:par>
                                <p:cTn fill="hold" grpId="0" id="29" nodeType="clickEffect" presetClass="entr" presetID="2" presetSubtype="4">
                                  <p:stCondLst>
                                    <p:cond delay="0"/>
                                  </p:stCondLst>
                                  <p:childTnLst>
                                    <p:set>
                                      <p:cBhvr>
                                        <p:cTn dur="1" fill="hold" id="30">
                                          <p:stCondLst>
                                            <p:cond delay="0"/>
                                          </p:stCondLst>
                                        </p:cTn>
                                        <p:tgtEl>
                                          <p:spTgt spid="1048609">
                                            <p:txEl>
                                              <p:pRg st="3" end="3"/>
                                            </p:txEl>
                                          </p:spTgt>
                                        </p:tgtEl>
                                        <p:attrNameLst>
                                          <p:attrName>style.visibility</p:attrName>
                                        </p:attrNameLst>
                                      </p:cBhvr>
                                      <p:to>
                                        <p:strVal val="visible"/>
                                      </p:to>
                                    </p:set>
                                    <p:anim calcmode="lin" valueType="num">
                                      <p:cBhvr additive="base">
                                        <p:cTn dur="1000" fill="hold" id="31"/>
                                        <p:tgtEl>
                                          <p:spTgt spid="1048609">
                                            <p:txEl>
                                              <p:pRg st="3" end="3"/>
                                            </p:txEl>
                                          </p:spTgt>
                                        </p:tgtEl>
                                        <p:attrNameLst>
                                          <p:attrName>ppt_x</p:attrName>
                                        </p:attrNameLst>
                                      </p:cBhvr>
                                      <p:tavLst>
                                        <p:tav tm="0">
                                          <p:val>
                                            <p:strVal val="#ppt_x"/>
                                          </p:val>
                                        </p:tav>
                                        <p:tav tm="100000">
                                          <p:val>
                                            <p:strVal val="#ppt_x"/>
                                          </p:val>
                                        </p:tav>
                                      </p:tavLst>
                                    </p:anim>
                                    <p:anim calcmode="lin" valueType="num">
                                      <p:cBhvr additive="base">
                                        <p:cTn dur="1000" fill="hold" id="32"/>
                                        <p:tgtEl>
                                          <p:spTgt spid="104860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fill="hold" id="33">
                      <p:stCondLst>
                        <p:cond delay="indefinite"/>
                      </p:stCondLst>
                      <p:childTnLst>
                        <p:par>
                          <p:cTn fill="hold" id="34">
                            <p:stCondLst>
                              <p:cond delay="0"/>
                            </p:stCondLst>
                            <p:childTnLst>
                              <p:par>
                                <p:cTn fill="hold" grpId="0" id="35" nodeType="clickEffect" presetClass="entr" presetID="2" presetSubtype="4">
                                  <p:stCondLst>
                                    <p:cond delay="0"/>
                                  </p:stCondLst>
                                  <p:childTnLst>
                                    <p:set>
                                      <p:cBhvr>
                                        <p:cTn dur="1" fill="hold" id="36">
                                          <p:stCondLst>
                                            <p:cond delay="0"/>
                                          </p:stCondLst>
                                        </p:cTn>
                                        <p:tgtEl>
                                          <p:spTgt spid="1048609">
                                            <p:txEl>
                                              <p:pRg st="4" end="4"/>
                                            </p:txEl>
                                          </p:spTgt>
                                        </p:tgtEl>
                                        <p:attrNameLst>
                                          <p:attrName>style.visibility</p:attrName>
                                        </p:attrNameLst>
                                      </p:cBhvr>
                                      <p:to>
                                        <p:strVal val="visible"/>
                                      </p:to>
                                    </p:set>
                                    <p:anim calcmode="lin" valueType="num">
                                      <p:cBhvr additive="base">
                                        <p:cTn dur="1000" fill="hold" id="37"/>
                                        <p:tgtEl>
                                          <p:spTgt spid="1048609">
                                            <p:txEl>
                                              <p:pRg st="4" end="4"/>
                                            </p:txEl>
                                          </p:spTgt>
                                        </p:tgtEl>
                                        <p:attrNameLst>
                                          <p:attrName>ppt_x</p:attrName>
                                        </p:attrNameLst>
                                      </p:cBhvr>
                                      <p:tavLst>
                                        <p:tav tm="0">
                                          <p:val>
                                            <p:strVal val="#ppt_x"/>
                                          </p:val>
                                        </p:tav>
                                        <p:tav tm="100000">
                                          <p:val>
                                            <p:strVal val="#ppt_x"/>
                                          </p:val>
                                        </p:tav>
                                      </p:tavLst>
                                    </p:anim>
                                    <p:anim calcmode="lin" valueType="num">
                                      <p:cBhvr additive="base">
                                        <p:cTn dur="1000" fill="hold" id="38"/>
                                        <p:tgtEl>
                                          <p:spTgt spid="104860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fill="hold" id="39">
                      <p:stCondLst>
                        <p:cond delay="indefinite"/>
                      </p:stCondLst>
                      <p:childTnLst>
                        <p:par>
                          <p:cTn fill="hold" id="40">
                            <p:stCondLst>
                              <p:cond delay="0"/>
                            </p:stCondLst>
                            <p:childTnLst>
                              <p:par>
                                <p:cTn fill="hold" grpId="0" id="41" nodeType="clickEffect" presetClass="entr" presetID="2" presetSubtype="4">
                                  <p:stCondLst>
                                    <p:cond delay="0"/>
                                  </p:stCondLst>
                                  <p:childTnLst>
                                    <p:set>
                                      <p:cBhvr>
                                        <p:cTn dur="1" fill="hold" id="42">
                                          <p:stCondLst>
                                            <p:cond delay="0"/>
                                          </p:stCondLst>
                                        </p:cTn>
                                        <p:tgtEl>
                                          <p:spTgt spid="1048609">
                                            <p:txEl>
                                              <p:pRg st="5" end="5"/>
                                            </p:txEl>
                                          </p:spTgt>
                                        </p:tgtEl>
                                        <p:attrNameLst>
                                          <p:attrName>style.visibility</p:attrName>
                                        </p:attrNameLst>
                                      </p:cBhvr>
                                      <p:to>
                                        <p:strVal val="visible"/>
                                      </p:to>
                                    </p:set>
                                    <p:anim calcmode="lin" valueType="num">
                                      <p:cBhvr additive="base">
                                        <p:cTn dur="1000" fill="hold" id="43"/>
                                        <p:tgtEl>
                                          <p:spTgt spid="1048609">
                                            <p:txEl>
                                              <p:pRg st="5" end="5"/>
                                            </p:txEl>
                                          </p:spTgt>
                                        </p:tgtEl>
                                        <p:attrNameLst>
                                          <p:attrName>ppt_x</p:attrName>
                                        </p:attrNameLst>
                                      </p:cBhvr>
                                      <p:tavLst>
                                        <p:tav tm="0">
                                          <p:val>
                                            <p:strVal val="#ppt_x"/>
                                          </p:val>
                                        </p:tav>
                                        <p:tav tm="100000">
                                          <p:val>
                                            <p:strVal val="#ppt_x"/>
                                          </p:val>
                                        </p:tav>
                                      </p:tavLst>
                                    </p:anim>
                                    <p:anim calcmode="lin" valueType="num">
                                      <p:cBhvr additive="base">
                                        <p:cTn dur="1000" fill="hold" id="44"/>
                                        <p:tgtEl>
                                          <p:spTgt spid="104860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fill="hold" id="45">
                      <p:stCondLst>
                        <p:cond delay="indefinite"/>
                      </p:stCondLst>
                      <p:childTnLst>
                        <p:par>
                          <p:cTn fill="hold" id="46">
                            <p:stCondLst>
                              <p:cond delay="0"/>
                            </p:stCondLst>
                            <p:childTnLst>
                              <p:par>
                                <p:cTn fill="hold" grpId="0" id="47" nodeType="clickEffect" presetClass="entr" presetID="2" presetSubtype="4">
                                  <p:stCondLst>
                                    <p:cond delay="0"/>
                                  </p:stCondLst>
                                  <p:childTnLst>
                                    <p:set>
                                      <p:cBhvr>
                                        <p:cTn dur="1" fill="hold" id="48">
                                          <p:stCondLst>
                                            <p:cond delay="0"/>
                                          </p:stCondLst>
                                        </p:cTn>
                                        <p:tgtEl>
                                          <p:spTgt spid="1048609">
                                            <p:txEl>
                                              <p:pRg st="6" end="6"/>
                                            </p:txEl>
                                          </p:spTgt>
                                        </p:tgtEl>
                                        <p:attrNameLst>
                                          <p:attrName>style.visibility</p:attrName>
                                        </p:attrNameLst>
                                      </p:cBhvr>
                                      <p:to>
                                        <p:strVal val="visible"/>
                                      </p:to>
                                    </p:set>
                                    <p:anim calcmode="lin" valueType="num">
                                      <p:cBhvr additive="base">
                                        <p:cTn dur="1000" fill="hold" id="49"/>
                                        <p:tgtEl>
                                          <p:spTgt spid="1048609">
                                            <p:txEl>
                                              <p:pRg st="6" end="6"/>
                                            </p:txEl>
                                          </p:spTgt>
                                        </p:tgtEl>
                                        <p:attrNameLst>
                                          <p:attrName>ppt_x</p:attrName>
                                        </p:attrNameLst>
                                      </p:cBhvr>
                                      <p:tavLst>
                                        <p:tav tm="0">
                                          <p:val>
                                            <p:strVal val="#ppt_x"/>
                                          </p:val>
                                        </p:tav>
                                        <p:tav tm="100000">
                                          <p:val>
                                            <p:strVal val="#ppt_x"/>
                                          </p:val>
                                        </p:tav>
                                      </p:tavLst>
                                    </p:anim>
                                    <p:anim calcmode="lin" valueType="num">
                                      <p:cBhvr additive="base">
                                        <p:cTn dur="1000" fill="hold" id="50"/>
                                        <p:tgtEl>
                                          <p:spTgt spid="104860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fill="hold" id="51">
                      <p:stCondLst>
                        <p:cond delay="indefinite"/>
                      </p:stCondLst>
                      <p:childTnLst>
                        <p:par>
                          <p:cTn fill="hold" id="52">
                            <p:stCondLst>
                              <p:cond delay="0"/>
                            </p:stCondLst>
                            <p:childTnLst>
                              <p:par>
                                <p:cTn fill="hold" grpId="0" id="53" nodeType="clickEffect" presetClass="entr" presetID="2" presetSubtype="4">
                                  <p:stCondLst>
                                    <p:cond delay="0"/>
                                  </p:stCondLst>
                                  <p:childTnLst>
                                    <p:set>
                                      <p:cBhvr>
                                        <p:cTn dur="1" fill="hold" id="54">
                                          <p:stCondLst>
                                            <p:cond delay="0"/>
                                          </p:stCondLst>
                                        </p:cTn>
                                        <p:tgtEl>
                                          <p:spTgt spid="1048609">
                                            <p:txEl>
                                              <p:pRg st="7" end="7"/>
                                            </p:txEl>
                                          </p:spTgt>
                                        </p:tgtEl>
                                        <p:attrNameLst>
                                          <p:attrName>style.visibility</p:attrName>
                                        </p:attrNameLst>
                                      </p:cBhvr>
                                      <p:to>
                                        <p:strVal val="visible"/>
                                      </p:to>
                                    </p:set>
                                    <p:anim calcmode="lin" valueType="num">
                                      <p:cBhvr additive="base">
                                        <p:cTn dur="1000" fill="hold" id="55"/>
                                        <p:tgtEl>
                                          <p:spTgt spid="1048609">
                                            <p:txEl>
                                              <p:pRg st="7" end="7"/>
                                            </p:txEl>
                                          </p:spTgt>
                                        </p:tgtEl>
                                        <p:attrNameLst>
                                          <p:attrName>ppt_x</p:attrName>
                                        </p:attrNameLst>
                                      </p:cBhvr>
                                      <p:tavLst>
                                        <p:tav tm="0">
                                          <p:val>
                                            <p:strVal val="#ppt_x"/>
                                          </p:val>
                                        </p:tav>
                                        <p:tav tm="100000">
                                          <p:val>
                                            <p:strVal val="#ppt_x"/>
                                          </p:val>
                                        </p:tav>
                                      </p:tavLst>
                                    </p:anim>
                                    <p:anim calcmode="lin" valueType="num">
                                      <p:cBhvr additive="base">
                                        <p:cTn dur="1000" fill="hold" id="56"/>
                                        <p:tgtEl>
                                          <p:spTgt spid="1048609">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fill="hold" id="57">
                      <p:stCondLst>
                        <p:cond delay="indefinite"/>
                      </p:stCondLst>
                      <p:childTnLst>
                        <p:par>
                          <p:cTn fill="hold" id="58">
                            <p:stCondLst>
                              <p:cond delay="0"/>
                            </p:stCondLst>
                            <p:childTnLst>
                              <p:par>
                                <p:cTn fill="hold" grpId="0" id="59" nodeType="clickEffect" presetClass="entr" presetID="2" presetSubtype="4">
                                  <p:stCondLst>
                                    <p:cond delay="0"/>
                                  </p:stCondLst>
                                  <p:childTnLst>
                                    <p:set>
                                      <p:cBhvr>
                                        <p:cTn dur="1" fill="hold" id="60">
                                          <p:stCondLst>
                                            <p:cond delay="0"/>
                                          </p:stCondLst>
                                        </p:cTn>
                                        <p:tgtEl>
                                          <p:spTgt spid="1048609">
                                            <p:txEl>
                                              <p:pRg st="8" end="8"/>
                                            </p:txEl>
                                          </p:spTgt>
                                        </p:tgtEl>
                                        <p:attrNameLst>
                                          <p:attrName>style.visibility</p:attrName>
                                        </p:attrNameLst>
                                      </p:cBhvr>
                                      <p:to>
                                        <p:strVal val="visible"/>
                                      </p:to>
                                    </p:set>
                                    <p:anim calcmode="lin" valueType="num">
                                      <p:cBhvr additive="base">
                                        <p:cTn dur="1000" fill="hold" id="61"/>
                                        <p:tgtEl>
                                          <p:spTgt spid="1048609">
                                            <p:txEl>
                                              <p:pRg st="8" end="8"/>
                                            </p:txEl>
                                          </p:spTgt>
                                        </p:tgtEl>
                                        <p:attrNameLst>
                                          <p:attrName>ppt_x</p:attrName>
                                        </p:attrNameLst>
                                      </p:cBhvr>
                                      <p:tavLst>
                                        <p:tav tm="0">
                                          <p:val>
                                            <p:strVal val="#ppt_x"/>
                                          </p:val>
                                        </p:tav>
                                        <p:tav tm="100000">
                                          <p:val>
                                            <p:strVal val="#ppt_x"/>
                                          </p:val>
                                        </p:tav>
                                      </p:tavLst>
                                    </p:anim>
                                    <p:anim calcmode="lin" valueType="num">
                                      <p:cBhvr additive="base">
                                        <p:cTn dur="1000" fill="hold" id="62"/>
                                        <p:tgtEl>
                                          <p:spTgt spid="1048609">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9"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57" name=""/>
        <p:cNvGrpSpPr/>
        <p:nvPr/>
      </p:nvGrpSpPr>
      <p:grpSpPr>
        <a:xfrm>
          <a:off x="0" y="0"/>
          <a:ext cx="0" cy="0"/>
          <a:chOff x="0" y="0"/>
          <a:chExt cx="0" cy="0"/>
        </a:xfrm>
      </p:grpSpPr>
      <p:sp>
        <p:nvSpPr>
          <p:cNvPr id="1048610" name="Content Placeholder 2"/>
          <p:cNvSpPr>
            <a:spLocks noGrp="1"/>
          </p:cNvSpPr>
          <p:nvPr>
            <p:ph idx="1"/>
          </p:nvPr>
        </p:nvSpPr>
        <p:spPr>
          <a:xfrm>
            <a:off x="228600" y="228600"/>
            <a:ext cx="8763000" cy="6477000"/>
          </a:xfrm>
          <a:solidFill>
            <a:srgbClr val="FFEBF4"/>
          </a:solidFill>
        </p:spPr>
        <p:txBody>
          <a:bodyPr>
            <a:normAutofit/>
          </a:bodyPr>
          <a:p>
            <a:pPr>
              <a:buNone/>
            </a:pPr>
            <a:r>
              <a:rPr b="1" dirty="0" sz="2400" lang="en-US" u="sng" smtClean="0">
                <a:latin typeface="Arial Black" pitchFamily="34" charset="0"/>
              </a:rPr>
              <a:t>Internet connectivity requirements</a:t>
            </a:r>
          </a:p>
          <a:p>
            <a:pPr>
              <a:buNone/>
            </a:pPr>
            <a:r>
              <a:rPr b="1" dirty="0" sz="2400" lang="en-US" smtClean="0">
                <a:solidFill>
                  <a:srgbClr val="2A11E5"/>
                </a:solidFill>
                <a:latin typeface="Arial Black" pitchFamily="34" charset="0"/>
              </a:rPr>
              <a:t>To access the Internet, the following elements are required.</a:t>
            </a:r>
          </a:p>
          <a:p>
            <a:pPr indent="-514350" marL="633222">
              <a:buFont typeface="+mj-lt"/>
              <a:buAutoNum type="romanLcPeriod"/>
            </a:pPr>
            <a:r>
              <a:rPr b="1" dirty="0" sz="2400" lang="en-US" u="sng" smtClean="0">
                <a:solidFill>
                  <a:srgbClr val="002060"/>
                </a:solidFill>
                <a:latin typeface="Arial Black" pitchFamily="34" charset="0"/>
              </a:rPr>
              <a:t>Computer system</a:t>
            </a:r>
            <a:r>
              <a:rPr b="1" dirty="0" sz="2400" lang="en-US" smtClean="0">
                <a:solidFill>
                  <a:srgbClr val="2A11E5"/>
                </a:solidFill>
                <a:latin typeface="Arial Black" pitchFamily="34" charset="0"/>
              </a:rPr>
              <a:t>:</a:t>
            </a:r>
            <a:r>
              <a:rPr b="1" dirty="0" sz="2400" lang="en-US" smtClean="0">
                <a:solidFill>
                  <a:srgbClr val="C00000"/>
                </a:solidFill>
                <a:latin typeface="Arial Black" pitchFamily="34" charset="0"/>
              </a:rPr>
              <a:t> this may include a Personal desktop computer, laptop or a handheld device such as a mobile phone or a Personal Digital Assistant (PDA).</a:t>
            </a:r>
          </a:p>
          <a:p>
            <a:pPr indent="-514350" marL="633222">
              <a:buFont typeface="+mj-lt"/>
              <a:buAutoNum type="romanLcPeriod"/>
            </a:pPr>
            <a:r>
              <a:rPr b="1" dirty="0" sz="2400" lang="en-US" u="sng" smtClean="0">
                <a:latin typeface="Arial Black" pitchFamily="34" charset="0"/>
              </a:rPr>
              <a:t>Transmission media</a:t>
            </a:r>
            <a:r>
              <a:rPr b="1" dirty="0" sz="2400" lang="en-US" smtClean="0">
                <a:solidFill>
                  <a:srgbClr val="2A11E5"/>
                </a:solidFill>
                <a:latin typeface="Arial Black" pitchFamily="34" charset="0"/>
              </a:rPr>
              <a:t>: </a:t>
            </a:r>
            <a:r>
              <a:rPr b="1" dirty="0" sz="2400" lang="en-US" smtClean="0">
                <a:solidFill>
                  <a:srgbClr val="008000"/>
                </a:solidFill>
                <a:latin typeface="Arial Black" pitchFamily="34" charset="0"/>
              </a:rPr>
              <a:t>this can either be telecommunication facilities such as telephone lines, exchange stations and satellite stations. Media can be physical or wireless pathways.</a:t>
            </a:r>
          </a:p>
          <a:p>
            <a:pPr indent="-514350" marL="633222">
              <a:buFont typeface="+mj-lt"/>
              <a:buAutoNum type="romanLcPeriod"/>
            </a:pPr>
            <a:r>
              <a:rPr b="1" dirty="0" sz="2400" lang="en-US" u="sng" smtClean="0">
                <a:latin typeface="Arial Black" pitchFamily="34" charset="0"/>
              </a:rPr>
              <a:t>Modem</a:t>
            </a:r>
            <a:r>
              <a:rPr b="1" dirty="0" sz="2400" lang="en-US" smtClean="0">
                <a:solidFill>
                  <a:srgbClr val="2A11E5"/>
                </a:solidFill>
                <a:latin typeface="Arial Black" pitchFamily="34" charset="0"/>
              </a:rPr>
              <a:t>: the term Modem refers to </a:t>
            </a:r>
            <a:r>
              <a:rPr b="1" dirty="0" sz="2400" i="1" lang="en-US" smtClean="0">
                <a:latin typeface="Arial Black" pitchFamily="34" charset="0"/>
              </a:rPr>
              <a:t>Modulator</a:t>
            </a:r>
            <a:r>
              <a:rPr b="1" dirty="0" sz="2400" lang="en-US" smtClean="0">
                <a:solidFill>
                  <a:srgbClr val="2A11E5"/>
                </a:solidFill>
                <a:latin typeface="Arial Black" pitchFamily="34" charset="0"/>
              </a:rPr>
              <a:t> and </a:t>
            </a:r>
            <a:r>
              <a:rPr b="1" dirty="0" sz="2400" i="1" lang="en-US" smtClean="0">
                <a:latin typeface="Arial Black" pitchFamily="34" charset="0"/>
              </a:rPr>
              <a:t>Demodulator</a:t>
            </a:r>
            <a:r>
              <a:rPr b="1" dirty="0" sz="2400" lang="en-US" smtClean="0">
                <a:solidFill>
                  <a:srgbClr val="2A11E5"/>
                </a:solidFill>
                <a:latin typeface="Arial Black" pitchFamily="34" charset="0"/>
              </a:rPr>
              <a:t>. This facility is able to convert digital signal to analog (</a:t>
            </a:r>
            <a:r>
              <a:rPr b="1" dirty="0" sz="2400" i="1" lang="en-US" smtClean="0">
                <a:solidFill>
                  <a:srgbClr val="2A11E5"/>
                </a:solidFill>
                <a:latin typeface="Arial Black" pitchFamily="34" charset="0"/>
              </a:rPr>
              <a:t>modulation</a:t>
            </a:r>
            <a:r>
              <a:rPr b="1" dirty="0" sz="2400" lang="en-US" smtClean="0">
                <a:solidFill>
                  <a:srgbClr val="2A11E5"/>
                </a:solidFill>
                <a:latin typeface="Arial Black" pitchFamily="34" charset="0"/>
              </a:rPr>
              <a:t>) for transmission through a media that handles analog data. It also reconverts the analog signal to digital form (</a:t>
            </a:r>
            <a:r>
              <a:rPr b="1" dirty="0" sz="2400" i="1" lang="en-US" smtClean="0">
                <a:solidFill>
                  <a:srgbClr val="2A11E5"/>
                </a:solidFill>
                <a:latin typeface="Arial Black" pitchFamily="34" charset="0"/>
              </a:rPr>
              <a:t>demodulation</a:t>
            </a:r>
            <a:r>
              <a:rPr b="1" dirty="0" sz="2400" lang="en-US" smtClean="0">
                <a:solidFill>
                  <a:srgbClr val="2A11E5"/>
                </a:solidFill>
                <a:latin typeface="Arial Black" pitchFamily="34" charset="0"/>
              </a:rPr>
              <a:t>) for the receiving computer.</a:t>
            </a:r>
          </a:p>
          <a:p>
            <a:pPr indent="-514350" marL="633222">
              <a:buFont typeface="+mj-lt"/>
              <a:buAutoNum type="romanLcPeriod"/>
            </a:pPr>
            <a:r>
              <a:rPr b="1" dirty="0" sz="2400" lang="en-US" u="sng" smtClean="0">
                <a:latin typeface="Arial Black" pitchFamily="34" charset="0"/>
              </a:rPr>
              <a:t>Internet Service Providers (ISPs</a:t>
            </a:r>
            <a:r>
              <a:rPr b="1" dirty="0" sz="2400" lang="en-US" smtClean="0">
                <a:solidFill>
                  <a:srgbClr val="2A11E5"/>
                </a:solidFill>
                <a:latin typeface="Arial Black" pitchFamily="34" charset="0"/>
              </a:rPr>
              <a:t>): these are companies that offer Internet services to the end users. In Kenya, the sole gateway to the Internet for a long time was </a:t>
            </a:r>
            <a:r>
              <a:rPr b="1" dirty="0" sz="2400" i="1" lang="en-US" err="1" smtClean="0">
                <a:latin typeface="Arial Black" pitchFamily="34" charset="0"/>
              </a:rPr>
              <a:t>Telkoms</a:t>
            </a:r>
            <a:r>
              <a:rPr b="1" dirty="0" sz="2400" i="1" lang="en-US" smtClean="0">
                <a:latin typeface="Arial Black" pitchFamily="34" charset="0"/>
              </a:rPr>
              <a:t> </a:t>
            </a:r>
            <a:r>
              <a:rPr b="1" dirty="0" sz="2400" i="1" lang="en-US" err="1" smtClean="0">
                <a:latin typeface="Arial Black" pitchFamily="34" charset="0"/>
              </a:rPr>
              <a:t>Jambonet</a:t>
            </a:r>
            <a:r>
              <a:rPr b="1" dirty="0" sz="2400" lang="en-US" smtClean="0">
                <a:solidFill>
                  <a:srgbClr val="2A11E5"/>
                </a:solidFill>
                <a:latin typeface="Arial Black" pitchFamily="34" charset="0"/>
              </a:rPr>
              <a:t>. Due to heavy workload, they leased some of their lines to ISPs such as </a:t>
            </a:r>
            <a:r>
              <a:rPr b="1" dirty="0" sz="2400" lang="en-US" smtClean="0">
                <a:latin typeface="Arial Black" pitchFamily="34" charset="0"/>
              </a:rPr>
              <a:t>Swift Kenya</a:t>
            </a:r>
            <a:r>
              <a:rPr b="1" dirty="0" sz="2400" lang="en-US" smtClean="0">
                <a:solidFill>
                  <a:srgbClr val="2A11E5"/>
                </a:solidFill>
                <a:latin typeface="Arial Black" pitchFamily="34" charset="0"/>
              </a:rPr>
              <a:t> and </a:t>
            </a:r>
            <a:r>
              <a:rPr b="1" dirty="0" sz="2400" lang="en-US" smtClean="0">
                <a:latin typeface="Arial Black" pitchFamily="34" charset="0"/>
              </a:rPr>
              <a:t>Africa Online</a:t>
            </a:r>
            <a:r>
              <a:rPr b="1" dirty="0" sz="2400" lang="en-US" smtClean="0">
                <a:solidFill>
                  <a:srgbClr val="2A11E5"/>
                </a:solidFill>
                <a:latin typeface="Arial Black" pitchFamily="34" charset="0"/>
              </a:rPr>
              <a:t>. Demand for internet has led to the coming up of other ISPs such as </a:t>
            </a:r>
            <a:r>
              <a:rPr b="1" dirty="0" sz="2400" lang="en-US" err="1" smtClean="0">
                <a:solidFill>
                  <a:srgbClr val="C00000"/>
                </a:solidFill>
                <a:latin typeface="Arial Black" pitchFamily="34" charset="0"/>
              </a:rPr>
              <a:t>Wananchi</a:t>
            </a:r>
            <a:r>
              <a:rPr b="1" dirty="0" sz="2400" lang="en-US" smtClean="0">
                <a:solidFill>
                  <a:srgbClr val="C00000"/>
                </a:solidFill>
                <a:latin typeface="Arial Black" pitchFamily="34" charset="0"/>
              </a:rPr>
              <a:t>, Access Kenya, </a:t>
            </a:r>
            <a:r>
              <a:rPr b="1" dirty="0" sz="2400" lang="en-US" err="1" smtClean="0">
                <a:solidFill>
                  <a:srgbClr val="C00000"/>
                </a:solidFill>
                <a:latin typeface="Arial Black" pitchFamily="34" charset="0"/>
              </a:rPr>
              <a:t>Airtel</a:t>
            </a:r>
            <a:r>
              <a:rPr b="1" dirty="0" sz="2400" lang="en-US" smtClean="0">
                <a:solidFill>
                  <a:srgbClr val="C00000"/>
                </a:solidFill>
                <a:latin typeface="Arial Black" pitchFamily="34" charset="0"/>
              </a:rPr>
              <a:t>, </a:t>
            </a:r>
            <a:r>
              <a:rPr b="1" dirty="0" sz="2400" lang="en-US" err="1" smtClean="0">
                <a:solidFill>
                  <a:srgbClr val="C00000"/>
                </a:solidFill>
                <a:latin typeface="Arial Black" pitchFamily="34" charset="0"/>
              </a:rPr>
              <a:t>Safaricom</a:t>
            </a:r>
            <a:r>
              <a:rPr b="1" dirty="0" sz="2400" lang="en-US" smtClean="0">
                <a:solidFill>
                  <a:srgbClr val="C00000"/>
                </a:solidFill>
                <a:latin typeface="Arial Black" pitchFamily="34" charset="0"/>
              </a:rPr>
              <a:t>, Kenya Data Network (KDN)</a:t>
            </a:r>
            <a:r>
              <a:rPr b="1" dirty="0" sz="2400" lang="en-US" smtClean="0">
                <a:solidFill>
                  <a:srgbClr val="2A11E5"/>
                </a:solidFill>
                <a:latin typeface="Arial Black" pitchFamily="34" charset="0"/>
              </a:rPr>
              <a:t> and </a:t>
            </a:r>
            <a:r>
              <a:rPr b="1" dirty="0" sz="2400" lang="en-US" smtClean="0">
                <a:solidFill>
                  <a:srgbClr val="C00000"/>
                </a:solidFill>
                <a:latin typeface="Arial Black" pitchFamily="34" charset="0"/>
              </a:rPr>
              <a:t>Orange</a:t>
            </a:r>
            <a:r>
              <a:rPr b="1" dirty="0" sz="2400" lang="en-US" smtClean="0">
                <a:solidFill>
                  <a:srgbClr val="2A11E5"/>
                </a:solidFill>
                <a:latin typeface="Arial Black" pitchFamily="34" charset="0"/>
              </a:rPr>
              <a:t> among others.</a:t>
            </a:r>
          </a:p>
          <a:p>
            <a:pPr indent="-457200" marL="576072">
              <a:buFont typeface="+mj-lt"/>
              <a:buAutoNum type="alphaLcParenR"/>
            </a:pPr>
            <a:endParaRPr b="1" dirty="0" sz="2400" lang="en-US">
              <a:solidFill>
                <a:srgbClr val="008000"/>
              </a:solidFill>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3" presetSubtype="10">
                                  <p:stCondLst>
                                    <p:cond delay="0"/>
                                  </p:stCondLst>
                                  <p:childTnLst>
                                    <p:set>
                                      <p:cBhvr>
                                        <p:cTn dur="1" fill="hold" id="6">
                                          <p:stCondLst>
                                            <p:cond delay="0"/>
                                          </p:stCondLst>
                                        </p:cTn>
                                        <p:tgtEl>
                                          <p:spTgt spid="1048610">
                                            <p:bg/>
                                          </p:spTgt>
                                        </p:tgtEl>
                                        <p:attrNameLst>
                                          <p:attrName>style.visibility</p:attrName>
                                        </p:attrNameLst>
                                      </p:cBhvr>
                                      <p:to>
                                        <p:strVal val="visible"/>
                                      </p:to>
                                    </p:set>
                                    <p:animEffect transition="in" filter="blinds(horizontal)">
                                      <p:cBhvr>
                                        <p:cTn dur="1000" id="7"/>
                                        <p:tgtEl>
                                          <p:spTgt spid="1048610">
                                            <p:bg/>
                                          </p:spTgt>
                                        </p:tgtEl>
                                      </p:cBhvr>
                                    </p:animEffect>
                                  </p:childTnLst>
                                </p:cTn>
                              </p:par>
                            </p:childTnLst>
                          </p:cTn>
                        </p:par>
                      </p:childTnLst>
                    </p:cTn>
                  </p:par>
                  <p:par>
                    <p:cTn fill="hold" id="8">
                      <p:stCondLst>
                        <p:cond delay="indefinite"/>
                      </p:stCondLst>
                      <p:childTnLst>
                        <p:par>
                          <p:cTn fill="hold" id="9">
                            <p:stCondLst>
                              <p:cond delay="0"/>
                            </p:stCondLst>
                            <p:childTnLst>
                              <p:par>
                                <p:cTn fill="hold" grpId="0" id="10" nodeType="clickEffect" presetClass="entr" presetID="3" presetSubtype="10">
                                  <p:stCondLst>
                                    <p:cond delay="0"/>
                                  </p:stCondLst>
                                  <p:childTnLst>
                                    <p:set>
                                      <p:cBhvr>
                                        <p:cTn dur="1" fill="hold" id="11">
                                          <p:stCondLst>
                                            <p:cond delay="0"/>
                                          </p:stCondLst>
                                        </p:cTn>
                                        <p:tgtEl>
                                          <p:spTgt spid="1048610">
                                            <p:txEl>
                                              <p:pRg st="0" end="0"/>
                                            </p:txEl>
                                          </p:spTgt>
                                        </p:tgtEl>
                                        <p:attrNameLst>
                                          <p:attrName>style.visibility</p:attrName>
                                        </p:attrNameLst>
                                      </p:cBhvr>
                                      <p:to>
                                        <p:strVal val="visible"/>
                                      </p:to>
                                    </p:set>
                                    <p:animEffect transition="in" filter="blinds(horizontal)">
                                      <p:cBhvr>
                                        <p:cTn dur="1000" id="12"/>
                                        <p:tgtEl>
                                          <p:spTgt spid="1048610">
                                            <p:txEl>
                                              <p:pRg st="0" end="0"/>
                                            </p:txEl>
                                          </p:spTgt>
                                        </p:tgtEl>
                                      </p:cBhvr>
                                    </p:animEffect>
                                  </p:childTnLst>
                                </p:cTn>
                              </p:par>
                            </p:childTnLst>
                          </p:cTn>
                        </p:par>
                      </p:childTnLst>
                    </p:cTn>
                  </p:par>
                  <p:par>
                    <p:cTn fill="hold" id="13">
                      <p:stCondLst>
                        <p:cond delay="indefinite"/>
                      </p:stCondLst>
                      <p:childTnLst>
                        <p:par>
                          <p:cTn fill="hold" id="14">
                            <p:stCondLst>
                              <p:cond delay="0"/>
                            </p:stCondLst>
                            <p:childTnLst>
                              <p:par>
                                <p:cTn fill="hold" grpId="0" id="15" nodeType="clickEffect" presetClass="entr" presetID="3" presetSubtype="10">
                                  <p:stCondLst>
                                    <p:cond delay="0"/>
                                  </p:stCondLst>
                                  <p:childTnLst>
                                    <p:set>
                                      <p:cBhvr>
                                        <p:cTn dur="1" fill="hold" id="16">
                                          <p:stCondLst>
                                            <p:cond delay="0"/>
                                          </p:stCondLst>
                                        </p:cTn>
                                        <p:tgtEl>
                                          <p:spTgt spid="1048610">
                                            <p:txEl>
                                              <p:pRg st="1" end="1"/>
                                            </p:txEl>
                                          </p:spTgt>
                                        </p:tgtEl>
                                        <p:attrNameLst>
                                          <p:attrName>style.visibility</p:attrName>
                                        </p:attrNameLst>
                                      </p:cBhvr>
                                      <p:to>
                                        <p:strVal val="visible"/>
                                      </p:to>
                                    </p:set>
                                    <p:animEffect transition="in" filter="blinds(horizontal)">
                                      <p:cBhvr>
                                        <p:cTn dur="1000" id="17"/>
                                        <p:tgtEl>
                                          <p:spTgt spid="1048610">
                                            <p:txEl>
                                              <p:pRg st="1" end="1"/>
                                            </p:txEl>
                                          </p:spTgt>
                                        </p:tgtEl>
                                      </p:cBhvr>
                                    </p:animEffect>
                                  </p:childTnLst>
                                </p:cTn>
                              </p:par>
                            </p:childTnLst>
                          </p:cTn>
                        </p:par>
                      </p:childTnLst>
                    </p:cTn>
                  </p:par>
                  <p:par>
                    <p:cTn fill="hold" id="18">
                      <p:stCondLst>
                        <p:cond delay="indefinite"/>
                      </p:stCondLst>
                      <p:childTnLst>
                        <p:par>
                          <p:cTn fill="hold" id="19">
                            <p:stCondLst>
                              <p:cond delay="0"/>
                            </p:stCondLst>
                            <p:childTnLst>
                              <p:par>
                                <p:cTn fill="hold" grpId="0" id="20" nodeType="clickEffect" presetClass="entr" presetID="3" presetSubtype="10">
                                  <p:stCondLst>
                                    <p:cond delay="0"/>
                                  </p:stCondLst>
                                  <p:childTnLst>
                                    <p:set>
                                      <p:cBhvr>
                                        <p:cTn dur="1" fill="hold" id="21">
                                          <p:stCondLst>
                                            <p:cond delay="0"/>
                                          </p:stCondLst>
                                        </p:cTn>
                                        <p:tgtEl>
                                          <p:spTgt spid="1048610">
                                            <p:txEl>
                                              <p:pRg st="2" end="2"/>
                                            </p:txEl>
                                          </p:spTgt>
                                        </p:tgtEl>
                                        <p:attrNameLst>
                                          <p:attrName>style.visibility</p:attrName>
                                        </p:attrNameLst>
                                      </p:cBhvr>
                                      <p:to>
                                        <p:strVal val="visible"/>
                                      </p:to>
                                    </p:set>
                                    <p:animEffect transition="in" filter="blinds(horizontal)">
                                      <p:cBhvr>
                                        <p:cTn dur="1000" id="22"/>
                                        <p:tgtEl>
                                          <p:spTgt spid="1048610">
                                            <p:txEl>
                                              <p:pRg st="2" end="2"/>
                                            </p:txEl>
                                          </p:spTgt>
                                        </p:tgtEl>
                                      </p:cBhvr>
                                    </p:animEffect>
                                  </p:childTnLst>
                                </p:cTn>
                              </p:par>
                            </p:childTnLst>
                          </p:cTn>
                        </p:par>
                      </p:childTnLst>
                    </p:cTn>
                  </p:par>
                  <p:par>
                    <p:cTn fill="hold" id="23">
                      <p:stCondLst>
                        <p:cond delay="indefinite"/>
                      </p:stCondLst>
                      <p:childTnLst>
                        <p:par>
                          <p:cTn fill="hold" id="24">
                            <p:stCondLst>
                              <p:cond delay="0"/>
                            </p:stCondLst>
                            <p:childTnLst>
                              <p:par>
                                <p:cTn fill="hold" grpId="0" id="25" nodeType="clickEffect" presetClass="entr" presetID="3" presetSubtype="10">
                                  <p:stCondLst>
                                    <p:cond delay="0"/>
                                  </p:stCondLst>
                                  <p:childTnLst>
                                    <p:set>
                                      <p:cBhvr>
                                        <p:cTn dur="1" fill="hold" id="26">
                                          <p:stCondLst>
                                            <p:cond delay="0"/>
                                          </p:stCondLst>
                                        </p:cTn>
                                        <p:tgtEl>
                                          <p:spTgt spid="1048610">
                                            <p:txEl>
                                              <p:pRg st="3" end="3"/>
                                            </p:txEl>
                                          </p:spTgt>
                                        </p:tgtEl>
                                        <p:attrNameLst>
                                          <p:attrName>style.visibility</p:attrName>
                                        </p:attrNameLst>
                                      </p:cBhvr>
                                      <p:to>
                                        <p:strVal val="visible"/>
                                      </p:to>
                                    </p:set>
                                    <p:animEffect transition="in" filter="blinds(horizontal)">
                                      <p:cBhvr>
                                        <p:cTn dur="1000" id="27"/>
                                        <p:tgtEl>
                                          <p:spTgt spid="1048610">
                                            <p:txEl>
                                              <p:pRg st="3" end="3"/>
                                            </p:txEl>
                                          </p:spTgt>
                                        </p:tgtEl>
                                      </p:cBhvr>
                                    </p:animEffect>
                                  </p:childTnLst>
                                </p:cTn>
                              </p:par>
                            </p:childTnLst>
                          </p:cTn>
                        </p:par>
                      </p:childTnLst>
                    </p:cTn>
                  </p:par>
                  <p:par>
                    <p:cTn fill="hold" id="28">
                      <p:stCondLst>
                        <p:cond delay="indefinite"/>
                      </p:stCondLst>
                      <p:childTnLst>
                        <p:par>
                          <p:cTn fill="hold" id="29">
                            <p:stCondLst>
                              <p:cond delay="0"/>
                            </p:stCondLst>
                            <p:childTnLst>
                              <p:par>
                                <p:cTn fill="hold" grpId="0" id="30" nodeType="clickEffect" presetClass="entr" presetID="3" presetSubtype="10">
                                  <p:stCondLst>
                                    <p:cond delay="0"/>
                                  </p:stCondLst>
                                  <p:childTnLst>
                                    <p:set>
                                      <p:cBhvr>
                                        <p:cTn dur="1" fill="hold" id="31">
                                          <p:stCondLst>
                                            <p:cond delay="0"/>
                                          </p:stCondLst>
                                        </p:cTn>
                                        <p:tgtEl>
                                          <p:spTgt spid="1048610">
                                            <p:txEl>
                                              <p:pRg st="4" end="4"/>
                                            </p:txEl>
                                          </p:spTgt>
                                        </p:tgtEl>
                                        <p:attrNameLst>
                                          <p:attrName>style.visibility</p:attrName>
                                        </p:attrNameLst>
                                      </p:cBhvr>
                                      <p:to>
                                        <p:strVal val="visible"/>
                                      </p:to>
                                    </p:set>
                                    <p:animEffect transition="in" filter="blinds(horizontal)">
                                      <p:cBhvr>
                                        <p:cTn dur="1000" id="32"/>
                                        <p:tgtEl>
                                          <p:spTgt spid="1048610">
                                            <p:txEl>
                                              <p:pRg st="4" end="4"/>
                                            </p:txEl>
                                          </p:spTgt>
                                        </p:tgtEl>
                                      </p:cBhvr>
                                    </p:animEffect>
                                  </p:childTnLst>
                                </p:cTn>
                              </p:par>
                            </p:childTnLst>
                          </p:cTn>
                        </p:par>
                      </p:childTnLst>
                    </p:cTn>
                  </p:par>
                  <p:par>
                    <p:cTn fill="hold" id="33">
                      <p:stCondLst>
                        <p:cond delay="indefinite"/>
                      </p:stCondLst>
                      <p:childTnLst>
                        <p:par>
                          <p:cTn fill="hold" id="34">
                            <p:stCondLst>
                              <p:cond delay="0"/>
                            </p:stCondLst>
                            <p:childTnLst>
                              <p:par>
                                <p:cTn fill="hold" grpId="0" id="35" nodeType="clickEffect" presetClass="entr" presetID="3" presetSubtype="10">
                                  <p:stCondLst>
                                    <p:cond delay="0"/>
                                  </p:stCondLst>
                                  <p:childTnLst>
                                    <p:set>
                                      <p:cBhvr>
                                        <p:cTn dur="1" fill="hold" id="36">
                                          <p:stCondLst>
                                            <p:cond delay="0"/>
                                          </p:stCondLst>
                                        </p:cTn>
                                        <p:tgtEl>
                                          <p:spTgt spid="1048610">
                                            <p:txEl>
                                              <p:pRg st="5" end="5"/>
                                            </p:txEl>
                                          </p:spTgt>
                                        </p:tgtEl>
                                        <p:attrNameLst>
                                          <p:attrName>style.visibility</p:attrName>
                                        </p:attrNameLst>
                                      </p:cBhvr>
                                      <p:to>
                                        <p:strVal val="visible"/>
                                      </p:to>
                                    </p:set>
                                    <p:animEffect transition="in" filter="blinds(horizontal)">
                                      <p:cBhvr>
                                        <p:cTn dur="1000" id="37"/>
                                        <p:tgtEl>
                                          <p:spTgt spid="10486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0"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58" name=""/>
        <p:cNvGrpSpPr/>
        <p:nvPr/>
      </p:nvGrpSpPr>
      <p:grpSpPr>
        <a:xfrm>
          <a:off x="0" y="0"/>
          <a:ext cx="0" cy="0"/>
          <a:chOff x="0" y="0"/>
          <a:chExt cx="0" cy="0"/>
        </a:xfrm>
      </p:grpSpPr>
      <p:sp>
        <p:nvSpPr>
          <p:cNvPr id="1048611" name="Content Placeholder 2"/>
          <p:cNvSpPr>
            <a:spLocks noGrp="1"/>
          </p:cNvSpPr>
          <p:nvPr>
            <p:ph idx="1"/>
          </p:nvPr>
        </p:nvSpPr>
        <p:spPr>
          <a:xfrm>
            <a:off x="152400" y="228600"/>
            <a:ext cx="8839200" cy="6324600"/>
          </a:xfrm>
          <a:solidFill>
            <a:srgbClr val="FFEBF4"/>
          </a:solidFill>
        </p:spPr>
        <p:txBody>
          <a:bodyPr>
            <a:normAutofit/>
          </a:bodyPr>
          <a:p>
            <a:pPr>
              <a:buNone/>
            </a:pPr>
            <a:r>
              <a:rPr b="1" dirty="0" sz="2400" lang="en-US" smtClean="0">
                <a:solidFill>
                  <a:srgbClr val="2A11E5"/>
                </a:solidFill>
                <a:latin typeface="Arial Black" pitchFamily="34" charset="0"/>
              </a:rPr>
              <a:t>(v) </a:t>
            </a:r>
            <a:r>
              <a:rPr b="1" dirty="0" sz="2400" lang="en-US" u="sng" smtClean="0">
                <a:latin typeface="Arial Black" pitchFamily="34" charset="0"/>
              </a:rPr>
              <a:t>Internet Software (web browser): </a:t>
            </a:r>
            <a:r>
              <a:rPr b="1" dirty="0" sz="2400" lang="en-US" smtClean="0">
                <a:solidFill>
                  <a:srgbClr val="2A11E5"/>
                </a:solidFill>
                <a:latin typeface="Arial Black" pitchFamily="34" charset="0"/>
              </a:rPr>
              <a:t>special software which are required to facilitate access to the internet. They are also called </a:t>
            </a:r>
            <a:r>
              <a:rPr b="1" dirty="0" sz="2400" i="1" lang="en-US" smtClean="0">
                <a:latin typeface="Arial Black" pitchFamily="34" charset="0"/>
              </a:rPr>
              <a:t>protocols</a:t>
            </a:r>
            <a:r>
              <a:rPr b="1" dirty="0" sz="2400" lang="en-US" smtClean="0">
                <a:solidFill>
                  <a:srgbClr val="2A11E5"/>
                </a:solidFill>
                <a:latin typeface="Arial Black" pitchFamily="34" charset="0"/>
              </a:rPr>
              <a:t>. A protocol is a set of rules that govern how computers send and receive information. An example is Transmission Control Protocol/Internet Protocol (TCP/IP).</a:t>
            </a:r>
          </a:p>
          <a:p>
            <a:pPr>
              <a:buNone/>
            </a:pPr>
            <a:endParaRPr b="1" dirty="0" sz="2400" lang="en-US" smtClean="0">
              <a:solidFill>
                <a:srgbClr val="2A11E5"/>
              </a:solidFill>
              <a:latin typeface="Arial Black" pitchFamily="34" charset="0"/>
            </a:endParaRPr>
          </a:p>
          <a:p>
            <a:pPr>
              <a:buNone/>
            </a:pPr>
            <a:r>
              <a:rPr b="1" dirty="0" sz="2400" lang="en-US" u="sng" smtClean="0">
                <a:latin typeface="Arial Black" pitchFamily="34" charset="0"/>
              </a:rPr>
              <a:t>Internet services</a:t>
            </a:r>
          </a:p>
          <a:p>
            <a:pPr indent="-457200" marL="576072">
              <a:buAutoNum type="arabicPeriod"/>
            </a:pPr>
            <a:r>
              <a:rPr b="1" dirty="0" sz="2400" lang="en-US" u="sng" smtClean="0">
                <a:latin typeface="Arial Black" pitchFamily="34" charset="0"/>
              </a:rPr>
              <a:t>World Wide Web (WWW)</a:t>
            </a:r>
          </a:p>
          <a:p>
            <a:pPr indent="-457200" marL="576072">
              <a:buNone/>
            </a:pPr>
            <a:r>
              <a:rPr b="1" dirty="0" sz="2400" lang="en-US" smtClean="0">
                <a:solidFill>
                  <a:srgbClr val="2A11E5"/>
                </a:solidFill>
                <a:latin typeface="Arial Black" pitchFamily="34" charset="0"/>
              </a:rPr>
              <a:t>This is a set of Internet servers and computer systems that support specially formatted documents using a markup language called </a:t>
            </a:r>
            <a:r>
              <a:rPr b="1" dirty="0" sz="2400" lang="en-US" smtClean="0">
                <a:latin typeface="Arial Black" pitchFamily="34" charset="0"/>
              </a:rPr>
              <a:t>Hyper Text Markup Language (HTML</a:t>
            </a:r>
            <a:r>
              <a:rPr b="1" dirty="0" sz="2400" lang="en-US" smtClean="0">
                <a:solidFill>
                  <a:srgbClr val="2A11E5"/>
                </a:solidFill>
                <a:latin typeface="Arial Black" pitchFamily="34" charset="0"/>
              </a:rPr>
              <a:t>). This language supports links to other documents, graphics, audio and video files. This helps to navigate from one file or section to another.</a:t>
            </a:r>
          </a:p>
          <a:p>
            <a:pPr indent="-457200" marL="576072">
              <a:buNone/>
            </a:pPr>
            <a:r>
              <a:rPr b="1" dirty="0" sz="2400" lang="en-US" smtClean="0">
                <a:solidFill>
                  <a:srgbClr val="C00000"/>
                </a:solidFill>
                <a:latin typeface="Arial Black" pitchFamily="34" charset="0"/>
              </a:rPr>
              <a:t>The WWW is made up of many websites that are able to link with one another hence putting a lot of information in different forms together.</a:t>
            </a:r>
          </a:p>
          <a:p>
            <a:pPr indent="-457200" marL="576072">
              <a:buNone/>
            </a:pPr>
            <a:r>
              <a:rPr b="1" dirty="0" sz="2400" lang="en-US" smtClean="0">
                <a:solidFill>
                  <a:srgbClr val="2A11E5"/>
                </a:solidFill>
                <a:latin typeface="Arial Black" pitchFamily="34" charset="0"/>
              </a:rPr>
              <a:t>Today, many organisations employ </a:t>
            </a:r>
            <a:r>
              <a:rPr b="1" dirty="0" sz="2400" i="1" lang="en-US" smtClean="0">
                <a:solidFill>
                  <a:srgbClr val="2A11E5"/>
                </a:solidFill>
                <a:latin typeface="Arial Black" pitchFamily="34" charset="0"/>
              </a:rPr>
              <a:t>web designers </a:t>
            </a:r>
            <a:r>
              <a:rPr b="1" dirty="0" sz="2400" lang="en-US" smtClean="0">
                <a:solidFill>
                  <a:srgbClr val="2A11E5"/>
                </a:solidFill>
                <a:latin typeface="Arial Black" pitchFamily="34" charset="0"/>
              </a:rPr>
              <a:t>to help in updating their websites. </a:t>
            </a:r>
          </a:p>
          <a:p>
            <a:pPr indent="-457200" marL="576072">
              <a:buFont typeface="+mj-lt"/>
              <a:buAutoNum type="alphaLcParenR"/>
            </a:pPr>
            <a:endParaRPr b="1" dirty="0" sz="2400" lang="en-US">
              <a:solidFill>
                <a:srgbClr val="008000"/>
              </a:solidFill>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3" presetSubtype="10">
                                  <p:stCondLst>
                                    <p:cond delay="0"/>
                                  </p:stCondLst>
                                  <p:childTnLst>
                                    <p:set>
                                      <p:cBhvr>
                                        <p:cTn dur="1" fill="hold" id="6">
                                          <p:stCondLst>
                                            <p:cond delay="0"/>
                                          </p:stCondLst>
                                        </p:cTn>
                                        <p:tgtEl>
                                          <p:spTgt spid="1048611">
                                            <p:bg/>
                                          </p:spTgt>
                                        </p:tgtEl>
                                        <p:attrNameLst>
                                          <p:attrName>style.visibility</p:attrName>
                                        </p:attrNameLst>
                                      </p:cBhvr>
                                      <p:to>
                                        <p:strVal val="visible"/>
                                      </p:to>
                                    </p:set>
                                    <p:animEffect transition="in" filter="blinds(horizontal)">
                                      <p:cBhvr>
                                        <p:cTn dur="1000" id="7"/>
                                        <p:tgtEl>
                                          <p:spTgt spid="1048611">
                                            <p:bg/>
                                          </p:spTgt>
                                        </p:tgtEl>
                                      </p:cBhvr>
                                    </p:animEffect>
                                  </p:childTnLst>
                                </p:cTn>
                              </p:par>
                            </p:childTnLst>
                          </p:cTn>
                        </p:par>
                      </p:childTnLst>
                    </p:cTn>
                  </p:par>
                  <p:par>
                    <p:cTn fill="hold" id="8">
                      <p:stCondLst>
                        <p:cond delay="indefinite"/>
                      </p:stCondLst>
                      <p:childTnLst>
                        <p:par>
                          <p:cTn fill="hold" id="9">
                            <p:stCondLst>
                              <p:cond delay="0"/>
                            </p:stCondLst>
                            <p:childTnLst>
                              <p:par>
                                <p:cTn fill="hold" grpId="0" id="10" nodeType="clickEffect" presetClass="entr" presetID="3" presetSubtype="10">
                                  <p:stCondLst>
                                    <p:cond delay="0"/>
                                  </p:stCondLst>
                                  <p:childTnLst>
                                    <p:set>
                                      <p:cBhvr>
                                        <p:cTn dur="1" fill="hold" id="11">
                                          <p:stCondLst>
                                            <p:cond delay="0"/>
                                          </p:stCondLst>
                                        </p:cTn>
                                        <p:tgtEl>
                                          <p:spTgt spid="1048611">
                                            <p:txEl>
                                              <p:pRg st="0" end="0"/>
                                            </p:txEl>
                                          </p:spTgt>
                                        </p:tgtEl>
                                        <p:attrNameLst>
                                          <p:attrName>style.visibility</p:attrName>
                                        </p:attrNameLst>
                                      </p:cBhvr>
                                      <p:to>
                                        <p:strVal val="visible"/>
                                      </p:to>
                                    </p:set>
                                    <p:animEffect transition="in" filter="blinds(horizontal)">
                                      <p:cBhvr>
                                        <p:cTn dur="1000" id="12"/>
                                        <p:tgtEl>
                                          <p:spTgt spid="1048611">
                                            <p:txEl>
                                              <p:pRg st="0" end="0"/>
                                            </p:txEl>
                                          </p:spTgt>
                                        </p:tgtEl>
                                      </p:cBhvr>
                                    </p:animEffect>
                                  </p:childTnLst>
                                </p:cTn>
                              </p:par>
                            </p:childTnLst>
                          </p:cTn>
                        </p:par>
                      </p:childTnLst>
                    </p:cTn>
                  </p:par>
                  <p:par>
                    <p:cTn fill="hold" id="13">
                      <p:stCondLst>
                        <p:cond delay="indefinite"/>
                      </p:stCondLst>
                      <p:childTnLst>
                        <p:par>
                          <p:cTn fill="hold" id="14">
                            <p:stCondLst>
                              <p:cond delay="0"/>
                            </p:stCondLst>
                            <p:childTnLst>
                              <p:par>
                                <p:cTn fill="hold" grpId="0" id="15" nodeType="clickEffect" presetClass="entr" presetID="3" presetSubtype="10">
                                  <p:stCondLst>
                                    <p:cond delay="0"/>
                                  </p:stCondLst>
                                  <p:childTnLst>
                                    <p:set>
                                      <p:cBhvr>
                                        <p:cTn dur="1" fill="hold" id="16">
                                          <p:stCondLst>
                                            <p:cond delay="0"/>
                                          </p:stCondLst>
                                        </p:cTn>
                                        <p:tgtEl>
                                          <p:spTgt spid="1048611">
                                            <p:txEl>
                                              <p:pRg st="2" end="2"/>
                                            </p:txEl>
                                          </p:spTgt>
                                        </p:tgtEl>
                                        <p:attrNameLst>
                                          <p:attrName>style.visibility</p:attrName>
                                        </p:attrNameLst>
                                      </p:cBhvr>
                                      <p:to>
                                        <p:strVal val="visible"/>
                                      </p:to>
                                    </p:set>
                                    <p:animEffect transition="in" filter="blinds(horizontal)">
                                      <p:cBhvr>
                                        <p:cTn dur="1000" id="17"/>
                                        <p:tgtEl>
                                          <p:spTgt spid="1048611">
                                            <p:txEl>
                                              <p:pRg st="2" end="2"/>
                                            </p:txEl>
                                          </p:spTgt>
                                        </p:tgtEl>
                                      </p:cBhvr>
                                    </p:animEffect>
                                  </p:childTnLst>
                                </p:cTn>
                              </p:par>
                            </p:childTnLst>
                          </p:cTn>
                        </p:par>
                      </p:childTnLst>
                    </p:cTn>
                  </p:par>
                  <p:par>
                    <p:cTn fill="hold" id="18">
                      <p:stCondLst>
                        <p:cond delay="indefinite"/>
                      </p:stCondLst>
                      <p:childTnLst>
                        <p:par>
                          <p:cTn fill="hold" id="19">
                            <p:stCondLst>
                              <p:cond delay="0"/>
                            </p:stCondLst>
                            <p:childTnLst>
                              <p:par>
                                <p:cTn fill="hold" grpId="0" id="20" nodeType="clickEffect" presetClass="entr" presetID="3" presetSubtype="10">
                                  <p:stCondLst>
                                    <p:cond delay="0"/>
                                  </p:stCondLst>
                                  <p:childTnLst>
                                    <p:set>
                                      <p:cBhvr>
                                        <p:cTn dur="1" fill="hold" id="21">
                                          <p:stCondLst>
                                            <p:cond delay="0"/>
                                          </p:stCondLst>
                                        </p:cTn>
                                        <p:tgtEl>
                                          <p:spTgt spid="1048611">
                                            <p:txEl>
                                              <p:pRg st="3" end="3"/>
                                            </p:txEl>
                                          </p:spTgt>
                                        </p:tgtEl>
                                        <p:attrNameLst>
                                          <p:attrName>style.visibility</p:attrName>
                                        </p:attrNameLst>
                                      </p:cBhvr>
                                      <p:to>
                                        <p:strVal val="visible"/>
                                      </p:to>
                                    </p:set>
                                    <p:animEffect transition="in" filter="blinds(horizontal)">
                                      <p:cBhvr>
                                        <p:cTn dur="1000" id="22"/>
                                        <p:tgtEl>
                                          <p:spTgt spid="1048611">
                                            <p:txEl>
                                              <p:pRg st="3" end="3"/>
                                            </p:txEl>
                                          </p:spTgt>
                                        </p:tgtEl>
                                      </p:cBhvr>
                                    </p:animEffect>
                                  </p:childTnLst>
                                </p:cTn>
                              </p:par>
                            </p:childTnLst>
                          </p:cTn>
                        </p:par>
                      </p:childTnLst>
                    </p:cTn>
                  </p:par>
                  <p:par>
                    <p:cTn fill="hold" id="23">
                      <p:stCondLst>
                        <p:cond delay="indefinite"/>
                      </p:stCondLst>
                      <p:childTnLst>
                        <p:par>
                          <p:cTn fill="hold" id="24">
                            <p:stCondLst>
                              <p:cond delay="0"/>
                            </p:stCondLst>
                            <p:childTnLst>
                              <p:par>
                                <p:cTn fill="hold" grpId="0" id="25" nodeType="clickEffect" presetClass="entr" presetID="3" presetSubtype="10">
                                  <p:stCondLst>
                                    <p:cond delay="0"/>
                                  </p:stCondLst>
                                  <p:childTnLst>
                                    <p:set>
                                      <p:cBhvr>
                                        <p:cTn dur="1" fill="hold" id="26">
                                          <p:stCondLst>
                                            <p:cond delay="0"/>
                                          </p:stCondLst>
                                        </p:cTn>
                                        <p:tgtEl>
                                          <p:spTgt spid="1048611">
                                            <p:txEl>
                                              <p:pRg st="4" end="4"/>
                                            </p:txEl>
                                          </p:spTgt>
                                        </p:tgtEl>
                                        <p:attrNameLst>
                                          <p:attrName>style.visibility</p:attrName>
                                        </p:attrNameLst>
                                      </p:cBhvr>
                                      <p:to>
                                        <p:strVal val="visible"/>
                                      </p:to>
                                    </p:set>
                                    <p:animEffect transition="in" filter="blinds(horizontal)">
                                      <p:cBhvr>
                                        <p:cTn dur="1000" id="27"/>
                                        <p:tgtEl>
                                          <p:spTgt spid="1048611">
                                            <p:txEl>
                                              <p:pRg st="4" end="4"/>
                                            </p:txEl>
                                          </p:spTgt>
                                        </p:tgtEl>
                                      </p:cBhvr>
                                    </p:animEffect>
                                  </p:childTnLst>
                                </p:cTn>
                              </p:par>
                            </p:childTnLst>
                          </p:cTn>
                        </p:par>
                      </p:childTnLst>
                    </p:cTn>
                  </p:par>
                  <p:par>
                    <p:cTn fill="hold" id="28">
                      <p:stCondLst>
                        <p:cond delay="indefinite"/>
                      </p:stCondLst>
                      <p:childTnLst>
                        <p:par>
                          <p:cTn fill="hold" id="29">
                            <p:stCondLst>
                              <p:cond delay="0"/>
                            </p:stCondLst>
                            <p:childTnLst>
                              <p:par>
                                <p:cTn fill="hold" grpId="0" id="30" nodeType="clickEffect" presetClass="entr" presetID="3" presetSubtype="10">
                                  <p:stCondLst>
                                    <p:cond delay="0"/>
                                  </p:stCondLst>
                                  <p:childTnLst>
                                    <p:set>
                                      <p:cBhvr>
                                        <p:cTn dur="1" fill="hold" id="31">
                                          <p:stCondLst>
                                            <p:cond delay="0"/>
                                          </p:stCondLst>
                                        </p:cTn>
                                        <p:tgtEl>
                                          <p:spTgt spid="1048611">
                                            <p:txEl>
                                              <p:pRg st="5" end="5"/>
                                            </p:txEl>
                                          </p:spTgt>
                                        </p:tgtEl>
                                        <p:attrNameLst>
                                          <p:attrName>style.visibility</p:attrName>
                                        </p:attrNameLst>
                                      </p:cBhvr>
                                      <p:to>
                                        <p:strVal val="visible"/>
                                      </p:to>
                                    </p:set>
                                    <p:animEffect transition="in" filter="blinds(horizontal)">
                                      <p:cBhvr>
                                        <p:cTn dur="1000" id="32"/>
                                        <p:tgtEl>
                                          <p:spTgt spid="1048611">
                                            <p:txEl>
                                              <p:pRg st="5" end="5"/>
                                            </p:txEl>
                                          </p:spTgt>
                                        </p:tgtEl>
                                      </p:cBhvr>
                                    </p:animEffect>
                                  </p:childTnLst>
                                </p:cTn>
                              </p:par>
                            </p:childTnLst>
                          </p:cTn>
                        </p:par>
                      </p:childTnLst>
                    </p:cTn>
                  </p:par>
                  <p:par>
                    <p:cTn fill="hold" id="33">
                      <p:stCondLst>
                        <p:cond delay="indefinite"/>
                      </p:stCondLst>
                      <p:childTnLst>
                        <p:par>
                          <p:cTn fill="hold" id="34">
                            <p:stCondLst>
                              <p:cond delay="0"/>
                            </p:stCondLst>
                            <p:childTnLst>
                              <p:par>
                                <p:cTn fill="hold" grpId="0" id="35" nodeType="clickEffect" presetClass="entr" presetID="3" presetSubtype="10">
                                  <p:stCondLst>
                                    <p:cond delay="0"/>
                                  </p:stCondLst>
                                  <p:childTnLst>
                                    <p:set>
                                      <p:cBhvr>
                                        <p:cTn dur="1" fill="hold" id="36">
                                          <p:stCondLst>
                                            <p:cond delay="0"/>
                                          </p:stCondLst>
                                        </p:cTn>
                                        <p:tgtEl>
                                          <p:spTgt spid="1048611">
                                            <p:txEl>
                                              <p:pRg st="6" end="6"/>
                                            </p:txEl>
                                          </p:spTgt>
                                        </p:tgtEl>
                                        <p:attrNameLst>
                                          <p:attrName>style.visibility</p:attrName>
                                        </p:attrNameLst>
                                      </p:cBhvr>
                                      <p:to>
                                        <p:strVal val="visible"/>
                                      </p:to>
                                    </p:set>
                                    <p:animEffect transition="in" filter="blinds(horizontal)">
                                      <p:cBhvr>
                                        <p:cTn dur="1000" id="37"/>
                                        <p:tgtEl>
                                          <p:spTgt spid="10486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1"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59" name=""/>
        <p:cNvGrpSpPr/>
        <p:nvPr/>
      </p:nvGrpSpPr>
      <p:grpSpPr>
        <a:xfrm>
          <a:off x="0" y="0"/>
          <a:ext cx="0" cy="0"/>
          <a:chOff x="0" y="0"/>
          <a:chExt cx="0" cy="0"/>
        </a:xfrm>
      </p:grpSpPr>
      <p:sp>
        <p:nvSpPr>
          <p:cNvPr id="1048612" name="Content Placeholder 2"/>
          <p:cNvSpPr>
            <a:spLocks noGrp="1"/>
          </p:cNvSpPr>
          <p:nvPr>
            <p:ph idx="1"/>
          </p:nvPr>
        </p:nvSpPr>
        <p:spPr>
          <a:xfrm>
            <a:off x="152400" y="228600"/>
            <a:ext cx="8839200" cy="6400800"/>
          </a:xfrm>
          <a:solidFill>
            <a:srgbClr val="FFEBF4"/>
          </a:solidFill>
        </p:spPr>
        <p:txBody>
          <a:bodyPr>
            <a:normAutofit/>
          </a:bodyPr>
          <a:p>
            <a:pPr>
              <a:buNone/>
            </a:pPr>
            <a:r>
              <a:rPr b="1" dirty="0" sz="2400" lang="en-US" smtClean="0">
                <a:solidFill>
                  <a:srgbClr val="2A11E5"/>
                </a:solidFill>
                <a:latin typeface="Arial Black" pitchFamily="34" charset="0"/>
              </a:rPr>
              <a:t>Many people use the terms Internet and World Wide Web interchangeably. Though inter-related, the two terms are different.</a:t>
            </a:r>
          </a:p>
          <a:p>
            <a:pPr>
              <a:buNone/>
            </a:pPr>
            <a:r>
              <a:rPr b="1" dirty="0" sz="2400" i="1" lang="en-US" smtClean="0">
                <a:latin typeface="Arial Black" pitchFamily="34" charset="0"/>
              </a:rPr>
              <a:t>The Internet is a massive network connecting millions of computers globally.</a:t>
            </a:r>
          </a:p>
          <a:p>
            <a:pPr>
              <a:buNone/>
            </a:pPr>
            <a:r>
              <a:rPr b="1" dirty="0" sz="2400" i="1" lang="en-US" smtClean="0">
                <a:latin typeface="Arial Black" pitchFamily="34" charset="0"/>
              </a:rPr>
              <a:t>The WWW or the web is a way of accessing information in a web page over the Internet medium.</a:t>
            </a:r>
          </a:p>
          <a:p>
            <a:pPr>
              <a:buNone/>
            </a:pPr>
            <a:r>
              <a:rPr b="1" dirty="0" sz="2400" lang="en-US" u="sng" smtClean="0">
                <a:solidFill>
                  <a:srgbClr val="C00000"/>
                </a:solidFill>
                <a:latin typeface="Arial Black" pitchFamily="34" charset="0"/>
              </a:rPr>
              <a:t>What makes up the web?</a:t>
            </a:r>
          </a:p>
          <a:p>
            <a:pPr>
              <a:buFont typeface="Wingdings" pitchFamily="2" charset="2"/>
              <a:buChar char="v"/>
            </a:pPr>
            <a:r>
              <a:rPr b="1" dirty="0" sz="2400" lang="en-US" u="sng" smtClean="0">
                <a:latin typeface="Arial Black" pitchFamily="34" charset="0"/>
              </a:rPr>
              <a:t>Web Pages</a:t>
            </a:r>
            <a:r>
              <a:rPr b="1" dirty="0" sz="2400" lang="en-US" smtClean="0">
                <a:solidFill>
                  <a:srgbClr val="2A11E5"/>
                </a:solidFill>
                <a:latin typeface="Arial Black" pitchFamily="34" charset="0"/>
              </a:rPr>
              <a:t>: a web page is a single screen of information which may contain text, images, animation, sound and video. The web page is viewed via a web browser software.</a:t>
            </a:r>
          </a:p>
          <a:p>
            <a:pPr>
              <a:buFont typeface="Wingdings" pitchFamily="2" charset="2"/>
              <a:buChar char="v"/>
            </a:pPr>
            <a:r>
              <a:rPr b="1" dirty="0" sz="2400" lang="en-US" u="sng" smtClean="0">
                <a:latin typeface="Arial Black" pitchFamily="34" charset="0"/>
              </a:rPr>
              <a:t>Web Sites</a:t>
            </a:r>
            <a:r>
              <a:rPr b="1" dirty="0" sz="2400" lang="en-US" smtClean="0">
                <a:solidFill>
                  <a:srgbClr val="2A11E5"/>
                </a:solidFill>
                <a:latin typeface="Arial Black" pitchFamily="34" charset="0"/>
              </a:rPr>
              <a:t>: a web site is a collection of web pages published as one interconnected entity.</a:t>
            </a:r>
          </a:p>
          <a:p>
            <a:pPr>
              <a:buFont typeface="Wingdings" pitchFamily="2" charset="2"/>
              <a:buChar char="v"/>
            </a:pPr>
            <a:r>
              <a:rPr b="1" dirty="0" sz="2400" lang="en-US" u="sng" smtClean="0">
                <a:latin typeface="Arial Black" pitchFamily="34" charset="0"/>
              </a:rPr>
              <a:t>Web portals</a:t>
            </a:r>
            <a:r>
              <a:rPr b="1" dirty="0" sz="2400" lang="en-US" smtClean="0">
                <a:solidFill>
                  <a:srgbClr val="2A11E5"/>
                </a:solidFill>
                <a:latin typeface="Arial Black" pitchFamily="34" charset="0"/>
              </a:rPr>
              <a:t>: these are web pages that offer specialised services such as searching, e-mail, sports updates, news and links to selected web sites.</a:t>
            </a:r>
          </a:p>
          <a:p>
            <a:pPr>
              <a:buFont typeface="Wingdings" pitchFamily="2" charset="2"/>
              <a:buChar char="v"/>
            </a:pPr>
            <a:r>
              <a:rPr b="1" dirty="0" sz="2400" lang="en-US" u="sng" smtClean="0">
                <a:latin typeface="Arial Black" pitchFamily="34" charset="0"/>
              </a:rPr>
              <a:t>Blog</a:t>
            </a:r>
            <a:r>
              <a:rPr b="1" dirty="0" sz="2400" lang="en-US" smtClean="0">
                <a:solidFill>
                  <a:srgbClr val="2A11E5"/>
                </a:solidFill>
                <a:latin typeface="Arial Black" pitchFamily="34" charset="0"/>
              </a:rPr>
              <a:t>: a web site that contains personal information which can easily be updated. Some blogs act as resumes, diaries and may be used for business, advocacy and campaign purposes.</a:t>
            </a:r>
          </a:p>
          <a:p>
            <a:pPr>
              <a:buFont typeface="Wingdings" pitchFamily="2" charset="2"/>
              <a:buChar char="v"/>
            </a:pPr>
            <a:r>
              <a:rPr b="1" dirty="0" sz="2400" lang="en-US" u="sng" smtClean="0">
                <a:latin typeface="Arial Black" pitchFamily="34" charset="0"/>
              </a:rPr>
              <a:t>hyperlinks</a:t>
            </a:r>
            <a:r>
              <a:rPr b="1" dirty="0" sz="2400" lang="en-US" smtClean="0">
                <a:solidFill>
                  <a:srgbClr val="2A11E5"/>
                </a:solidFill>
                <a:latin typeface="Arial Black" pitchFamily="34" charset="0"/>
              </a:rPr>
              <a:t>: these are elements in a web site that connect a web page to other pages in a web site. They include Hypertext (coloured text) and Hypermedia(can be inform of graphics, sound or video).</a:t>
            </a:r>
          </a:p>
          <a:p>
            <a:pPr>
              <a:buNone/>
            </a:pPr>
            <a:endParaRPr b="1" dirty="0" sz="2400" lang="en-US" smtClean="0">
              <a:solidFill>
                <a:srgbClr val="2A11E5"/>
              </a:solidFill>
              <a:latin typeface="Arial Black" pitchFamily="34" charset="0"/>
            </a:endParaRPr>
          </a:p>
          <a:p>
            <a:pPr indent="-457200" marL="576072">
              <a:buFont typeface="+mj-lt"/>
              <a:buAutoNum type="alphaLcParenR"/>
            </a:pPr>
            <a:endParaRPr b="1" dirty="0" sz="2400" lang="en-US">
              <a:solidFill>
                <a:srgbClr val="008000"/>
              </a:solidFill>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4">
                                  <p:stCondLst>
                                    <p:cond delay="0"/>
                                  </p:stCondLst>
                                  <p:childTnLst>
                                    <p:set>
                                      <p:cBhvr>
                                        <p:cTn dur="1" fill="hold" id="6">
                                          <p:stCondLst>
                                            <p:cond delay="0"/>
                                          </p:stCondLst>
                                        </p:cTn>
                                        <p:tgtEl>
                                          <p:spTgt spid="1048612">
                                            <p:bg/>
                                          </p:spTgt>
                                        </p:tgtEl>
                                        <p:attrNameLst>
                                          <p:attrName>style.visibility</p:attrName>
                                        </p:attrNameLst>
                                      </p:cBhvr>
                                      <p:to>
                                        <p:strVal val="visible"/>
                                      </p:to>
                                    </p:set>
                                    <p:anim calcmode="lin" valueType="num">
                                      <p:cBhvr additive="base">
                                        <p:cTn dur="1000" fill="hold" id="7"/>
                                        <p:tgtEl>
                                          <p:spTgt spid="1048612">
                                            <p:bg/>
                                          </p:spTgt>
                                        </p:tgtEl>
                                        <p:attrNameLst>
                                          <p:attrName>ppt_x</p:attrName>
                                        </p:attrNameLst>
                                      </p:cBhvr>
                                      <p:tavLst>
                                        <p:tav tm="0">
                                          <p:val>
                                            <p:strVal val="#ppt_x"/>
                                          </p:val>
                                        </p:tav>
                                        <p:tav tm="100000">
                                          <p:val>
                                            <p:strVal val="#ppt_x"/>
                                          </p:val>
                                        </p:tav>
                                      </p:tavLst>
                                    </p:anim>
                                    <p:anim calcmode="lin" valueType="num">
                                      <p:cBhvr additive="base">
                                        <p:cTn dur="1000" fill="hold" id="8"/>
                                        <p:tgtEl>
                                          <p:spTgt spid="1048612">
                                            <p:bg/>
                                          </p:spTgt>
                                        </p:tgtEl>
                                        <p:attrNameLst>
                                          <p:attrName>ppt_y</p:attrName>
                                        </p:attrNameLst>
                                      </p:cBhvr>
                                      <p:tavLst>
                                        <p:tav tm="0">
                                          <p:val>
                                            <p:strVal val="1+#ppt_h/2"/>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4">
                                  <p:stCondLst>
                                    <p:cond delay="0"/>
                                  </p:stCondLst>
                                  <p:childTnLst>
                                    <p:set>
                                      <p:cBhvr>
                                        <p:cTn dur="1" fill="hold" id="12">
                                          <p:stCondLst>
                                            <p:cond delay="0"/>
                                          </p:stCondLst>
                                        </p:cTn>
                                        <p:tgtEl>
                                          <p:spTgt spid="1048612">
                                            <p:txEl>
                                              <p:pRg st="0" end="0"/>
                                            </p:txEl>
                                          </p:spTgt>
                                        </p:tgtEl>
                                        <p:attrNameLst>
                                          <p:attrName>style.visibility</p:attrName>
                                        </p:attrNameLst>
                                      </p:cBhvr>
                                      <p:to>
                                        <p:strVal val="visible"/>
                                      </p:to>
                                    </p:set>
                                    <p:anim calcmode="lin" valueType="num">
                                      <p:cBhvr additive="base">
                                        <p:cTn dur="1000" fill="hold" id="13"/>
                                        <p:tgtEl>
                                          <p:spTgt spid="1048612">
                                            <p:txEl>
                                              <p:pRg st="0" end="0"/>
                                            </p:txEl>
                                          </p:spTgt>
                                        </p:tgtEl>
                                        <p:attrNameLst>
                                          <p:attrName>ppt_x</p:attrName>
                                        </p:attrNameLst>
                                      </p:cBhvr>
                                      <p:tavLst>
                                        <p:tav tm="0">
                                          <p:val>
                                            <p:strVal val="#ppt_x"/>
                                          </p:val>
                                        </p:tav>
                                        <p:tav tm="100000">
                                          <p:val>
                                            <p:strVal val="#ppt_x"/>
                                          </p:val>
                                        </p:tav>
                                      </p:tavLst>
                                    </p:anim>
                                    <p:anim calcmode="lin" valueType="num">
                                      <p:cBhvr additive="base">
                                        <p:cTn dur="1000" fill="hold" id="14"/>
                                        <p:tgtEl>
                                          <p:spTgt spid="10486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fill="hold" id="15">
                      <p:stCondLst>
                        <p:cond delay="indefinite"/>
                      </p:stCondLst>
                      <p:childTnLst>
                        <p:par>
                          <p:cTn fill="hold" id="16">
                            <p:stCondLst>
                              <p:cond delay="0"/>
                            </p:stCondLst>
                            <p:childTnLst>
                              <p:par>
                                <p:cTn fill="hold" grpId="0" id="17" nodeType="clickEffect" presetClass="entr" presetID="2" presetSubtype="4">
                                  <p:stCondLst>
                                    <p:cond delay="0"/>
                                  </p:stCondLst>
                                  <p:childTnLst>
                                    <p:set>
                                      <p:cBhvr>
                                        <p:cTn dur="1" fill="hold" id="18">
                                          <p:stCondLst>
                                            <p:cond delay="0"/>
                                          </p:stCondLst>
                                        </p:cTn>
                                        <p:tgtEl>
                                          <p:spTgt spid="1048612">
                                            <p:txEl>
                                              <p:pRg st="1" end="1"/>
                                            </p:txEl>
                                          </p:spTgt>
                                        </p:tgtEl>
                                        <p:attrNameLst>
                                          <p:attrName>style.visibility</p:attrName>
                                        </p:attrNameLst>
                                      </p:cBhvr>
                                      <p:to>
                                        <p:strVal val="visible"/>
                                      </p:to>
                                    </p:set>
                                    <p:anim calcmode="lin" valueType="num">
                                      <p:cBhvr additive="base">
                                        <p:cTn dur="1000" fill="hold" id="19"/>
                                        <p:tgtEl>
                                          <p:spTgt spid="1048612">
                                            <p:txEl>
                                              <p:pRg st="1" end="1"/>
                                            </p:txEl>
                                          </p:spTgt>
                                        </p:tgtEl>
                                        <p:attrNameLst>
                                          <p:attrName>ppt_x</p:attrName>
                                        </p:attrNameLst>
                                      </p:cBhvr>
                                      <p:tavLst>
                                        <p:tav tm="0">
                                          <p:val>
                                            <p:strVal val="#ppt_x"/>
                                          </p:val>
                                        </p:tav>
                                        <p:tav tm="100000">
                                          <p:val>
                                            <p:strVal val="#ppt_x"/>
                                          </p:val>
                                        </p:tav>
                                      </p:tavLst>
                                    </p:anim>
                                    <p:anim calcmode="lin" valueType="num">
                                      <p:cBhvr additive="base">
                                        <p:cTn dur="1000" fill="hold" id="20"/>
                                        <p:tgtEl>
                                          <p:spTgt spid="10486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fill="hold" id="21">
                      <p:stCondLst>
                        <p:cond delay="indefinite"/>
                      </p:stCondLst>
                      <p:childTnLst>
                        <p:par>
                          <p:cTn fill="hold" id="22">
                            <p:stCondLst>
                              <p:cond delay="0"/>
                            </p:stCondLst>
                            <p:childTnLst>
                              <p:par>
                                <p:cTn fill="hold" grpId="0" id="23" nodeType="clickEffect" presetClass="entr" presetID="2" presetSubtype="4">
                                  <p:stCondLst>
                                    <p:cond delay="0"/>
                                  </p:stCondLst>
                                  <p:childTnLst>
                                    <p:set>
                                      <p:cBhvr>
                                        <p:cTn dur="1" fill="hold" id="24">
                                          <p:stCondLst>
                                            <p:cond delay="0"/>
                                          </p:stCondLst>
                                        </p:cTn>
                                        <p:tgtEl>
                                          <p:spTgt spid="1048612">
                                            <p:txEl>
                                              <p:pRg st="2" end="2"/>
                                            </p:txEl>
                                          </p:spTgt>
                                        </p:tgtEl>
                                        <p:attrNameLst>
                                          <p:attrName>style.visibility</p:attrName>
                                        </p:attrNameLst>
                                      </p:cBhvr>
                                      <p:to>
                                        <p:strVal val="visible"/>
                                      </p:to>
                                    </p:set>
                                    <p:anim calcmode="lin" valueType="num">
                                      <p:cBhvr additive="base">
                                        <p:cTn dur="1000" fill="hold" id="25"/>
                                        <p:tgtEl>
                                          <p:spTgt spid="1048612">
                                            <p:txEl>
                                              <p:pRg st="2" end="2"/>
                                            </p:txEl>
                                          </p:spTgt>
                                        </p:tgtEl>
                                        <p:attrNameLst>
                                          <p:attrName>ppt_x</p:attrName>
                                        </p:attrNameLst>
                                      </p:cBhvr>
                                      <p:tavLst>
                                        <p:tav tm="0">
                                          <p:val>
                                            <p:strVal val="#ppt_x"/>
                                          </p:val>
                                        </p:tav>
                                        <p:tav tm="100000">
                                          <p:val>
                                            <p:strVal val="#ppt_x"/>
                                          </p:val>
                                        </p:tav>
                                      </p:tavLst>
                                    </p:anim>
                                    <p:anim calcmode="lin" valueType="num">
                                      <p:cBhvr additive="base">
                                        <p:cTn dur="1000" fill="hold" id="26"/>
                                        <p:tgtEl>
                                          <p:spTgt spid="10486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fill="hold" id="27">
                      <p:stCondLst>
                        <p:cond delay="indefinite"/>
                      </p:stCondLst>
                      <p:childTnLst>
                        <p:par>
                          <p:cTn fill="hold" id="28">
                            <p:stCondLst>
                              <p:cond delay="0"/>
                            </p:stCondLst>
                            <p:childTnLst>
                              <p:par>
                                <p:cTn fill="hold" grpId="0" id="29" nodeType="clickEffect" presetClass="entr" presetID="2" presetSubtype="4">
                                  <p:stCondLst>
                                    <p:cond delay="0"/>
                                  </p:stCondLst>
                                  <p:childTnLst>
                                    <p:set>
                                      <p:cBhvr>
                                        <p:cTn dur="1" fill="hold" id="30">
                                          <p:stCondLst>
                                            <p:cond delay="0"/>
                                          </p:stCondLst>
                                        </p:cTn>
                                        <p:tgtEl>
                                          <p:spTgt spid="1048612">
                                            <p:txEl>
                                              <p:pRg st="3" end="3"/>
                                            </p:txEl>
                                          </p:spTgt>
                                        </p:tgtEl>
                                        <p:attrNameLst>
                                          <p:attrName>style.visibility</p:attrName>
                                        </p:attrNameLst>
                                      </p:cBhvr>
                                      <p:to>
                                        <p:strVal val="visible"/>
                                      </p:to>
                                    </p:set>
                                    <p:anim calcmode="lin" valueType="num">
                                      <p:cBhvr additive="base">
                                        <p:cTn dur="1000" fill="hold" id="31"/>
                                        <p:tgtEl>
                                          <p:spTgt spid="1048612">
                                            <p:txEl>
                                              <p:pRg st="3" end="3"/>
                                            </p:txEl>
                                          </p:spTgt>
                                        </p:tgtEl>
                                        <p:attrNameLst>
                                          <p:attrName>ppt_x</p:attrName>
                                        </p:attrNameLst>
                                      </p:cBhvr>
                                      <p:tavLst>
                                        <p:tav tm="0">
                                          <p:val>
                                            <p:strVal val="#ppt_x"/>
                                          </p:val>
                                        </p:tav>
                                        <p:tav tm="100000">
                                          <p:val>
                                            <p:strVal val="#ppt_x"/>
                                          </p:val>
                                        </p:tav>
                                      </p:tavLst>
                                    </p:anim>
                                    <p:anim calcmode="lin" valueType="num">
                                      <p:cBhvr additive="base">
                                        <p:cTn dur="1000" fill="hold" id="32"/>
                                        <p:tgtEl>
                                          <p:spTgt spid="104861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fill="hold" id="33">
                      <p:stCondLst>
                        <p:cond delay="indefinite"/>
                      </p:stCondLst>
                      <p:childTnLst>
                        <p:par>
                          <p:cTn fill="hold" id="34">
                            <p:stCondLst>
                              <p:cond delay="0"/>
                            </p:stCondLst>
                            <p:childTnLst>
                              <p:par>
                                <p:cTn fill="hold" grpId="0" id="35" nodeType="clickEffect" presetClass="entr" presetID="2" presetSubtype="4">
                                  <p:stCondLst>
                                    <p:cond delay="0"/>
                                  </p:stCondLst>
                                  <p:childTnLst>
                                    <p:set>
                                      <p:cBhvr>
                                        <p:cTn dur="1" fill="hold" id="36">
                                          <p:stCondLst>
                                            <p:cond delay="0"/>
                                          </p:stCondLst>
                                        </p:cTn>
                                        <p:tgtEl>
                                          <p:spTgt spid="1048612">
                                            <p:txEl>
                                              <p:pRg st="4" end="4"/>
                                            </p:txEl>
                                          </p:spTgt>
                                        </p:tgtEl>
                                        <p:attrNameLst>
                                          <p:attrName>style.visibility</p:attrName>
                                        </p:attrNameLst>
                                      </p:cBhvr>
                                      <p:to>
                                        <p:strVal val="visible"/>
                                      </p:to>
                                    </p:set>
                                    <p:anim calcmode="lin" valueType="num">
                                      <p:cBhvr additive="base">
                                        <p:cTn dur="1000" fill="hold" id="37"/>
                                        <p:tgtEl>
                                          <p:spTgt spid="1048612">
                                            <p:txEl>
                                              <p:pRg st="4" end="4"/>
                                            </p:txEl>
                                          </p:spTgt>
                                        </p:tgtEl>
                                        <p:attrNameLst>
                                          <p:attrName>ppt_x</p:attrName>
                                        </p:attrNameLst>
                                      </p:cBhvr>
                                      <p:tavLst>
                                        <p:tav tm="0">
                                          <p:val>
                                            <p:strVal val="#ppt_x"/>
                                          </p:val>
                                        </p:tav>
                                        <p:tav tm="100000">
                                          <p:val>
                                            <p:strVal val="#ppt_x"/>
                                          </p:val>
                                        </p:tav>
                                      </p:tavLst>
                                    </p:anim>
                                    <p:anim calcmode="lin" valueType="num">
                                      <p:cBhvr additive="base">
                                        <p:cTn dur="1000" fill="hold" id="38"/>
                                        <p:tgtEl>
                                          <p:spTgt spid="104861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fill="hold" id="39">
                      <p:stCondLst>
                        <p:cond delay="indefinite"/>
                      </p:stCondLst>
                      <p:childTnLst>
                        <p:par>
                          <p:cTn fill="hold" id="40">
                            <p:stCondLst>
                              <p:cond delay="0"/>
                            </p:stCondLst>
                            <p:childTnLst>
                              <p:par>
                                <p:cTn fill="hold" grpId="0" id="41" nodeType="clickEffect" presetClass="entr" presetID="2" presetSubtype="4">
                                  <p:stCondLst>
                                    <p:cond delay="0"/>
                                  </p:stCondLst>
                                  <p:childTnLst>
                                    <p:set>
                                      <p:cBhvr>
                                        <p:cTn dur="1" fill="hold" id="42">
                                          <p:stCondLst>
                                            <p:cond delay="0"/>
                                          </p:stCondLst>
                                        </p:cTn>
                                        <p:tgtEl>
                                          <p:spTgt spid="1048612">
                                            <p:txEl>
                                              <p:pRg st="5" end="5"/>
                                            </p:txEl>
                                          </p:spTgt>
                                        </p:tgtEl>
                                        <p:attrNameLst>
                                          <p:attrName>style.visibility</p:attrName>
                                        </p:attrNameLst>
                                      </p:cBhvr>
                                      <p:to>
                                        <p:strVal val="visible"/>
                                      </p:to>
                                    </p:set>
                                    <p:anim calcmode="lin" valueType="num">
                                      <p:cBhvr additive="base">
                                        <p:cTn dur="1000" fill="hold" id="43"/>
                                        <p:tgtEl>
                                          <p:spTgt spid="1048612">
                                            <p:txEl>
                                              <p:pRg st="5" end="5"/>
                                            </p:txEl>
                                          </p:spTgt>
                                        </p:tgtEl>
                                        <p:attrNameLst>
                                          <p:attrName>ppt_x</p:attrName>
                                        </p:attrNameLst>
                                      </p:cBhvr>
                                      <p:tavLst>
                                        <p:tav tm="0">
                                          <p:val>
                                            <p:strVal val="#ppt_x"/>
                                          </p:val>
                                        </p:tav>
                                        <p:tav tm="100000">
                                          <p:val>
                                            <p:strVal val="#ppt_x"/>
                                          </p:val>
                                        </p:tav>
                                      </p:tavLst>
                                    </p:anim>
                                    <p:anim calcmode="lin" valueType="num">
                                      <p:cBhvr additive="base">
                                        <p:cTn dur="1000" fill="hold" id="44"/>
                                        <p:tgtEl>
                                          <p:spTgt spid="104861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fill="hold" id="45">
                      <p:stCondLst>
                        <p:cond delay="indefinite"/>
                      </p:stCondLst>
                      <p:childTnLst>
                        <p:par>
                          <p:cTn fill="hold" id="46">
                            <p:stCondLst>
                              <p:cond delay="0"/>
                            </p:stCondLst>
                            <p:childTnLst>
                              <p:par>
                                <p:cTn fill="hold" grpId="0" id="47" nodeType="clickEffect" presetClass="entr" presetID="2" presetSubtype="4">
                                  <p:stCondLst>
                                    <p:cond delay="0"/>
                                  </p:stCondLst>
                                  <p:childTnLst>
                                    <p:set>
                                      <p:cBhvr>
                                        <p:cTn dur="1" fill="hold" id="48">
                                          <p:stCondLst>
                                            <p:cond delay="0"/>
                                          </p:stCondLst>
                                        </p:cTn>
                                        <p:tgtEl>
                                          <p:spTgt spid="1048612">
                                            <p:txEl>
                                              <p:pRg st="6" end="6"/>
                                            </p:txEl>
                                          </p:spTgt>
                                        </p:tgtEl>
                                        <p:attrNameLst>
                                          <p:attrName>style.visibility</p:attrName>
                                        </p:attrNameLst>
                                      </p:cBhvr>
                                      <p:to>
                                        <p:strVal val="visible"/>
                                      </p:to>
                                    </p:set>
                                    <p:anim calcmode="lin" valueType="num">
                                      <p:cBhvr additive="base">
                                        <p:cTn dur="1000" fill="hold" id="49"/>
                                        <p:tgtEl>
                                          <p:spTgt spid="1048612">
                                            <p:txEl>
                                              <p:pRg st="6" end="6"/>
                                            </p:txEl>
                                          </p:spTgt>
                                        </p:tgtEl>
                                        <p:attrNameLst>
                                          <p:attrName>ppt_x</p:attrName>
                                        </p:attrNameLst>
                                      </p:cBhvr>
                                      <p:tavLst>
                                        <p:tav tm="0">
                                          <p:val>
                                            <p:strVal val="#ppt_x"/>
                                          </p:val>
                                        </p:tav>
                                        <p:tav tm="100000">
                                          <p:val>
                                            <p:strVal val="#ppt_x"/>
                                          </p:val>
                                        </p:tav>
                                      </p:tavLst>
                                    </p:anim>
                                    <p:anim calcmode="lin" valueType="num">
                                      <p:cBhvr additive="base">
                                        <p:cTn dur="1000" fill="hold" id="50"/>
                                        <p:tgtEl>
                                          <p:spTgt spid="104861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fill="hold" id="51">
                      <p:stCondLst>
                        <p:cond delay="indefinite"/>
                      </p:stCondLst>
                      <p:childTnLst>
                        <p:par>
                          <p:cTn fill="hold" id="52">
                            <p:stCondLst>
                              <p:cond delay="0"/>
                            </p:stCondLst>
                            <p:childTnLst>
                              <p:par>
                                <p:cTn fill="hold" grpId="0" id="53" nodeType="clickEffect" presetClass="entr" presetID="2" presetSubtype="4">
                                  <p:stCondLst>
                                    <p:cond delay="0"/>
                                  </p:stCondLst>
                                  <p:childTnLst>
                                    <p:set>
                                      <p:cBhvr>
                                        <p:cTn dur="1" fill="hold" id="54">
                                          <p:stCondLst>
                                            <p:cond delay="0"/>
                                          </p:stCondLst>
                                        </p:cTn>
                                        <p:tgtEl>
                                          <p:spTgt spid="1048612">
                                            <p:txEl>
                                              <p:pRg st="7" end="7"/>
                                            </p:txEl>
                                          </p:spTgt>
                                        </p:tgtEl>
                                        <p:attrNameLst>
                                          <p:attrName>style.visibility</p:attrName>
                                        </p:attrNameLst>
                                      </p:cBhvr>
                                      <p:to>
                                        <p:strVal val="visible"/>
                                      </p:to>
                                    </p:set>
                                    <p:anim calcmode="lin" valueType="num">
                                      <p:cBhvr additive="base">
                                        <p:cTn dur="1000" fill="hold" id="55"/>
                                        <p:tgtEl>
                                          <p:spTgt spid="1048612">
                                            <p:txEl>
                                              <p:pRg st="7" end="7"/>
                                            </p:txEl>
                                          </p:spTgt>
                                        </p:tgtEl>
                                        <p:attrNameLst>
                                          <p:attrName>ppt_x</p:attrName>
                                        </p:attrNameLst>
                                      </p:cBhvr>
                                      <p:tavLst>
                                        <p:tav tm="0">
                                          <p:val>
                                            <p:strVal val="#ppt_x"/>
                                          </p:val>
                                        </p:tav>
                                        <p:tav tm="100000">
                                          <p:val>
                                            <p:strVal val="#ppt_x"/>
                                          </p:val>
                                        </p:tav>
                                      </p:tavLst>
                                    </p:anim>
                                    <p:anim calcmode="lin" valueType="num">
                                      <p:cBhvr additive="base">
                                        <p:cTn dur="1000" fill="hold" id="56"/>
                                        <p:tgtEl>
                                          <p:spTgt spid="104861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fill="hold" id="57">
                      <p:stCondLst>
                        <p:cond delay="indefinite"/>
                      </p:stCondLst>
                      <p:childTnLst>
                        <p:par>
                          <p:cTn fill="hold" id="58">
                            <p:stCondLst>
                              <p:cond delay="0"/>
                            </p:stCondLst>
                            <p:childTnLst>
                              <p:par>
                                <p:cTn fill="hold" grpId="0" id="59" nodeType="clickEffect" presetClass="entr" presetID="2" presetSubtype="4">
                                  <p:stCondLst>
                                    <p:cond delay="0"/>
                                  </p:stCondLst>
                                  <p:childTnLst>
                                    <p:set>
                                      <p:cBhvr>
                                        <p:cTn dur="1" fill="hold" id="60">
                                          <p:stCondLst>
                                            <p:cond delay="0"/>
                                          </p:stCondLst>
                                        </p:cTn>
                                        <p:tgtEl>
                                          <p:spTgt spid="1048612">
                                            <p:txEl>
                                              <p:pRg st="8" end="8"/>
                                            </p:txEl>
                                          </p:spTgt>
                                        </p:tgtEl>
                                        <p:attrNameLst>
                                          <p:attrName>style.visibility</p:attrName>
                                        </p:attrNameLst>
                                      </p:cBhvr>
                                      <p:to>
                                        <p:strVal val="visible"/>
                                      </p:to>
                                    </p:set>
                                    <p:anim calcmode="lin" valueType="num">
                                      <p:cBhvr additive="base">
                                        <p:cTn dur="1000" fill="hold" id="61"/>
                                        <p:tgtEl>
                                          <p:spTgt spid="1048612">
                                            <p:txEl>
                                              <p:pRg st="8" end="8"/>
                                            </p:txEl>
                                          </p:spTgt>
                                        </p:tgtEl>
                                        <p:attrNameLst>
                                          <p:attrName>ppt_x</p:attrName>
                                        </p:attrNameLst>
                                      </p:cBhvr>
                                      <p:tavLst>
                                        <p:tav tm="0">
                                          <p:val>
                                            <p:strVal val="#ppt_x"/>
                                          </p:val>
                                        </p:tav>
                                        <p:tav tm="100000">
                                          <p:val>
                                            <p:strVal val="#ppt_x"/>
                                          </p:val>
                                        </p:tav>
                                      </p:tavLst>
                                    </p:anim>
                                    <p:anim calcmode="lin" valueType="num">
                                      <p:cBhvr additive="base">
                                        <p:cTn dur="1000" fill="hold" id="62"/>
                                        <p:tgtEl>
                                          <p:spTgt spid="1048612">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2"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60" name=""/>
        <p:cNvGrpSpPr/>
        <p:nvPr/>
      </p:nvGrpSpPr>
      <p:grpSpPr>
        <a:xfrm>
          <a:off x="0" y="0"/>
          <a:ext cx="0" cy="0"/>
          <a:chOff x="0" y="0"/>
          <a:chExt cx="0" cy="0"/>
        </a:xfrm>
      </p:grpSpPr>
      <p:sp>
        <p:nvSpPr>
          <p:cNvPr id="1048613" name="Content Placeholder 2"/>
          <p:cNvSpPr>
            <a:spLocks noGrp="1"/>
          </p:cNvSpPr>
          <p:nvPr>
            <p:ph idx="1"/>
          </p:nvPr>
        </p:nvSpPr>
        <p:spPr>
          <a:xfrm>
            <a:off x="228600" y="228600"/>
            <a:ext cx="8763000" cy="6400799"/>
          </a:xfrm>
          <a:solidFill>
            <a:srgbClr val="FFEBF4"/>
          </a:solidFill>
        </p:spPr>
        <p:txBody>
          <a:bodyPr>
            <a:normAutofit lnSpcReduction="10000"/>
          </a:bodyPr>
          <a:p>
            <a:pPr indent="-457200" marL="576072">
              <a:buFont typeface="Wingdings" pitchFamily="2" charset="2"/>
              <a:buChar char="v"/>
            </a:pPr>
            <a:r>
              <a:rPr b="1" dirty="0" sz="2400" lang="en-US" u="sng" smtClean="0">
                <a:latin typeface="Arial Black" pitchFamily="34" charset="0"/>
              </a:rPr>
              <a:t>Multimedia</a:t>
            </a:r>
            <a:r>
              <a:rPr b="1" dirty="0" sz="2400" lang="en-US" smtClean="0">
                <a:solidFill>
                  <a:srgbClr val="2A11E5"/>
                </a:solidFill>
                <a:latin typeface="Arial Black" pitchFamily="34" charset="0"/>
              </a:rPr>
              <a:t>: sites that contain photos, movies, music, Web TV and Internet radio. They are meant for entertainment.</a:t>
            </a:r>
          </a:p>
          <a:p>
            <a:pPr indent="-457200" marL="576072">
              <a:buNone/>
            </a:pPr>
            <a:r>
              <a:rPr b="1" dirty="0" sz="2400" lang="en-US" u="sng" smtClean="0">
                <a:latin typeface="Arial Black" pitchFamily="34" charset="0"/>
              </a:rPr>
              <a:t>Accessing the Internet</a:t>
            </a:r>
          </a:p>
          <a:p>
            <a:pPr indent="-457200" marL="576072">
              <a:buNone/>
            </a:pPr>
            <a:r>
              <a:rPr b="1" dirty="0" sz="2400" lang="en-US" smtClean="0">
                <a:solidFill>
                  <a:srgbClr val="2A11E5"/>
                </a:solidFill>
                <a:latin typeface="Arial Black" pitchFamily="34" charset="0"/>
              </a:rPr>
              <a:t>To access the Internet, a web browser software is required. Common web browsers include:</a:t>
            </a:r>
          </a:p>
          <a:p>
            <a:pPr indent="-457200" marL="576072">
              <a:buFont typeface="Wingdings" pitchFamily="2" charset="2"/>
              <a:buChar char="§"/>
            </a:pPr>
            <a:r>
              <a:rPr b="1" dirty="0" sz="2400" lang="en-US" smtClean="0">
                <a:solidFill>
                  <a:srgbClr val="2A11E5"/>
                </a:solidFill>
                <a:latin typeface="Arial Black" pitchFamily="34" charset="0"/>
              </a:rPr>
              <a:t>Internet Explorer.</a:t>
            </a:r>
          </a:p>
          <a:p>
            <a:pPr indent="-457200" marL="576072">
              <a:buFont typeface="Wingdings" pitchFamily="2" charset="2"/>
              <a:buChar char="§"/>
            </a:pPr>
            <a:r>
              <a:rPr b="1" dirty="0" sz="2400" lang="en-US" smtClean="0">
                <a:solidFill>
                  <a:srgbClr val="2A11E5"/>
                </a:solidFill>
                <a:latin typeface="Arial Black" pitchFamily="34" charset="0"/>
              </a:rPr>
              <a:t>Netscape Navigator.</a:t>
            </a:r>
          </a:p>
          <a:p>
            <a:pPr indent="-457200" marL="576072">
              <a:buFont typeface="Wingdings" pitchFamily="2" charset="2"/>
              <a:buChar char="§"/>
            </a:pPr>
            <a:r>
              <a:rPr b="1" dirty="0" sz="2400" lang="en-US" smtClean="0">
                <a:solidFill>
                  <a:srgbClr val="2A11E5"/>
                </a:solidFill>
                <a:latin typeface="Arial Black" pitchFamily="34" charset="0"/>
              </a:rPr>
              <a:t>Mozilla Firefox.</a:t>
            </a:r>
          </a:p>
          <a:p>
            <a:pPr indent="-457200" marL="576072">
              <a:buFont typeface="Wingdings" pitchFamily="2" charset="2"/>
              <a:buChar char="§"/>
            </a:pPr>
            <a:r>
              <a:rPr b="1" dirty="0" sz="2400" lang="en-US" smtClean="0">
                <a:solidFill>
                  <a:srgbClr val="2A11E5"/>
                </a:solidFill>
                <a:latin typeface="Arial Black" pitchFamily="34" charset="0"/>
              </a:rPr>
              <a:t>Google Chrome.</a:t>
            </a:r>
          </a:p>
          <a:p>
            <a:pPr indent="-457200" marL="576072">
              <a:buFont typeface="Wingdings" pitchFamily="2" charset="2"/>
              <a:buChar char="§"/>
            </a:pPr>
            <a:r>
              <a:rPr b="1" dirty="0" sz="2400" lang="en-US" smtClean="0">
                <a:solidFill>
                  <a:srgbClr val="2A11E5"/>
                </a:solidFill>
                <a:latin typeface="Arial Black" pitchFamily="34" charset="0"/>
              </a:rPr>
              <a:t>Safari.</a:t>
            </a:r>
          </a:p>
          <a:p>
            <a:pPr indent="-457200" marL="576072">
              <a:buFont typeface="Wingdings" pitchFamily="2" charset="2"/>
              <a:buChar char="§"/>
            </a:pPr>
            <a:r>
              <a:rPr b="1" dirty="0" sz="2400" lang="en-US" err="1" smtClean="0">
                <a:solidFill>
                  <a:srgbClr val="2A11E5"/>
                </a:solidFill>
                <a:latin typeface="Arial Black" pitchFamily="34" charset="0"/>
              </a:rPr>
              <a:t>Konqueror</a:t>
            </a:r>
            <a:r>
              <a:rPr b="1" dirty="0" sz="2400" lang="en-US" smtClean="0">
                <a:solidFill>
                  <a:srgbClr val="2A11E5"/>
                </a:solidFill>
                <a:latin typeface="Arial Black" pitchFamily="34" charset="0"/>
              </a:rPr>
              <a:t>.</a:t>
            </a:r>
          </a:p>
          <a:p>
            <a:pPr indent="-457200" marL="576072">
              <a:buFont typeface="Wingdings" pitchFamily="2" charset="2"/>
              <a:buChar char="§"/>
            </a:pPr>
            <a:r>
              <a:rPr b="1" dirty="0" sz="2400" lang="en-US" smtClean="0">
                <a:solidFill>
                  <a:srgbClr val="2A11E5"/>
                </a:solidFill>
                <a:latin typeface="Arial Black" pitchFamily="34" charset="0"/>
              </a:rPr>
              <a:t>Opera</a:t>
            </a:r>
          </a:p>
          <a:p>
            <a:pPr indent="-457200" marL="576072">
              <a:buFont typeface="Wingdings" pitchFamily="2" charset="2"/>
              <a:buChar char="§"/>
            </a:pPr>
            <a:r>
              <a:rPr b="1" dirty="0" sz="2400" lang="en-US" smtClean="0">
                <a:solidFill>
                  <a:srgbClr val="2A11E5"/>
                </a:solidFill>
                <a:latin typeface="Arial Black" pitchFamily="34" charset="0"/>
              </a:rPr>
              <a:t>Flock</a:t>
            </a:r>
          </a:p>
          <a:p>
            <a:pPr indent="-457200" marL="576072">
              <a:buFont typeface="Wingdings" pitchFamily="2" charset="2"/>
              <a:buChar char="§"/>
            </a:pPr>
            <a:r>
              <a:rPr b="1" dirty="0" sz="2400" lang="en-US" smtClean="0">
                <a:solidFill>
                  <a:srgbClr val="2A11E5"/>
                </a:solidFill>
                <a:latin typeface="Arial Black" pitchFamily="34" charset="0"/>
              </a:rPr>
              <a:t>AOL Explorer etc.</a:t>
            </a:r>
          </a:p>
          <a:p>
            <a:pPr indent="-457200" marL="576072">
              <a:buNone/>
            </a:pPr>
            <a:r>
              <a:rPr b="1" dirty="0" sz="2400" lang="en-US" u="sng" smtClean="0">
                <a:latin typeface="Arial Black" pitchFamily="34" charset="0"/>
              </a:rPr>
              <a:t>Assignment</a:t>
            </a:r>
            <a:r>
              <a:rPr b="1" dirty="0" sz="2400" lang="en-US" smtClean="0">
                <a:solidFill>
                  <a:srgbClr val="008000"/>
                </a:solidFill>
                <a:latin typeface="Arial Black" pitchFamily="34" charset="0"/>
              </a:rPr>
              <a:t>: </a:t>
            </a:r>
            <a:r>
              <a:rPr b="1" dirty="0" sz="2400" i="1" lang="en-US" smtClean="0">
                <a:solidFill>
                  <a:srgbClr val="C00000"/>
                </a:solidFill>
                <a:latin typeface="Arial Black" pitchFamily="34" charset="0"/>
              </a:rPr>
              <a:t>draw table 5.1 pg 209 KLB Log On book 2 (functions of the commands of internet explorer window)</a:t>
            </a:r>
            <a:endParaRPr b="1" dirty="0" sz="2400" i="1" lang="en-US">
              <a:solidFill>
                <a:srgbClr val="C00000"/>
              </a:solidFill>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13">
                                            <p:bg/>
                                          </p:spTgt>
                                        </p:tgtEl>
                                        <p:attrNameLst>
                                          <p:attrName>style.visibility</p:attrName>
                                        </p:attrNameLst>
                                      </p:cBhvr>
                                      <p:to>
                                        <p:strVal val="visible"/>
                                      </p:to>
                                    </p:set>
                                    <p:anim calcmode="lin" valueType="num">
                                      <p:cBhvr>
                                        <p:cTn dur="1000" fill="hold" id="7"/>
                                        <p:tgtEl>
                                          <p:spTgt spid="1048613">
                                            <p:bg/>
                                          </p:spTgt>
                                        </p:tgtEl>
                                        <p:attrNameLst>
                                          <p:attrName>ppt_w</p:attrName>
                                        </p:attrNameLst>
                                      </p:cBhvr>
                                      <p:tavLst>
                                        <p:tav tm="0">
                                          <p:val>
                                            <p:strVal val="#ppt_w*0.70"/>
                                          </p:val>
                                        </p:tav>
                                        <p:tav tm="100000">
                                          <p:val>
                                            <p:strVal val="#ppt_w"/>
                                          </p:val>
                                        </p:tav>
                                      </p:tavLst>
                                    </p:anim>
                                    <p:anim calcmode="lin" valueType="num">
                                      <p:cBhvr>
                                        <p:cTn dur="1000" fill="hold" id="8"/>
                                        <p:tgtEl>
                                          <p:spTgt spid="1048613">
                                            <p:bg/>
                                          </p:spTgt>
                                        </p:tgtEl>
                                        <p:attrNameLst>
                                          <p:attrName>ppt_h</p:attrName>
                                        </p:attrNameLst>
                                      </p:cBhvr>
                                      <p:tavLst>
                                        <p:tav tm="0">
                                          <p:val>
                                            <p:strVal val="#ppt_h"/>
                                          </p:val>
                                        </p:tav>
                                        <p:tav tm="100000">
                                          <p:val>
                                            <p:strVal val="#ppt_h"/>
                                          </p:val>
                                        </p:tav>
                                      </p:tavLst>
                                    </p:anim>
                                    <p:animEffect transition="in" filter="fade">
                                      <p:cBhvr>
                                        <p:cTn dur="1000" id="9"/>
                                        <p:tgtEl>
                                          <p:spTgt spid="1048613">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13">
                                            <p:txEl>
                                              <p:pRg st="0" end="0"/>
                                            </p:txEl>
                                          </p:spTgt>
                                        </p:tgtEl>
                                        <p:attrNameLst>
                                          <p:attrName>style.visibility</p:attrName>
                                        </p:attrNameLst>
                                      </p:cBhvr>
                                      <p:to>
                                        <p:strVal val="visible"/>
                                      </p:to>
                                    </p:set>
                                    <p:anim calcmode="lin" valueType="num">
                                      <p:cBhvr>
                                        <p:cTn dur="1000" fill="hold" id="14"/>
                                        <p:tgtEl>
                                          <p:spTgt spid="1048613">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13">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13">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13">
                                            <p:txEl>
                                              <p:pRg st="1" end="1"/>
                                            </p:txEl>
                                          </p:spTgt>
                                        </p:tgtEl>
                                        <p:attrNameLst>
                                          <p:attrName>style.visibility</p:attrName>
                                        </p:attrNameLst>
                                      </p:cBhvr>
                                      <p:to>
                                        <p:strVal val="visible"/>
                                      </p:to>
                                    </p:set>
                                    <p:anim calcmode="lin" valueType="num">
                                      <p:cBhvr>
                                        <p:cTn dur="1000" fill="hold" id="21"/>
                                        <p:tgtEl>
                                          <p:spTgt spid="1048613">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13">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13">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613">
                                            <p:txEl>
                                              <p:pRg st="2" end="2"/>
                                            </p:txEl>
                                          </p:spTgt>
                                        </p:tgtEl>
                                        <p:attrNameLst>
                                          <p:attrName>style.visibility</p:attrName>
                                        </p:attrNameLst>
                                      </p:cBhvr>
                                      <p:to>
                                        <p:strVal val="visible"/>
                                      </p:to>
                                    </p:set>
                                    <p:anim calcmode="lin" valueType="num">
                                      <p:cBhvr>
                                        <p:cTn dur="1000" fill="hold" id="28"/>
                                        <p:tgtEl>
                                          <p:spTgt spid="1048613">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613">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613">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613">
                                            <p:txEl>
                                              <p:pRg st="3" end="3"/>
                                            </p:txEl>
                                          </p:spTgt>
                                        </p:tgtEl>
                                        <p:attrNameLst>
                                          <p:attrName>style.visibility</p:attrName>
                                        </p:attrNameLst>
                                      </p:cBhvr>
                                      <p:to>
                                        <p:strVal val="visible"/>
                                      </p:to>
                                    </p:set>
                                    <p:anim calcmode="lin" valueType="num">
                                      <p:cBhvr>
                                        <p:cTn dur="1000" fill="hold" id="35"/>
                                        <p:tgtEl>
                                          <p:spTgt spid="1048613">
                                            <p:txEl>
                                              <p:pRg st="3" end="3"/>
                                            </p:txEl>
                                          </p:spTgt>
                                        </p:tgtEl>
                                        <p:attrNameLst>
                                          <p:attrName>ppt_w</p:attrName>
                                        </p:attrNameLst>
                                      </p:cBhvr>
                                      <p:tavLst>
                                        <p:tav tm="0">
                                          <p:val>
                                            <p:strVal val="#ppt_w*0.70"/>
                                          </p:val>
                                        </p:tav>
                                        <p:tav tm="100000">
                                          <p:val>
                                            <p:strVal val="#ppt_w"/>
                                          </p:val>
                                        </p:tav>
                                      </p:tavLst>
                                    </p:anim>
                                    <p:anim calcmode="lin" valueType="num">
                                      <p:cBhvr>
                                        <p:cTn dur="1000" fill="hold" id="36"/>
                                        <p:tgtEl>
                                          <p:spTgt spid="1048613">
                                            <p:txEl>
                                              <p:pRg st="3" end="3"/>
                                            </p:txEl>
                                          </p:spTgt>
                                        </p:tgtEl>
                                        <p:attrNameLst>
                                          <p:attrName>ppt_h</p:attrName>
                                        </p:attrNameLst>
                                      </p:cBhvr>
                                      <p:tavLst>
                                        <p:tav tm="0">
                                          <p:val>
                                            <p:strVal val="#ppt_h"/>
                                          </p:val>
                                        </p:tav>
                                        <p:tav tm="100000">
                                          <p:val>
                                            <p:strVal val="#ppt_h"/>
                                          </p:val>
                                        </p:tav>
                                      </p:tavLst>
                                    </p:anim>
                                    <p:animEffect transition="in" filter="fade">
                                      <p:cBhvr>
                                        <p:cTn dur="1000" id="37"/>
                                        <p:tgtEl>
                                          <p:spTgt spid="1048613">
                                            <p:txEl>
                                              <p:pRg st="3" end="3"/>
                                            </p:txEl>
                                          </p:spTgt>
                                        </p:tgtEl>
                                      </p:cBhvr>
                                    </p:animEffect>
                                  </p:childTnLst>
                                </p:cTn>
                              </p:par>
                            </p:childTnLst>
                          </p:cTn>
                        </p:par>
                      </p:childTnLst>
                    </p:cTn>
                  </p:par>
                  <p:par>
                    <p:cTn fill="hold" id="38">
                      <p:stCondLst>
                        <p:cond delay="indefinite"/>
                      </p:stCondLst>
                      <p:childTnLst>
                        <p:par>
                          <p:cTn fill="hold" id="39">
                            <p:stCondLst>
                              <p:cond delay="0"/>
                            </p:stCondLst>
                            <p:childTnLst>
                              <p:par>
                                <p:cTn fill="hold" grpId="0" id="40" nodeType="clickEffect" presetClass="entr" presetID="55" presetSubtype="0">
                                  <p:stCondLst>
                                    <p:cond delay="0"/>
                                  </p:stCondLst>
                                  <p:childTnLst>
                                    <p:set>
                                      <p:cBhvr>
                                        <p:cTn dur="1" fill="hold" id="41">
                                          <p:stCondLst>
                                            <p:cond delay="0"/>
                                          </p:stCondLst>
                                        </p:cTn>
                                        <p:tgtEl>
                                          <p:spTgt spid="1048613">
                                            <p:txEl>
                                              <p:pRg st="4" end="4"/>
                                            </p:txEl>
                                          </p:spTgt>
                                        </p:tgtEl>
                                        <p:attrNameLst>
                                          <p:attrName>style.visibility</p:attrName>
                                        </p:attrNameLst>
                                      </p:cBhvr>
                                      <p:to>
                                        <p:strVal val="visible"/>
                                      </p:to>
                                    </p:set>
                                    <p:anim calcmode="lin" valueType="num">
                                      <p:cBhvr>
                                        <p:cTn dur="1000" fill="hold" id="42"/>
                                        <p:tgtEl>
                                          <p:spTgt spid="1048613">
                                            <p:txEl>
                                              <p:pRg st="4" end="4"/>
                                            </p:txEl>
                                          </p:spTgt>
                                        </p:tgtEl>
                                        <p:attrNameLst>
                                          <p:attrName>ppt_w</p:attrName>
                                        </p:attrNameLst>
                                      </p:cBhvr>
                                      <p:tavLst>
                                        <p:tav tm="0">
                                          <p:val>
                                            <p:strVal val="#ppt_w*0.70"/>
                                          </p:val>
                                        </p:tav>
                                        <p:tav tm="100000">
                                          <p:val>
                                            <p:strVal val="#ppt_w"/>
                                          </p:val>
                                        </p:tav>
                                      </p:tavLst>
                                    </p:anim>
                                    <p:anim calcmode="lin" valueType="num">
                                      <p:cBhvr>
                                        <p:cTn dur="1000" fill="hold" id="43"/>
                                        <p:tgtEl>
                                          <p:spTgt spid="1048613">
                                            <p:txEl>
                                              <p:pRg st="4" end="4"/>
                                            </p:txEl>
                                          </p:spTgt>
                                        </p:tgtEl>
                                        <p:attrNameLst>
                                          <p:attrName>ppt_h</p:attrName>
                                        </p:attrNameLst>
                                      </p:cBhvr>
                                      <p:tavLst>
                                        <p:tav tm="0">
                                          <p:val>
                                            <p:strVal val="#ppt_h"/>
                                          </p:val>
                                        </p:tav>
                                        <p:tav tm="100000">
                                          <p:val>
                                            <p:strVal val="#ppt_h"/>
                                          </p:val>
                                        </p:tav>
                                      </p:tavLst>
                                    </p:anim>
                                    <p:animEffect transition="in" filter="fade">
                                      <p:cBhvr>
                                        <p:cTn dur="1000" id="44"/>
                                        <p:tgtEl>
                                          <p:spTgt spid="1048613">
                                            <p:txEl>
                                              <p:pRg st="4" end="4"/>
                                            </p:txEl>
                                          </p:spTgt>
                                        </p:tgtEl>
                                      </p:cBhvr>
                                    </p:animEffect>
                                  </p:childTnLst>
                                </p:cTn>
                              </p:par>
                            </p:childTnLst>
                          </p:cTn>
                        </p:par>
                      </p:childTnLst>
                    </p:cTn>
                  </p:par>
                  <p:par>
                    <p:cTn fill="hold" id="45">
                      <p:stCondLst>
                        <p:cond delay="indefinite"/>
                      </p:stCondLst>
                      <p:childTnLst>
                        <p:par>
                          <p:cTn fill="hold" id="46">
                            <p:stCondLst>
                              <p:cond delay="0"/>
                            </p:stCondLst>
                            <p:childTnLst>
                              <p:par>
                                <p:cTn fill="hold" grpId="0" id="47" nodeType="clickEffect" presetClass="entr" presetID="55" presetSubtype="0">
                                  <p:stCondLst>
                                    <p:cond delay="0"/>
                                  </p:stCondLst>
                                  <p:childTnLst>
                                    <p:set>
                                      <p:cBhvr>
                                        <p:cTn dur="1" fill="hold" id="48">
                                          <p:stCondLst>
                                            <p:cond delay="0"/>
                                          </p:stCondLst>
                                        </p:cTn>
                                        <p:tgtEl>
                                          <p:spTgt spid="1048613">
                                            <p:txEl>
                                              <p:pRg st="5" end="5"/>
                                            </p:txEl>
                                          </p:spTgt>
                                        </p:tgtEl>
                                        <p:attrNameLst>
                                          <p:attrName>style.visibility</p:attrName>
                                        </p:attrNameLst>
                                      </p:cBhvr>
                                      <p:to>
                                        <p:strVal val="visible"/>
                                      </p:to>
                                    </p:set>
                                    <p:anim calcmode="lin" valueType="num">
                                      <p:cBhvr>
                                        <p:cTn dur="1000" fill="hold" id="49"/>
                                        <p:tgtEl>
                                          <p:spTgt spid="1048613">
                                            <p:txEl>
                                              <p:pRg st="5" end="5"/>
                                            </p:txEl>
                                          </p:spTgt>
                                        </p:tgtEl>
                                        <p:attrNameLst>
                                          <p:attrName>ppt_w</p:attrName>
                                        </p:attrNameLst>
                                      </p:cBhvr>
                                      <p:tavLst>
                                        <p:tav tm="0">
                                          <p:val>
                                            <p:strVal val="#ppt_w*0.70"/>
                                          </p:val>
                                        </p:tav>
                                        <p:tav tm="100000">
                                          <p:val>
                                            <p:strVal val="#ppt_w"/>
                                          </p:val>
                                        </p:tav>
                                      </p:tavLst>
                                    </p:anim>
                                    <p:anim calcmode="lin" valueType="num">
                                      <p:cBhvr>
                                        <p:cTn dur="1000" fill="hold" id="50"/>
                                        <p:tgtEl>
                                          <p:spTgt spid="1048613">
                                            <p:txEl>
                                              <p:pRg st="5" end="5"/>
                                            </p:txEl>
                                          </p:spTgt>
                                        </p:tgtEl>
                                        <p:attrNameLst>
                                          <p:attrName>ppt_h</p:attrName>
                                        </p:attrNameLst>
                                      </p:cBhvr>
                                      <p:tavLst>
                                        <p:tav tm="0">
                                          <p:val>
                                            <p:strVal val="#ppt_h"/>
                                          </p:val>
                                        </p:tav>
                                        <p:tav tm="100000">
                                          <p:val>
                                            <p:strVal val="#ppt_h"/>
                                          </p:val>
                                        </p:tav>
                                      </p:tavLst>
                                    </p:anim>
                                    <p:animEffect transition="in" filter="fade">
                                      <p:cBhvr>
                                        <p:cTn dur="1000" id="51"/>
                                        <p:tgtEl>
                                          <p:spTgt spid="1048613">
                                            <p:txEl>
                                              <p:pRg st="5" end="5"/>
                                            </p:txEl>
                                          </p:spTgt>
                                        </p:tgtEl>
                                      </p:cBhvr>
                                    </p:animEffect>
                                  </p:childTnLst>
                                </p:cTn>
                              </p:par>
                            </p:childTnLst>
                          </p:cTn>
                        </p:par>
                      </p:childTnLst>
                    </p:cTn>
                  </p:par>
                  <p:par>
                    <p:cTn fill="hold" id="52">
                      <p:stCondLst>
                        <p:cond delay="indefinite"/>
                      </p:stCondLst>
                      <p:childTnLst>
                        <p:par>
                          <p:cTn fill="hold" id="53">
                            <p:stCondLst>
                              <p:cond delay="0"/>
                            </p:stCondLst>
                            <p:childTnLst>
                              <p:par>
                                <p:cTn fill="hold" grpId="0" id="54" nodeType="clickEffect" presetClass="entr" presetID="55" presetSubtype="0">
                                  <p:stCondLst>
                                    <p:cond delay="0"/>
                                  </p:stCondLst>
                                  <p:childTnLst>
                                    <p:set>
                                      <p:cBhvr>
                                        <p:cTn dur="1" fill="hold" id="55">
                                          <p:stCondLst>
                                            <p:cond delay="0"/>
                                          </p:stCondLst>
                                        </p:cTn>
                                        <p:tgtEl>
                                          <p:spTgt spid="1048613">
                                            <p:txEl>
                                              <p:pRg st="6" end="6"/>
                                            </p:txEl>
                                          </p:spTgt>
                                        </p:tgtEl>
                                        <p:attrNameLst>
                                          <p:attrName>style.visibility</p:attrName>
                                        </p:attrNameLst>
                                      </p:cBhvr>
                                      <p:to>
                                        <p:strVal val="visible"/>
                                      </p:to>
                                    </p:set>
                                    <p:anim calcmode="lin" valueType="num">
                                      <p:cBhvr>
                                        <p:cTn dur="1000" fill="hold" id="56"/>
                                        <p:tgtEl>
                                          <p:spTgt spid="1048613">
                                            <p:txEl>
                                              <p:pRg st="6" end="6"/>
                                            </p:txEl>
                                          </p:spTgt>
                                        </p:tgtEl>
                                        <p:attrNameLst>
                                          <p:attrName>ppt_w</p:attrName>
                                        </p:attrNameLst>
                                      </p:cBhvr>
                                      <p:tavLst>
                                        <p:tav tm="0">
                                          <p:val>
                                            <p:strVal val="#ppt_w*0.70"/>
                                          </p:val>
                                        </p:tav>
                                        <p:tav tm="100000">
                                          <p:val>
                                            <p:strVal val="#ppt_w"/>
                                          </p:val>
                                        </p:tav>
                                      </p:tavLst>
                                    </p:anim>
                                    <p:anim calcmode="lin" valueType="num">
                                      <p:cBhvr>
                                        <p:cTn dur="1000" fill="hold" id="57"/>
                                        <p:tgtEl>
                                          <p:spTgt spid="1048613">
                                            <p:txEl>
                                              <p:pRg st="6" end="6"/>
                                            </p:txEl>
                                          </p:spTgt>
                                        </p:tgtEl>
                                        <p:attrNameLst>
                                          <p:attrName>ppt_h</p:attrName>
                                        </p:attrNameLst>
                                      </p:cBhvr>
                                      <p:tavLst>
                                        <p:tav tm="0">
                                          <p:val>
                                            <p:strVal val="#ppt_h"/>
                                          </p:val>
                                        </p:tav>
                                        <p:tav tm="100000">
                                          <p:val>
                                            <p:strVal val="#ppt_h"/>
                                          </p:val>
                                        </p:tav>
                                      </p:tavLst>
                                    </p:anim>
                                    <p:animEffect transition="in" filter="fade">
                                      <p:cBhvr>
                                        <p:cTn dur="1000" id="58"/>
                                        <p:tgtEl>
                                          <p:spTgt spid="1048613">
                                            <p:txEl>
                                              <p:pRg st="6" end="6"/>
                                            </p:txEl>
                                          </p:spTgt>
                                        </p:tgtEl>
                                      </p:cBhvr>
                                    </p:animEffect>
                                  </p:childTnLst>
                                </p:cTn>
                              </p:par>
                            </p:childTnLst>
                          </p:cTn>
                        </p:par>
                      </p:childTnLst>
                    </p:cTn>
                  </p:par>
                  <p:par>
                    <p:cTn fill="hold" id="59">
                      <p:stCondLst>
                        <p:cond delay="indefinite"/>
                      </p:stCondLst>
                      <p:childTnLst>
                        <p:par>
                          <p:cTn fill="hold" id="60">
                            <p:stCondLst>
                              <p:cond delay="0"/>
                            </p:stCondLst>
                            <p:childTnLst>
                              <p:par>
                                <p:cTn fill="hold" grpId="0" id="61" nodeType="clickEffect" presetClass="entr" presetID="55" presetSubtype="0">
                                  <p:stCondLst>
                                    <p:cond delay="0"/>
                                  </p:stCondLst>
                                  <p:childTnLst>
                                    <p:set>
                                      <p:cBhvr>
                                        <p:cTn dur="1" fill="hold" id="62">
                                          <p:stCondLst>
                                            <p:cond delay="0"/>
                                          </p:stCondLst>
                                        </p:cTn>
                                        <p:tgtEl>
                                          <p:spTgt spid="1048613">
                                            <p:txEl>
                                              <p:pRg st="7" end="7"/>
                                            </p:txEl>
                                          </p:spTgt>
                                        </p:tgtEl>
                                        <p:attrNameLst>
                                          <p:attrName>style.visibility</p:attrName>
                                        </p:attrNameLst>
                                      </p:cBhvr>
                                      <p:to>
                                        <p:strVal val="visible"/>
                                      </p:to>
                                    </p:set>
                                    <p:anim calcmode="lin" valueType="num">
                                      <p:cBhvr>
                                        <p:cTn dur="1000" fill="hold" id="63"/>
                                        <p:tgtEl>
                                          <p:spTgt spid="1048613">
                                            <p:txEl>
                                              <p:pRg st="7" end="7"/>
                                            </p:txEl>
                                          </p:spTgt>
                                        </p:tgtEl>
                                        <p:attrNameLst>
                                          <p:attrName>ppt_w</p:attrName>
                                        </p:attrNameLst>
                                      </p:cBhvr>
                                      <p:tavLst>
                                        <p:tav tm="0">
                                          <p:val>
                                            <p:strVal val="#ppt_w*0.70"/>
                                          </p:val>
                                        </p:tav>
                                        <p:tav tm="100000">
                                          <p:val>
                                            <p:strVal val="#ppt_w"/>
                                          </p:val>
                                        </p:tav>
                                      </p:tavLst>
                                    </p:anim>
                                    <p:anim calcmode="lin" valueType="num">
                                      <p:cBhvr>
                                        <p:cTn dur="1000" fill="hold" id="64"/>
                                        <p:tgtEl>
                                          <p:spTgt spid="1048613">
                                            <p:txEl>
                                              <p:pRg st="7" end="7"/>
                                            </p:txEl>
                                          </p:spTgt>
                                        </p:tgtEl>
                                        <p:attrNameLst>
                                          <p:attrName>ppt_h</p:attrName>
                                        </p:attrNameLst>
                                      </p:cBhvr>
                                      <p:tavLst>
                                        <p:tav tm="0">
                                          <p:val>
                                            <p:strVal val="#ppt_h"/>
                                          </p:val>
                                        </p:tav>
                                        <p:tav tm="100000">
                                          <p:val>
                                            <p:strVal val="#ppt_h"/>
                                          </p:val>
                                        </p:tav>
                                      </p:tavLst>
                                    </p:anim>
                                    <p:animEffect transition="in" filter="fade">
                                      <p:cBhvr>
                                        <p:cTn dur="1000" id="65"/>
                                        <p:tgtEl>
                                          <p:spTgt spid="1048613">
                                            <p:txEl>
                                              <p:pRg st="7" end="7"/>
                                            </p:txEl>
                                          </p:spTgt>
                                        </p:tgtEl>
                                      </p:cBhvr>
                                    </p:animEffect>
                                  </p:childTnLst>
                                </p:cTn>
                              </p:par>
                            </p:childTnLst>
                          </p:cTn>
                        </p:par>
                      </p:childTnLst>
                    </p:cTn>
                  </p:par>
                  <p:par>
                    <p:cTn fill="hold" id="66">
                      <p:stCondLst>
                        <p:cond delay="indefinite"/>
                      </p:stCondLst>
                      <p:childTnLst>
                        <p:par>
                          <p:cTn fill="hold" id="67">
                            <p:stCondLst>
                              <p:cond delay="0"/>
                            </p:stCondLst>
                            <p:childTnLst>
                              <p:par>
                                <p:cTn fill="hold" grpId="0" id="68" nodeType="clickEffect" presetClass="entr" presetID="55" presetSubtype="0">
                                  <p:stCondLst>
                                    <p:cond delay="0"/>
                                  </p:stCondLst>
                                  <p:childTnLst>
                                    <p:set>
                                      <p:cBhvr>
                                        <p:cTn dur="1" fill="hold" id="69">
                                          <p:stCondLst>
                                            <p:cond delay="0"/>
                                          </p:stCondLst>
                                        </p:cTn>
                                        <p:tgtEl>
                                          <p:spTgt spid="1048613">
                                            <p:txEl>
                                              <p:pRg st="8" end="8"/>
                                            </p:txEl>
                                          </p:spTgt>
                                        </p:tgtEl>
                                        <p:attrNameLst>
                                          <p:attrName>style.visibility</p:attrName>
                                        </p:attrNameLst>
                                      </p:cBhvr>
                                      <p:to>
                                        <p:strVal val="visible"/>
                                      </p:to>
                                    </p:set>
                                    <p:anim calcmode="lin" valueType="num">
                                      <p:cBhvr>
                                        <p:cTn dur="1000" fill="hold" id="70"/>
                                        <p:tgtEl>
                                          <p:spTgt spid="1048613">
                                            <p:txEl>
                                              <p:pRg st="8" end="8"/>
                                            </p:txEl>
                                          </p:spTgt>
                                        </p:tgtEl>
                                        <p:attrNameLst>
                                          <p:attrName>ppt_w</p:attrName>
                                        </p:attrNameLst>
                                      </p:cBhvr>
                                      <p:tavLst>
                                        <p:tav tm="0">
                                          <p:val>
                                            <p:strVal val="#ppt_w*0.70"/>
                                          </p:val>
                                        </p:tav>
                                        <p:tav tm="100000">
                                          <p:val>
                                            <p:strVal val="#ppt_w"/>
                                          </p:val>
                                        </p:tav>
                                      </p:tavLst>
                                    </p:anim>
                                    <p:anim calcmode="lin" valueType="num">
                                      <p:cBhvr>
                                        <p:cTn dur="1000" fill="hold" id="71"/>
                                        <p:tgtEl>
                                          <p:spTgt spid="1048613">
                                            <p:txEl>
                                              <p:pRg st="8" end="8"/>
                                            </p:txEl>
                                          </p:spTgt>
                                        </p:tgtEl>
                                        <p:attrNameLst>
                                          <p:attrName>ppt_h</p:attrName>
                                        </p:attrNameLst>
                                      </p:cBhvr>
                                      <p:tavLst>
                                        <p:tav tm="0">
                                          <p:val>
                                            <p:strVal val="#ppt_h"/>
                                          </p:val>
                                        </p:tav>
                                        <p:tav tm="100000">
                                          <p:val>
                                            <p:strVal val="#ppt_h"/>
                                          </p:val>
                                        </p:tav>
                                      </p:tavLst>
                                    </p:anim>
                                    <p:animEffect transition="in" filter="fade">
                                      <p:cBhvr>
                                        <p:cTn dur="1000" id="72"/>
                                        <p:tgtEl>
                                          <p:spTgt spid="1048613">
                                            <p:txEl>
                                              <p:pRg st="8" end="8"/>
                                            </p:txEl>
                                          </p:spTgt>
                                        </p:tgtEl>
                                      </p:cBhvr>
                                    </p:animEffect>
                                  </p:childTnLst>
                                </p:cTn>
                              </p:par>
                            </p:childTnLst>
                          </p:cTn>
                        </p:par>
                      </p:childTnLst>
                    </p:cTn>
                  </p:par>
                  <p:par>
                    <p:cTn fill="hold" id="73">
                      <p:stCondLst>
                        <p:cond delay="indefinite"/>
                      </p:stCondLst>
                      <p:childTnLst>
                        <p:par>
                          <p:cTn fill="hold" id="74">
                            <p:stCondLst>
                              <p:cond delay="0"/>
                            </p:stCondLst>
                            <p:childTnLst>
                              <p:par>
                                <p:cTn fill="hold" grpId="0" id="75" nodeType="clickEffect" presetClass="entr" presetID="55" presetSubtype="0">
                                  <p:stCondLst>
                                    <p:cond delay="0"/>
                                  </p:stCondLst>
                                  <p:childTnLst>
                                    <p:set>
                                      <p:cBhvr>
                                        <p:cTn dur="1" fill="hold" id="76">
                                          <p:stCondLst>
                                            <p:cond delay="0"/>
                                          </p:stCondLst>
                                        </p:cTn>
                                        <p:tgtEl>
                                          <p:spTgt spid="1048613">
                                            <p:txEl>
                                              <p:pRg st="9" end="9"/>
                                            </p:txEl>
                                          </p:spTgt>
                                        </p:tgtEl>
                                        <p:attrNameLst>
                                          <p:attrName>style.visibility</p:attrName>
                                        </p:attrNameLst>
                                      </p:cBhvr>
                                      <p:to>
                                        <p:strVal val="visible"/>
                                      </p:to>
                                    </p:set>
                                    <p:anim calcmode="lin" valueType="num">
                                      <p:cBhvr>
                                        <p:cTn dur="1000" fill="hold" id="77"/>
                                        <p:tgtEl>
                                          <p:spTgt spid="1048613">
                                            <p:txEl>
                                              <p:pRg st="9" end="9"/>
                                            </p:txEl>
                                          </p:spTgt>
                                        </p:tgtEl>
                                        <p:attrNameLst>
                                          <p:attrName>ppt_w</p:attrName>
                                        </p:attrNameLst>
                                      </p:cBhvr>
                                      <p:tavLst>
                                        <p:tav tm="0">
                                          <p:val>
                                            <p:strVal val="#ppt_w*0.70"/>
                                          </p:val>
                                        </p:tav>
                                        <p:tav tm="100000">
                                          <p:val>
                                            <p:strVal val="#ppt_w"/>
                                          </p:val>
                                        </p:tav>
                                      </p:tavLst>
                                    </p:anim>
                                    <p:anim calcmode="lin" valueType="num">
                                      <p:cBhvr>
                                        <p:cTn dur="1000" fill="hold" id="78"/>
                                        <p:tgtEl>
                                          <p:spTgt spid="1048613">
                                            <p:txEl>
                                              <p:pRg st="9" end="9"/>
                                            </p:txEl>
                                          </p:spTgt>
                                        </p:tgtEl>
                                        <p:attrNameLst>
                                          <p:attrName>ppt_h</p:attrName>
                                        </p:attrNameLst>
                                      </p:cBhvr>
                                      <p:tavLst>
                                        <p:tav tm="0">
                                          <p:val>
                                            <p:strVal val="#ppt_h"/>
                                          </p:val>
                                        </p:tav>
                                        <p:tav tm="100000">
                                          <p:val>
                                            <p:strVal val="#ppt_h"/>
                                          </p:val>
                                        </p:tav>
                                      </p:tavLst>
                                    </p:anim>
                                    <p:animEffect transition="in" filter="fade">
                                      <p:cBhvr>
                                        <p:cTn dur="1000" id="79"/>
                                        <p:tgtEl>
                                          <p:spTgt spid="1048613">
                                            <p:txEl>
                                              <p:pRg st="9" end="9"/>
                                            </p:txEl>
                                          </p:spTgt>
                                        </p:tgtEl>
                                      </p:cBhvr>
                                    </p:animEffect>
                                  </p:childTnLst>
                                </p:cTn>
                              </p:par>
                            </p:childTnLst>
                          </p:cTn>
                        </p:par>
                      </p:childTnLst>
                    </p:cTn>
                  </p:par>
                  <p:par>
                    <p:cTn fill="hold" id="80">
                      <p:stCondLst>
                        <p:cond delay="indefinite"/>
                      </p:stCondLst>
                      <p:childTnLst>
                        <p:par>
                          <p:cTn fill="hold" id="81">
                            <p:stCondLst>
                              <p:cond delay="0"/>
                            </p:stCondLst>
                            <p:childTnLst>
                              <p:par>
                                <p:cTn fill="hold" grpId="0" id="82" nodeType="clickEffect" presetClass="entr" presetID="55" presetSubtype="0">
                                  <p:stCondLst>
                                    <p:cond delay="0"/>
                                  </p:stCondLst>
                                  <p:childTnLst>
                                    <p:set>
                                      <p:cBhvr>
                                        <p:cTn dur="1" fill="hold" id="83">
                                          <p:stCondLst>
                                            <p:cond delay="0"/>
                                          </p:stCondLst>
                                        </p:cTn>
                                        <p:tgtEl>
                                          <p:spTgt spid="1048613">
                                            <p:txEl>
                                              <p:pRg st="10" end="10"/>
                                            </p:txEl>
                                          </p:spTgt>
                                        </p:tgtEl>
                                        <p:attrNameLst>
                                          <p:attrName>style.visibility</p:attrName>
                                        </p:attrNameLst>
                                      </p:cBhvr>
                                      <p:to>
                                        <p:strVal val="visible"/>
                                      </p:to>
                                    </p:set>
                                    <p:anim calcmode="lin" valueType="num">
                                      <p:cBhvr>
                                        <p:cTn dur="1000" fill="hold" id="84"/>
                                        <p:tgtEl>
                                          <p:spTgt spid="1048613">
                                            <p:txEl>
                                              <p:pRg st="10" end="10"/>
                                            </p:txEl>
                                          </p:spTgt>
                                        </p:tgtEl>
                                        <p:attrNameLst>
                                          <p:attrName>ppt_w</p:attrName>
                                        </p:attrNameLst>
                                      </p:cBhvr>
                                      <p:tavLst>
                                        <p:tav tm="0">
                                          <p:val>
                                            <p:strVal val="#ppt_w*0.70"/>
                                          </p:val>
                                        </p:tav>
                                        <p:tav tm="100000">
                                          <p:val>
                                            <p:strVal val="#ppt_w"/>
                                          </p:val>
                                        </p:tav>
                                      </p:tavLst>
                                    </p:anim>
                                    <p:anim calcmode="lin" valueType="num">
                                      <p:cBhvr>
                                        <p:cTn dur="1000" fill="hold" id="85"/>
                                        <p:tgtEl>
                                          <p:spTgt spid="1048613">
                                            <p:txEl>
                                              <p:pRg st="10" end="10"/>
                                            </p:txEl>
                                          </p:spTgt>
                                        </p:tgtEl>
                                        <p:attrNameLst>
                                          <p:attrName>ppt_h</p:attrName>
                                        </p:attrNameLst>
                                      </p:cBhvr>
                                      <p:tavLst>
                                        <p:tav tm="0">
                                          <p:val>
                                            <p:strVal val="#ppt_h"/>
                                          </p:val>
                                        </p:tav>
                                        <p:tav tm="100000">
                                          <p:val>
                                            <p:strVal val="#ppt_h"/>
                                          </p:val>
                                        </p:tav>
                                      </p:tavLst>
                                    </p:anim>
                                    <p:animEffect transition="in" filter="fade">
                                      <p:cBhvr>
                                        <p:cTn dur="1000" id="86"/>
                                        <p:tgtEl>
                                          <p:spTgt spid="1048613">
                                            <p:txEl>
                                              <p:pRg st="10" end="10"/>
                                            </p:txEl>
                                          </p:spTgt>
                                        </p:tgtEl>
                                      </p:cBhvr>
                                    </p:animEffect>
                                  </p:childTnLst>
                                </p:cTn>
                              </p:par>
                            </p:childTnLst>
                          </p:cTn>
                        </p:par>
                      </p:childTnLst>
                    </p:cTn>
                  </p:par>
                  <p:par>
                    <p:cTn fill="hold" id="87">
                      <p:stCondLst>
                        <p:cond delay="indefinite"/>
                      </p:stCondLst>
                      <p:childTnLst>
                        <p:par>
                          <p:cTn fill="hold" id="88">
                            <p:stCondLst>
                              <p:cond delay="0"/>
                            </p:stCondLst>
                            <p:childTnLst>
                              <p:par>
                                <p:cTn fill="hold" grpId="0" id="89" nodeType="clickEffect" presetClass="entr" presetID="55" presetSubtype="0">
                                  <p:stCondLst>
                                    <p:cond delay="0"/>
                                  </p:stCondLst>
                                  <p:childTnLst>
                                    <p:set>
                                      <p:cBhvr>
                                        <p:cTn dur="1" fill="hold" id="90">
                                          <p:stCondLst>
                                            <p:cond delay="0"/>
                                          </p:stCondLst>
                                        </p:cTn>
                                        <p:tgtEl>
                                          <p:spTgt spid="1048613">
                                            <p:txEl>
                                              <p:pRg st="11" end="11"/>
                                            </p:txEl>
                                          </p:spTgt>
                                        </p:tgtEl>
                                        <p:attrNameLst>
                                          <p:attrName>style.visibility</p:attrName>
                                        </p:attrNameLst>
                                      </p:cBhvr>
                                      <p:to>
                                        <p:strVal val="visible"/>
                                      </p:to>
                                    </p:set>
                                    <p:anim calcmode="lin" valueType="num">
                                      <p:cBhvr>
                                        <p:cTn dur="1000" fill="hold" id="91"/>
                                        <p:tgtEl>
                                          <p:spTgt spid="1048613">
                                            <p:txEl>
                                              <p:pRg st="11" end="11"/>
                                            </p:txEl>
                                          </p:spTgt>
                                        </p:tgtEl>
                                        <p:attrNameLst>
                                          <p:attrName>ppt_w</p:attrName>
                                        </p:attrNameLst>
                                      </p:cBhvr>
                                      <p:tavLst>
                                        <p:tav tm="0">
                                          <p:val>
                                            <p:strVal val="#ppt_w*0.70"/>
                                          </p:val>
                                        </p:tav>
                                        <p:tav tm="100000">
                                          <p:val>
                                            <p:strVal val="#ppt_w"/>
                                          </p:val>
                                        </p:tav>
                                      </p:tavLst>
                                    </p:anim>
                                    <p:anim calcmode="lin" valueType="num">
                                      <p:cBhvr>
                                        <p:cTn dur="1000" fill="hold" id="92"/>
                                        <p:tgtEl>
                                          <p:spTgt spid="1048613">
                                            <p:txEl>
                                              <p:pRg st="11" end="11"/>
                                            </p:txEl>
                                          </p:spTgt>
                                        </p:tgtEl>
                                        <p:attrNameLst>
                                          <p:attrName>ppt_h</p:attrName>
                                        </p:attrNameLst>
                                      </p:cBhvr>
                                      <p:tavLst>
                                        <p:tav tm="0">
                                          <p:val>
                                            <p:strVal val="#ppt_h"/>
                                          </p:val>
                                        </p:tav>
                                        <p:tav tm="100000">
                                          <p:val>
                                            <p:strVal val="#ppt_h"/>
                                          </p:val>
                                        </p:tav>
                                      </p:tavLst>
                                    </p:anim>
                                    <p:animEffect transition="in" filter="fade">
                                      <p:cBhvr>
                                        <p:cTn dur="1000" id="93"/>
                                        <p:tgtEl>
                                          <p:spTgt spid="1048613">
                                            <p:txEl>
                                              <p:pRg st="11" end="11"/>
                                            </p:txEl>
                                          </p:spTgt>
                                        </p:tgtEl>
                                      </p:cBhvr>
                                    </p:animEffect>
                                  </p:childTnLst>
                                </p:cTn>
                              </p:par>
                            </p:childTnLst>
                          </p:cTn>
                        </p:par>
                      </p:childTnLst>
                    </p:cTn>
                  </p:par>
                  <p:par>
                    <p:cTn fill="hold" id="94">
                      <p:stCondLst>
                        <p:cond delay="indefinite"/>
                      </p:stCondLst>
                      <p:childTnLst>
                        <p:par>
                          <p:cTn fill="hold" id="95">
                            <p:stCondLst>
                              <p:cond delay="0"/>
                            </p:stCondLst>
                            <p:childTnLst>
                              <p:par>
                                <p:cTn fill="hold" grpId="0" id="96" nodeType="clickEffect" presetClass="entr" presetID="55" presetSubtype="0">
                                  <p:stCondLst>
                                    <p:cond delay="0"/>
                                  </p:stCondLst>
                                  <p:childTnLst>
                                    <p:set>
                                      <p:cBhvr>
                                        <p:cTn dur="1" fill="hold" id="97">
                                          <p:stCondLst>
                                            <p:cond delay="0"/>
                                          </p:stCondLst>
                                        </p:cTn>
                                        <p:tgtEl>
                                          <p:spTgt spid="1048613">
                                            <p:txEl>
                                              <p:pRg st="12" end="12"/>
                                            </p:txEl>
                                          </p:spTgt>
                                        </p:tgtEl>
                                        <p:attrNameLst>
                                          <p:attrName>style.visibility</p:attrName>
                                        </p:attrNameLst>
                                      </p:cBhvr>
                                      <p:to>
                                        <p:strVal val="visible"/>
                                      </p:to>
                                    </p:set>
                                    <p:anim calcmode="lin" valueType="num">
                                      <p:cBhvr>
                                        <p:cTn dur="1000" fill="hold" id="98"/>
                                        <p:tgtEl>
                                          <p:spTgt spid="1048613">
                                            <p:txEl>
                                              <p:pRg st="12" end="12"/>
                                            </p:txEl>
                                          </p:spTgt>
                                        </p:tgtEl>
                                        <p:attrNameLst>
                                          <p:attrName>ppt_w</p:attrName>
                                        </p:attrNameLst>
                                      </p:cBhvr>
                                      <p:tavLst>
                                        <p:tav tm="0">
                                          <p:val>
                                            <p:strVal val="#ppt_w*0.70"/>
                                          </p:val>
                                        </p:tav>
                                        <p:tav tm="100000">
                                          <p:val>
                                            <p:strVal val="#ppt_w"/>
                                          </p:val>
                                        </p:tav>
                                      </p:tavLst>
                                    </p:anim>
                                    <p:anim calcmode="lin" valueType="num">
                                      <p:cBhvr>
                                        <p:cTn dur="1000" fill="hold" id="99"/>
                                        <p:tgtEl>
                                          <p:spTgt spid="1048613">
                                            <p:txEl>
                                              <p:pRg st="12" end="12"/>
                                            </p:txEl>
                                          </p:spTgt>
                                        </p:tgtEl>
                                        <p:attrNameLst>
                                          <p:attrName>ppt_h</p:attrName>
                                        </p:attrNameLst>
                                      </p:cBhvr>
                                      <p:tavLst>
                                        <p:tav tm="0">
                                          <p:val>
                                            <p:strVal val="#ppt_h"/>
                                          </p:val>
                                        </p:tav>
                                        <p:tav tm="100000">
                                          <p:val>
                                            <p:strVal val="#ppt_h"/>
                                          </p:val>
                                        </p:tav>
                                      </p:tavLst>
                                    </p:anim>
                                    <p:animEffect transition="in" filter="fade">
                                      <p:cBhvr>
                                        <p:cTn dur="1000" id="100"/>
                                        <p:tgtEl>
                                          <p:spTgt spid="104861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61" name=""/>
        <p:cNvGrpSpPr/>
        <p:nvPr/>
      </p:nvGrpSpPr>
      <p:grpSpPr>
        <a:xfrm>
          <a:off x="0" y="0"/>
          <a:ext cx="0" cy="0"/>
          <a:chOff x="0" y="0"/>
          <a:chExt cx="0" cy="0"/>
        </a:xfrm>
      </p:grpSpPr>
      <p:pic>
        <p:nvPicPr>
          <p:cNvPr id="2097157" name="Picture 2"/>
          <p:cNvPicPr>
            <a:picLocks noChangeAspect="1" noChangeArrowheads="1"/>
          </p:cNvPicPr>
          <p:nvPr/>
        </p:nvPicPr>
        <p:blipFill>
          <a:blip xmlns:r="http://schemas.openxmlformats.org/officeDocument/2006/relationships" r:embed="rId1"/>
          <a:srcRect/>
          <a:stretch>
            <a:fillRect/>
          </a:stretch>
        </p:blipFill>
        <p:spPr bwMode="auto">
          <a:xfrm>
            <a:off x="76200" y="990600"/>
            <a:ext cx="8991600" cy="5638800"/>
          </a:xfrm>
          <a:prstGeom prst="rect"/>
          <a:noFill/>
          <a:ln w="9525">
            <a:noFill/>
            <a:miter lim="800000"/>
            <a:headEnd/>
            <a:tailEnd/>
          </a:ln>
          <a:effectLst/>
        </p:spPr>
      </p:pic>
      <p:sp>
        <p:nvSpPr>
          <p:cNvPr id="1048614" name="TextBox 4"/>
          <p:cNvSpPr txBox="1"/>
          <p:nvPr/>
        </p:nvSpPr>
        <p:spPr>
          <a:xfrm>
            <a:off x="762000" y="381000"/>
            <a:ext cx="6629400" cy="523220"/>
          </a:xfrm>
          <a:prstGeom prst="rect"/>
          <a:noFill/>
        </p:spPr>
        <p:txBody>
          <a:bodyPr rtlCol="0" wrap="square">
            <a:spAutoFit/>
          </a:bodyPr>
          <a:p>
            <a:r>
              <a:rPr b="1" dirty="0" sz="2800" lang="en-US" u="sng" smtClean="0">
                <a:solidFill>
                  <a:srgbClr val="FFFF00"/>
                </a:solidFill>
              </a:rPr>
              <a:t>Mozilla Firefox browser window</a:t>
            </a:r>
            <a:endParaRPr b="1" dirty="0" sz="2800" lang="en-US" u="sng">
              <a:solidFill>
                <a:srgbClr val="FFFF00"/>
              </a:solidFill>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id="5" nodeType="clickEffect" presetClass="entr" presetID="2" presetSubtype="4">
                                  <p:stCondLst>
                                    <p:cond delay="0"/>
                                  </p:stCondLst>
                                  <p:childTnLst>
                                    <p:set>
                                      <p:cBhvr>
                                        <p:cTn dur="1" fill="hold" id="6">
                                          <p:stCondLst>
                                            <p:cond delay="0"/>
                                          </p:stCondLst>
                                        </p:cTn>
                                        <p:tgtEl>
                                          <p:spTgt spid="2097157"/>
                                        </p:tgtEl>
                                        <p:attrNameLst>
                                          <p:attrName>style.visibility</p:attrName>
                                        </p:attrNameLst>
                                      </p:cBhvr>
                                      <p:to>
                                        <p:strVal val="visible"/>
                                      </p:to>
                                    </p:set>
                                    <p:anim calcmode="lin" valueType="num">
                                      <p:cBhvr additive="base">
                                        <p:cTn dur="500" fill="hold" id="7"/>
                                        <p:tgtEl>
                                          <p:spTgt spid="2097157"/>
                                        </p:tgtEl>
                                        <p:attrNameLst>
                                          <p:attrName>ppt_x</p:attrName>
                                        </p:attrNameLst>
                                      </p:cBhvr>
                                      <p:tavLst>
                                        <p:tav tm="0">
                                          <p:val>
                                            <p:strVal val="#ppt_x"/>
                                          </p:val>
                                        </p:tav>
                                        <p:tav tm="100000">
                                          <p:val>
                                            <p:strVal val="#ppt_x"/>
                                          </p:val>
                                        </p:tav>
                                      </p:tavLst>
                                    </p:anim>
                                    <p:anim calcmode="lin" valueType="num">
                                      <p:cBhvr additive="base">
                                        <p:cTn dur="500" fill="hold" id="8"/>
                                        <p:tgtEl>
                                          <p:spTgt spid="2097157"/>
                                        </p:tgtEl>
                                        <p:attrNameLst>
                                          <p:attrName>ppt_y</p:attrName>
                                        </p:attrNameLst>
                                      </p:cBhvr>
                                      <p:tavLst>
                                        <p:tav tm="0">
                                          <p:val>
                                            <p:strVal val="1+#ppt_h/2"/>
                                          </p:val>
                                        </p:tav>
                                        <p:tav tm="100000">
                                          <p:val>
                                            <p:strVal val="#ppt_y"/>
                                          </p:val>
                                        </p:tav>
                                      </p:tavLst>
                                    </p:anim>
                                  </p:childTnLst>
                                </p:cTn>
                              </p:par>
                              <p:par>
                                <p:cTn fill="hold" grpId="0" id="9" nodeType="withEffect" presetClass="entr" presetID="2" presetSubtype="4">
                                  <p:stCondLst>
                                    <p:cond delay="0"/>
                                  </p:stCondLst>
                                  <p:childTnLst>
                                    <p:set>
                                      <p:cBhvr>
                                        <p:cTn dur="1" fill="hold" id="10">
                                          <p:stCondLst>
                                            <p:cond delay="0"/>
                                          </p:stCondLst>
                                        </p:cTn>
                                        <p:tgtEl>
                                          <p:spTgt spid="1048614"/>
                                        </p:tgtEl>
                                        <p:attrNameLst>
                                          <p:attrName>style.visibility</p:attrName>
                                        </p:attrNameLst>
                                      </p:cBhvr>
                                      <p:to>
                                        <p:strVal val="visible"/>
                                      </p:to>
                                    </p:set>
                                    <p:anim calcmode="lin" valueType="num">
                                      <p:cBhvr additive="base">
                                        <p:cTn dur="500" fill="hold" id="11"/>
                                        <p:tgtEl>
                                          <p:spTgt spid="1048614"/>
                                        </p:tgtEl>
                                        <p:attrNameLst>
                                          <p:attrName>ppt_x</p:attrName>
                                        </p:attrNameLst>
                                      </p:cBhvr>
                                      <p:tavLst>
                                        <p:tav tm="0">
                                          <p:val>
                                            <p:strVal val="#ppt_x"/>
                                          </p:val>
                                        </p:tav>
                                        <p:tav tm="100000">
                                          <p:val>
                                            <p:strVal val="#ppt_x"/>
                                          </p:val>
                                        </p:tav>
                                      </p:tavLst>
                                    </p:anim>
                                    <p:anim calcmode="lin" valueType="num">
                                      <p:cBhvr additive="base">
                                        <p:cTn dur="500" fill="hold" id="12"/>
                                        <p:tgtEl>
                                          <p:spTgt spid="10486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62" name=""/>
        <p:cNvGrpSpPr/>
        <p:nvPr/>
      </p:nvGrpSpPr>
      <p:grpSpPr>
        <a:xfrm>
          <a:off x="0" y="0"/>
          <a:ext cx="0" cy="0"/>
          <a:chOff x="0" y="0"/>
          <a:chExt cx="0" cy="0"/>
        </a:xfrm>
      </p:grpSpPr>
      <p:sp>
        <p:nvSpPr>
          <p:cNvPr id="1048615" name="Content Placeholder 2"/>
          <p:cNvSpPr>
            <a:spLocks noGrp="1"/>
          </p:cNvSpPr>
          <p:nvPr>
            <p:ph idx="1"/>
          </p:nvPr>
        </p:nvSpPr>
        <p:spPr>
          <a:xfrm>
            <a:off x="228600" y="228600"/>
            <a:ext cx="8686800" cy="6477000"/>
          </a:xfrm>
          <a:solidFill>
            <a:srgbClr val="FFEBF4"/>
          </a:solidFill>
        </p:spPr>
        <p:txBody>
          <a:bodyPr>
            <a:normAutofit/>
          </a:bodyPr>
          <a:p>
            <a:pPr indent="-514350" marL="633222">
              <a:buFont typeface="+mj-lt"/>
              <a:buAutoNum type="romanLcPeriod"/>
            </a:pPr>
            <a:r>
              <a:rPr b="1" dirty="0" sz="2400" lang="en-US" u="sng" smtClean="0">
                <a:latin typeface="Arial Black" pitchFamily="34" charset="0"/>
              </a:rPr>
              <a:t>Log-in/Sign-in</a:t>
            </a:r>
            <a:r>
              <a:rPr b="1" dirty="0" sz="2400" lang="en-US" smtClean="0">
                <a:solidFill>
                  <a:srgbClr val="2A11E5"/>
                </a:solidFill>
                <a:latin typeface="Arial Black" pitchFamily="34" charset="0"/>
              </a:rPr>
              <a:t>: in order to be able to use some services in the Internet such as e-mail, one has to get authentication. </a:t>
            </a:r>
            <a:r>
              <a:rPr b="1" dirty="0" sz="2400" i="1" lang="en-US" smtClean="0">
                <a:solidFill>
                  <a:srgbClr val="FF0000"/>
                </a:solidFill>
                <a:latin typeface="Arial Black" pitchFamily="34" charset="0"/>
              </a:rPr>
              <a:t>It is the process through which an individual gains access to an internet resource by identifying and authenticating themselves. </a:t>
            </a:r>
            <a:r>
              <a:rPr b="1" dirty="0" sz="2400" lang="en-US" smtClean="0">
                <a:solidFill>
                  <a:srgbClr val="2A11E5"/>
                </a:solidFill>
                <a:latin typeface="Arial Black" pitchFamily="34" charset="0"/>
              </a:rPr>
              <a:t>The user credentials are typically a ‘</a:t>
            </a:r>
            <a:r>
              <a:rPr b="1" dirty="0" sz="2400" i="1" lang="en-US" smtClean="0">
                <a:latin typeface="Arial Black" pitchFamily="34" charset="0"/>
              </a:rPr>
              <a:t>user name</a:t>
            </a:r>
            <a:r>
              <a:rPr b="1" dirty="0" sz="2400" lang="en-US" smtClean="0">
                <a:solidFill>
                  <a:srgbClr val="2A11E5"/>
                </a:solidFill>
                <a:latin typeface="Arial Black" pitchFamily="34" charset="0"/>
              </a:rPr>
              <a:t>’ and a ‘</a:t>
            </a:r>
            <a:r>
              <a:rPr b="1" dirty="0" sz="2400" i="1" lang="en-US" smtClean="0">
                <a:latin typeface="Arial Black" pitchFamily="34" charset="0"/>
              </a:rPr>
              <a:t>password</a:t>
            </a:r>
            <a:r>
              <a:rPr b="1" dirty="0" sz="2400" lang="en-US" smtClean="0">
                <a:solidFill>
                  <a:srgbClr val="2A11E5"/>
                </a:solidFill>
                <a:latin typeface="Arial Black" pitchFamily="34" charset="0"/>
              </a:rPr>
              <a:t>’.</a:t>
            </a:r>
          </a:p>
          <a:p>
            <a:pPr indent="-514350" marL="633222">
              <a:buFont typeface="+mj-lt"/>
              <a:buAutoNum type="romanLcPeriod"/>
            </a:pPr>
            <a:r>
              <a:rPr b="1" dirty="0" sz="2400" lang="en-US" u="sng" smtClean="0">
                <a:latin typeface="Arial Black" pitchFamily="34" charset="0"/>
              </a:rPr>
              <a:t>Sign Up</a:t>
            </a:r>
            <a:r>
              <a:rPr b="1" dirty="0" sz="2400" lang="en-US" smtClean="0">
                <a:solidFill>
                  <a:srgbClr val="2A11E5"/>
                </a:solidFill>
                <a:latin typeface="Arial Black" pitchFamily="34" charset="0"/>
              </a:rPr>
              <a:t>: </a:t>
            </a:r>
            <a:r>
              <a:rPr b="1" dirty="0" sz="2400" i="1" lang="en-US" smtClean="0">
                <a:solidFill>
                  <a:srgbClr val="FF0000"/>
                </a:solidFill>
                <a:latin typeface="Arial Black" pitchFamily="34" charset="0"/>
              </a:rPr>
              <a:t>this is a feature that enables a user to create an Internet account </a:t>
            </a:r>
            <a:r>
              <a:rPr b="1" dirty="0" sz="2400" lang="en-US" smtClean="0">
                <a:solidFill>
                  <a:srgbClr val="2A11E5"/>
                </a:solidFill>
                <a:latin typeface="Arial Black" pitchFamily="34" charset="0"/>
              </a:rPr>
              <a:t>such as e-mail account, </a:t>
            </a:r>
            <a:r>
              <a:rPr b="1" dirty="0" sz="2400" lang="en-US" err="1" smtClean="0">
                <a:solidFill>
                  <a:srgbClr val="2A11E5"/>
                </a:solidFill>
                <a:latin typeface="Arial Black" pitchFamily="34" charset="0"/>
              </a:rPr>
              <a:t>Facebook</a:t>
            </a:r>
            <a:r>
              <a:rPr b="1" dirty="0" sz="2400" lang="en-US" smtClean="0">
                <a:solidFill>
                  <a:srgbClr val="2A11E5"/>
                </a:solidFill>
                <a:latin typeface="Arial Black" pitchFamily="34" charset="0"/>
              </a:rPr>
              <a:t> account and other work or service related accounts.</a:t>
            </a:r>
          </a:p>
          <a:p>
            <a:pPr indent="-514350" marL="633222">
              <a:buFont typeface="+mj-lt"/>
              <a:buAutoNum type="romanLcPeriod"/>
            </a:pPr>
            <a:r>
              <a:rPr b="1" dirty="0" sz="2400" lang="en-US" u="sng" smtClean="0">
                <a:latin typeface="Arial Black" pitchFamily="34" charset="0"/>
              </a:rPr>
              <a:t>Sign Out</a:t>
            </a:r>
            <a:r>
              <a:rPr b="1" dirty="0" sz="2400" lang="en-US" smtClean="0">
                <a:solidFill>
                  <a:srgbClr val="2A11E5"/>
                </a:solidFill>
                <a:latin typeface="Arial Black" pitchFamily="34" charset="0"/>
              </a:rPr>
              <a:t>: </a:t>
            </a:r>
            <a:r>
              <a:rPr b="1" dirty="0" sz="2400" i="1" lang="en-US" smtClean="0">
                <a:solidFill>
                  <a:srgbClr val="FF0000"/>
                </a:solidFill>
                <a:latin typeface="Arial Black" pitchFamily="34" charset="0"/>
              </a:rPr>
              <a:t>refers to exiting the account</a:t>
            </a:r>
            <a:r>
              <a:rPr b="1" dirty="0" sz="2400" lang="en-US" smtClean="0">
                <a:solidFill>
                  <a:srgbClr val="2A11E5"/>
                </a:solidFill>
                <a:latin typeface="Arial Black" pitchFamily="34" charset="0"/>
              </a:rPr>
              <a:t>. Always sign out of the account once you are through with your activities.</a:t>
            </a:r>
          </a:p>
          <a:p>
            <a:pPr indent="-514350" marL="633222">
              <a:buFont typeface="+mj-lt"/>
              <a:buAutoNum type="romanLcPeriod"/>
            </a:pPr>
            <a:endParaRPr b="1" dirty="0" sz="2400" lang="en-US">
              <a:solidFill>
                <a:srgbClr val="008000"/>
              </a:solidFill>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4">
                                  <p:stCondLst>
                                    <p:cond delay="0"/>
                                  </p:stCondLst>
                                  <p:childTnLst>
                                    <p:set>
                                      <p:cBhvr>
                                        <p:cTn dur="1" fill="hold" id="6">
                                          <p:stCondLst>
                                            <p:cond delay="0"/>
                                          </p:stCondLst>
                                        </p:cTn>
                                        <p:tgtEl>
                                          <p:spTgt spid="1048615">
                                            <p:bg/>
                                          </p:spTgt>
                                        </p:tgtEl>
                                        <p:attrNameLst>
                                          <p:attrName>style.visibility</p:attrName>
                                        </p:attrNameLst>
                                      </p:cBhvr>
                                      <p:to>
                                        <p:strVal val="visible"/>
                                      </p:to>
                                    </p:set>
                                    <p:anim calcmode="lin" valueType="num">
                                      <p:cBhvr additive="base">
                                        <p:cTn dur="1000" fill="hold" id="7"/>
                                        <p:tgtEl>
                                          <p:spTgt spid="1048615">
                                            <p:bg/>
                                          </p:spTgt>
                                        </p:tgtEl>
                                        <p:attrNameLst>
                                          <p:attrName>ppt_x</p:attrName>
                                        </p:attrNameLst>
                                      </p:cBhvr>
                                      <p:tavLst>
                                        <p:tav tm="0">
                                          <p:val>
                                            <p:strVal val="#ppt_x"/>
                                          </p:val>
                                        </p:tav>
                                        <p:tav tm="100000">
                                          <p:val>
                                            <p:strVal val="#ppt_x"/>
                                          </p:val>
                                        </p:tav>
                                      </p:tavLst>
                                    </p:anim>
                                    <p:anim calcmode="lin" valueType="num">
                                      <p:cBhvr additive="base">
                                        <p:cTn dur="1000" fill="hold" id="8"/>
                                        <p:tgtEl>
                                          <p:spTgt spid="1048615">
                                            <p:bg/>
                                          </p:spTgt>
                                        </p:tgtEl>
                                        <p:attrNameLst>
                                          <p:attrName>ppt_y</p:attrName>
                                        </p:attrNameLst>
                                      </p:cBhvr>
                                      <p:tavLst>
                                        <p:tav tm="0">
                                          <p:val>
                                            <p:strVal val="1+#ppt_h/2"/>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4">
                                  <p:stCondLst>
                                    <p:cond delay="0"/>
                                  </p:stCondLst>
                                  <p:childTnLst>
                                    <p:set>
                                      <p:cBhvr>
                                        <p:cTn dur="1" fill="hold" id="12">
                                          <p:stCondLst>
                                            <p:cond delay="0"/>
                                          </p:stCondLst>
                                        </p:cTn>
                                        <p:tgtEl>
                                          <p:spTgt spid="1048615">
                                            <p:txEl>
                                              <p:pRg st="0" end="0"/>
                                            </p:txEl>
                                          </p:spTgt>
                                        </p:tgtEl>
                                        <p:attrNameLst>
                                          <p:attrName>style.visibility</p:attrName>
                                        </p:attrNameLst>
                                      </p:cBhvr>
                                      <p:to>
                                        <p:strVal val="visible"/>
                                      </p:to>
                                    </p:set>
                                    <p:anim calcmode="lin" valueType="num">
                                      <p:cBhvr additive="base">
                                        <p:cTn dur="1000" fill="hold" id="13"/>
                                        <p:tgtEl>
                                          <p:spTgt spid="1048615">
                                            <p:txEl>
                                              <p:pRg st="0" end="0"/>
                                            </p:txEl>
                                          </p:spTgt>
                                        </p:tgtEl>
                                        <p:attrNameLst>
                                          <p:attrName>ppt_x</p:attrName>
                                        </p:attrNameLst>
                                      </p:cBhvr>
                                      <p:tavLst>
                                        <p:tav tm="0">
                                          <p:val>
                                            <p:strVal val="#ppt_x"/>
                                          </p:val>
                                        </p:tav>
                                        <p:tav tm="100000">
                                          <p:val>
                                            <p:strVal val="#ppt_x"/>
                                          </p:val>
                                        </p:tav>
                                      </p:tavLst>
                                    </p:anim>
                                    <p:anim calcmode="lin" valueType="num">
                                      <p:cBhvr additive="base">
                                        <p:cTn dur="1000" fill="hold" id="14"/>
                                        <p:tgtEl>
                                          <p:spTgt spid="10486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fill="hold" id="15">
                      <p:stCondLst>
                        <p:cond delay="indefinite"/>
                      </p:stCondLst>
                      <p:childTnLst>
                        <p:par>
                          <p:cTn fill="hold" id="16">
                            <p:stCondLst>
                              <p:cond delay="0"/>
                            </p:stCondLst>
                            <p:childTnLst>
                              <p:par>
                                <p:cTn fill="hold" grpId="0" id="17" nodeType="clickEffect" presetClass="entr" presetID="2" presetSubtype="4">
                                  <p:stCondLst>
                                    <p:cond delay="0"/>
                                  </p:stCondLst>
                                  <p:childTnLst>
                                    <p:set>
                                      <p:cBhvr>
                                        <p:cTn dur="1" fill="hold" id="18">
                                          <p:stCondLst>
                                            <p:cond delay="0"/>
                                          </p:stCondLst>
                                        </p:cTn>
                                        <p:tgtEl>
                                          <p:spTgt spid="1048615">
                                            <p:txEl>
                                              <p:pRg st="1" end="1"/>
                                            </p:txEl>
                                          </p:spTgt>
                                        </p:tgtEl>
                                        <p:attrNameLst>
                                          <p:attrName>style.visibility</p:attrName>
                                        </p:attrNameLst>
                                      </p:cBhvr>
                                      <p:to>
                                        <p:strVal val="visible"/>
                                      </p:to>
                                    </p:set>
                                    <p:anim calcmode="lin" valueType="num">
                                      <p:cBhvr additive="base">
                                        <p:cTn dur="1000" fill="hold" id="19"/>
                                        <p:tgtEl>
                                          <p:spTgt spid="1048615">
                                            <p:txEl>
                                              <p:pRg st="1" end="1"/>
                                            </p:txEl>
                                          </p:spTgt>
                                        </p:tgtEl>
                                        <p:attrNameLst>
                                          <p:attrName>ppt_x</p:attrName>
                                        </p:attrNameLst>
                                      </p:cBhvr>
                                      <p:tavLst>
                                        <p:tav tm="0">
                                          <p:val>
                                            <p:strVal val="#ppt_x"/>
                                          </p:val>
                                        </p:tav>
                                        <p:tav tm="100000">
                                          <p:val>
                                            <p:strVal val="#ppt_x"/>
                                          </p:val>
                                        </p:tav>
                                      </p:tavLst>
                                    </p:anim>
                                    <p:anim calcmode="lin" valueType="num">
                                      <p:cBhvr additive="base">
                                        <p:cTn dur="1000" fill="hold" id="20"/>
                                        <p:tgtEl>
                                          <p:spTgt spid="104861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fill="hold" id="21">
                      <p:stCondLst>
                        <p:cond delay="indefinite"/>
                      </p:stCondLst>
                      <p:childTnLst>
                        <p:par>
                          <p:cTn fill="hold" id="22">
                            <p:stCondLst>
                              <p:cond delay="0"/>
                            </p:stCondLst>
                            <p:childTnLst>
                              <p:par>
                                <p:cTn fill="hold" grpId="0" id="23" nodeType="clickEffect" presetClass="entr" presetID="2" presetSubtype="4">
                                  <p:stCondLst>
                                    <p:cond delay="0"/>
                                  </p:stCondLst>
                                  <p:childTnLst>
                                    <p:set>
                                      <p:cBhvr>
                                        <p:cTn dur="1" fill="hold" id="24">
                                          <p:stCondLst>
                                            <p:cond delay="0"/>
                                          </p:stCondLst>
                                        </p:cTn>
                                        <p:tgtEl>
                                          <p:spTgt spid="1048615">
                                            <p:txEl>
                                              <p:pRg st="2" end="2"/>
                                            </p:txEl>
                                          </p:spTgt>
                                        </p:tgtEl>
                                        <p:attrNameLst>
                                          <p:attrName>style.visibility</p:attrName>
                                        </p:attrNameLst>
                                      </p:cBhvr>
                                      <p:to>
                                        <p:strVal val="visible"/>
                                      </p:to>
                                    </p:set>
                                    <p:anim calcmode="lin" valueType="num">
                                      <p:cBhvr additive="base">
                                        <p:cTn dur="1000" fill="hold" id="25"/>
                                        <p:tgtEl>
                                          <p:spTgt spid="1048615">
                                            <p:txEl>
                                              <p:pRg st="2" end="2"/>
                                            </p:txEl>
                                          </p:spTgt>
                                        </p:tgtEl>
                                        <p:attrNameLst>
                                          <p:attrName>ppt_x</p:attrName>
                                        </p:attrNameLst>
                                      </p:cBhvr>
                                      <p:tavLst>
                                        <p:tav tm="0">
                                          <p:val>
                                            <p:strVal val="#ppt_x"/>
                                          </p:val>
                                        </p:tav>
                                        <p:tav tm="100000">
                                          <p:val>
                                            <p:strVal val="#ppt_x"/>
                                          </p:val>
                                        </p:tav>
                                      </p:tavLst>
                                    </p:anim>
                                    <p:anim calcmode="lin" valueType="num">
                                      <p:cBhvr additive="base">
                                        <p:cTn dur="1000" fill="hold" id="26"/>
                                        <p:tgtEl>
                                          <p:spTgt spid="104861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5"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63" name=""/>
        <p:cNvGrpSpPr/>
        <p:nvPr/>
      </p:nvGrpSpPr>
      <p:grpSpPr>
        <a:xfrm>
          <a:off x="0" y="0"/>
          <a:ext cx="0" cy="0"/>
          <a:chOff x="0" y="0"/>
          <a:chExt cx="0" cy="0"/>
        </a:xfrm>
      </p:grpSpPr>
      <p:sp>
        <p:nvSpPr>
          <p:cNvPr id="1048616" name="Content Placeholder 2"/>
          <p:cNvSpPr>
            <a:spLocks noGrp="1"/>
          </p:cNvSpPr>
          <p:nvPr>
            <p:ph idx="1"/>
          </p:nvPr>
        </p:nvSpPr>
        <p:spPr>
          <a:xfrm>
            <a:off x="228600" y="228600"/>
            <a:ext cx="8686800" cy="6477000"/>
          </a:xfrm>
          <a:solidFill>
            <a:srgbClr val="FFEBF4"/>
          </a:solidFill>
        </p:spPr>
        <p:txBody>
          <a:bodyPr>
            <a:normAutofit/>
          </a:bodyPr>
          <a:p>
            <a:pPr indent="-514350" marL="633222">
              <a:buNone/>
            </a:pPr>
            <a:r>
              <a:rPr b="1" dirty="0" sz="2400" lang="en-US" u="sng" smtClean="0">
                <a:latin typeface="Arial Black" pitchFamily="34" charset="0"/>
              </a:rPr>
              <a:t>(iv) Surf/Browse</a:t>
            </a:r>
            <a:r>
              <a:rPr b="1" dirty="0" sz="2400" lang="en-US" smtClean="0">
                <a:solidFill>
                  <a:srgbClr val="2A11E5"/>
                </a:solidFill>
                <a:latin typeface="Arial Black" pitchFamily="34" charset="0"/>
              </a:rPr>
              <a:t>: refers to viewing, searching or accessing data from the internet using a search engine.</a:t>
            </a:r>
          </a:p>
          <a:p>
            <a:pPr indent="-514350" marL="633222">
              <a:buNone/>
            </a:pPr>
            <a:r>
              <a:rPr b="1" dirty="0" sz="2400" lang="en-US" u="sng" smtClean="0">
                <a:latin typeface="Arial Black" pitchFamily="34" charset="0"/>
              </a:rPr>
              <a:t>(v) Search engine</a:t>
            </a:r>
            <a:r>
              <a:rPr b="1" dirty="0" sz="2400" lang="en-US" smtClean="0">
                <a:solidFill>
                  <a:srgbClr val="2A11E5"/>
                </a:solidFill>
                <a:latin typeface="Arial Black" pitchFamily="34" charset="0"/>
              </a:rPr>
              <a:t>: software that allow the user to type keywords that run against a database on the Internet when searching for some information. It is used when the </a:t>
            </a:r>
            <a:r>
              <a:rPr b="1" dirty="0" sz="2400" i="1" lang="en-US" smtClean="0">
                <a:solidFill>
                  <a:srgbClr val="2A11E5"/>
                </a:solidFill>
                <a:latin typeface="Arial Black" pitchFamily="34" charset="0"/>
              </a:rPr>
              <a:t>Uniform Resource Locator (URL) </a:t>
            </a:r>
            <a:r>
              <a:rPr b="1" dirty="0" sz="2400" lang="en-US" smtClean="0">
                <a:solidFill>
                  <a:srgbClr val="2A11E5"/>
                </a:solidFill>
                <a:latin typeface="Arial Black" pitchFamily="34" charset="0"/>
              </a:rPr>
              <a:t>is unknown. Examples of search engines: </a:t>
            </a:r>
            <a:r>
              <a:rPr b="1" dirty="0" sz="2400" lang="en-US" smtClean="0">
                <a:solidFill>
                  <a:srgbClr val="C00000"/>
                </a:solidFill>
                <a:latin typeface="Arial Black" pitchFamily="34" charset="0"/>
              </a:rPr>
              <a:t>Google, Yahoo, Alta Vista, Excite, </a:t>
            </a:r>
            <a:r>
              <a:rPr b="1" dirty="0" sz="2400" lang="en-US" err="1" smtClean="0">
                <a:solidFill>
                  <a:srgbClr val="C00000"/>
                </a:solidFill>
                <a:latin typeface="Arial Black" pitchFamily="34" charset="0"/>
              </a:rPr>
              <a:t>alltheweb</a:t>
            </a:r>
            <a:r>
              <a:rPr b="1" dirty="0" sz="2400" lang="en-US" smtClean="0">
                <a:solidFill>
                  <a:srgbClr val="C00000"/>
                </a:solidFill>
                <a:latin typeface="Arial Black" pitchFamily="34" charset="0"/>
              </a:rPr>
              <a:t> </a:t>
            </a:r>
            <a:r>
              <a:rPr b="1" dirty="0" sz="2400" lang="en-US" smtClean="0">
                <a:solidFill>
                  <a:srgbClr val="2A11E5"/>
                </a:solidFill>
                <a:latin typeface="Arial Black" pitchFamily="34" charset="0"/>
              </a:rPr>
              <a:t>and</a:t>
            </a:r>
            <a:r>
              <a:rPr b="1" dirty="0" sz="2400" lang="en-US" smtClean="0">
                <a:solidFill>
                  <a:srgbClr val="C00000"/>
                </a:solidFill>
                <a:latin typeface="Arial Black" pitchFamily="34" charset="0"/>
              </a:rPr>
              <a:t> </a:t>
            </a:r>
            <a:r>
              <a:rPr b="1" dirty="0" sz="2400" lang="en-US" err="1" smtClean="0">
                <a:solidFill>
                  <a:srgbClr val="C00000"/>
                </a:solidFill>
                <a:latin typeface="Arial Black" pitchFamily="34" charset="0"/>
              </a:rPr>
              <a:t>HotBot</a:t>
            </a:r>
            <a:r>
              <a:rPr b="1" dirty="0" sz="2400" lang="en-US" smtClean="0">
                <a:solidFill>
                  <a:srgbClr val="2A11E5"/>
                </a:solidFill>
                <a:latin typeface="Arial Black" pitchFamily="34" charset="0"/>
              </a:rPr>
              <a:t>.</a:t>
            </a:r>
          </a:p>
          <a:p>
            <a:pPr indent="-514350" marL="633222">
              <a:buNone/>
            </a:pPr>
            <a:r>
              <a:rPr b="1" dirty="0" sz="2400" lang="en-US" u="sng" smtClean="0">
                <a:latin typeface="Arial Black" pitchFamily="34" charset="0"/>
              </a:rPr>
              <a:t>(vi) Uniform Resource Locator (URL): </a:t>
            </a:r>
            <a:r>
              <a:rPr b="1" dirty="0" sz="2400" lang="en-US" smtClean="0">
                <a:solidFill>
                  <a:srgbClr val="2A11E5"/>
                </a:solidFill>
                <a:latin typeface="Arial Black" pitchFamily="34" charset="0"/>
              </a:rPr>
              <a:t>this is the </a:t>
            </a:r>
            <a:r>
              <a:rPr b="1" dirty="0" sz="2400" i="1" lang="en-US" smtClean="0">
                <a:solidFill>
                  <a:srgbClr val="2A11E5"/>
                </a:solidFill>
                <a:latin typeface="Arial Black" pitchFamily="34" charset="0"/>
              </a:rPr>
              <a:t>Internet address</a:t>
            </a:r>
            <a:r>
              <a:rPr b="1" dirty="0" sz="2400" lang="en-US" smtClean="0">
                <a:solidFill>
                  <a:srgbClr val="2A11E5"/>
                </a:solidFill>
                <a:latin typeface="Arial Black" pitchFamily="34" charset="0"/>
              </a:rPr>
              <a:t> of a particular web page or internet file.</a:t>
            </a:r>
          </a:p>
          <a:p>
            <a:pPr indent="-514350" marL="633222">
              <a:buFont typeface="+mj-lt"/>
              <a:buAutoNum type="romanLcPeriod"/>
            </a:pPr>
            <a:endParaRPr b="1" dirty="0" sz="2400" lang="en-US">
              <a:solidFill>
                <a:srgbClr val="008000"/>
              </a:solidFill>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4">
                                  <p:stCondLst>
                                    <p:cond delay="0"/>
                                  </p:stCondLst>
                                  <p:childTnLst>
                                    <p:set>
                                      <p:cBhvr>
                                        <p:cTn dur="1" fill="hold" id="6">
                                          <p:stCondLst>
                                            <p:cond delay="0"/>
                                          </p:stCondLst>
                                        </p:cTn>
                                        <p:tgtEl>
                                          <p:spTgt spid="1048616">
                                            <p:bg/>
                                          </p:spTgt>
                                        </p:tgtEl>
                                        <p:attrNameLst>
                                          <p:attrName>style.visibility</p:attrName>
                                        </p:attrNameLst>
                                      </p:cBhvr>
                                      <p:to>
                                        <p:strVal val="visible"/>
                                      </p:to>
                                    </p:set>
                                    <p:anim calcmode="lin" valueType="num">
                                      <p:cBhvr additive="base">
                                        <p:cTn dur="1000" fill="hold" id="7"/>
                                        <p:tgtEl>
                                          <p:spTgt spid="1048616">
                                            <p:bg/>
                                          </p:spTgt>
                                        </p:tgtEl>
                                        <p:attrNameLst>
                                          <p:attrName>ppt_x</p:attrName>
                                        </p:attrNameLst>
                                      </p:cBhvr>
                                      <p:tavLst>
                                        <p:tav tm="0">
                                          <p:val>
                                            <p:strVal val="#ppt_x"/>
                                          </p:val>
                                        </p:tav>
                                        <p:tav tm="100000">
                                          <p:val>
                                            <p:strVal val="#ppt_x"/>
                                          </p:val>
                                        </p:tav>
                                      </p:tavLst>
                                    </p:anim>
                                    <p:anim calcmode="lin" valueType="num">
                                      <p:cBhvr additive="base">
                                        <p:cTn dur="1000" fill="hold" id="8"/>
                                        <p:tgtEl>
                                          <p:spTgt spid="1048616">
                                            <p:bg/>
                                          </p:spTgt>
                                        </p:tgtEl>
                                        <p:attrNameLst>
                                          <p:attrName>ppt_y</p:attrName>
                                        </p:attrNameLst>
                                      </p:cBhvr>
                                      <p:tavLst>
                                        <p:tav tm="0">
                                          <p:val>
                                            <p:strVal val="1+#ppt_h/2"/>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4">
                                  <p:stCondLst>
                                    <p:cond delay="0"/>
                                  </p:stCondLst>
                                  <p:childTnLst>
                                    <p:set>
                                      <p:cBhvr>
                                        <p:cTn dur="1" fill="hold" id="12">
                                          <p:stCondLst>
                                            <p:cond delay="0"/>
                                          </p:stCondLst>
                                        </p:cTn>
                                        <p:tgtEl>
                                          <p:spTgt spid="1048616">
                                            <p:txEl>
                                              <p:pRg st="0" end="0"/>
                                            </p:txEl>
                                          </p:spTgt>
                                        </p:tgtEl>
                                        <p:attrNameLst>
                                          <p:attrName>style.visibility</p:attrName>
                                        </p:attrNameLst>
                                      </p:cBhvr>
                                      <p:to>
                                        <p:strVal val="visible"/>
                                      </p:to>
                                    </p:set>
                                    <p:anim calcmode="lin" valueType="num">
                                      <p:cBhvr additive="base">
                                        <p:cTn dur="1000" fill="hold" id="13"/>
                                        <p:tgtEl>
                                          <p:spTgt spid="1048616">
                                            <p:txEl>
                                              <p:pRg st="0" end="0"/>
                                            </p:txEl>
                                          </p:spTgt>
                                        </p:tgtEl>
                                        <p:attrNameLst>
                                          <p:attrName>ppt_x</p:attrName>
                                        </p:attrNameLst>
                                      </p:cBhvr>
                                      <p:tavLst>
                                        <p:tav tm="0">
                                          <p:val>
                                            <p:strVal val="#ppt_x"/>
                                          </p:val>
                                        </p:tav>
                                        <p:tav tm="100000">
                                          <p:val>
                                            <p:strVal val="#ppt_x"/>
                                          </p:val>
                                        </p:tav>
                                      </p:tavLst>
                                    </p:anim>
                                    <p:anim calcmode="lin" valueType="num">
                                      <p:cBhvr additive="base">
                                        <p:cTn dur="1000" fill="hold" id="14"/>
                                        <p:tgtEl>
                                          <p:spTgt spid="10486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fill="hold" id="15">
                      <p:stCondLst>
                        <p:cond delay="indefinite"/>
                      </p:stCondLst>
                      <p:childTnLst>
                        <p:par>
                          <p:cTn fill="hold" id="16">
                            <p:stCondLst>
                              <p:cond delay="0"/>
                            </p:stCondLst>
                            <p:childTnLst>
                              <p:par>
                                <p:cTn fill="hold" grpId="0" id="17" nodeType="clickEffect" presetClass="entr" presetID="2" presetSubtype="4">
                                  <p:stCondLst>
                                    <p:cond delay="0"/>
                                  </p:stCondLst>
                                  <p:childTnLst>
                                    <p:set>
                                      <p:cBhvr>
                                        <p:cTn dur="1" fill="hold" id="18">
                                          <p:stCondLst>
                                            <p:cond delay="0"/>
                                          </p:stCondLst>
                                        </p:cTn>
                                        <p:tgtEl>
                                          <p:spTgt spid="1048616">
                                            <p:txEl>
                                              <p:pRg st="1" end="1"/>
                                            </p:txEl>
                                          </p:spTgt>
                                        </p:tgtEl>
                                        <p:attrNameLst>
                                          <p:attrName>style.visibility</p:attrName>
                                        </p:attrNameLst>
                                      </p:cBhvr>
                                      <p:to>
                                        <p:strVal val="visible"/>
                                      </p:to>
                                    </p:set>
                                    <p:anim calcmode="lin" valueType="num">
                                      <p:cBhvr additive="base">
                                        <p:cTn dur="1000" fill="hold" id="19"/>
                                        <p:tgtEl>
                                          <p:spTgt spid="1048616">
                                            <p:txEl>
                                              <p:pRg st="1" end="1"/>
                                            </p:txEl>
                                          </p:spTgt>
                                        </p:tgtEl>
                                        <p:attrNameLst>
                                          <p:attrName>ppt_x</p:attrName>
                                        </p:attrNameLst>
                                      </p:cBhvr>
                                      <p:tavLst>
                                        <p:tav tm="0">
                                          <p:val>
                                            <p:strVal val="#ppt_x"/>
                                          </p:val>
                                        </p:tav>
                                        <p:tav tm="100000">
                                          <p:val>
                                            <p:strVal val="#ppt_x"/>
                                          </p:val>
                                        </p:tav>
                                      </p:tavLst>
                                    </p:anim>
                                    <p:anim calcmode="lin" valueType="num">
                                      <p:cBhvr additive="base">
                                        <p:cTn dur="1000" fill="hold" id="20"/>
                                        <p:tgtEl>
                                          <p:spTgt spid="10486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fill="hold" id="21">
                      <p:stCondLst>
                        <p:cond delay="indefinite"/>
                      </p:stCondLst>
                      <p:childTnLst>
                        <p:par>
                          <p:cTn fill="hold" id="22">
                            <p:stCondLst>
                              <p:cond delay="0"/>
                            </p:stCondLst>
                            <p:childTnLst>
                              <p:par>
                                <p:cTn fill="hold" grpId="0" id="23" nodeType="clickEffect" presetClass="entr" presetID="2" presetSubtype="4">
                                  <p:stCondLst>
                                    <p:cond delay="0"/>
                                  </p:stCondLst>
                                  <p:childTnLst>
                                    <p:set>
                                      <p:cBhvr>
                                        <p:cTn dur="1" fill="hold" id="24">
                                          <p:stCondLst>
                                            <p:cond delay="0"/>
                                          </p:stCondLst>
                                        </p:cTn>
                                        <p:tgtEl>
                                          <p:spTgt spid="1048616">
                                            <p:txEl>
                                              <p:pRg st="2" end="2"/>
                                            </p:txEl>
                                          </p:spTgt>
                                        </p:tgtEl>
                                        <p:attrNameLst>
                                          <p:attrName>style.visibility</p:attrName>
                                        </p:attrNameLst>
                                      </p:cBhvr>
                                      <p:to>
                                        <p:strVal val="visible"/>
                                      </p:to>
                                    </p:set>
                                    <p:anim calcmode="lin" valueType="num">
                                      <p:cBhvr additive="base">
                                        <p:cTn dur="1000" fill="hold" id="25"/>
                                        <p:tgtEl>
                                          <p:spTgt spid="1048616">
                                            <p:txEl>
                                              <p:pRg st="2" end="2"/>
                                            </p:txEl>
                                          </p:spTgt>
                                        </p:tgtEl>
                                        <p:attrNameLst>
                                          <p:attrName>ppt_x</p:attrName>
                                        </p:attrNameLst>
                                      </p:cBhvr>
                                      <p:tavLst>
                                        <p:tav tm="0">
                                          <p:val>
                                            <p:strVal val="#ppt_x"/>
                                          </p:val>
                                        </p:tav>
                                        <p:tav tm="100000">
                                          <p:val>
                                            <p:strVal val="#ppt_x"/>
                                          </p:val>
                                        </p:tav>
                                      </p:tavLst>
                                    </p:anim>
                                    <p:anim calcmode="lin" valueType="num">
                                      <p:cBhvr additive="base">
                                        <p:cTn dur="1000" fill="hold" id="26"/>
                                        <p:tgtEl>
                                          <p:spTgt spid="104861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6"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64" name=""/>
        <p:cNvGrpSpPr/>
        <p:nvPr/>
      </p:nvGrpSpPr>
      <p:grpSpPr>
        <a:xfrm>
          <a:off x="0" y="0"/>
          <a:ext cx="0" cy="0"/>
          <a:chOff x="0" y="0"/>
          <a:chExt cx="0" cy="0"/>
        </a:xfrm>
      </p:grpSpPr>
      <p:pic>
        <p:nvPicPr>
          <p:cNvPr id="2097158" name="Picture 2"/>
          <p:cNvPicPr>
            <a:picLocks noChangeAspect="1" noChangeArrowheads="1"/>
          </p:cNvPicPr>
          <p:nvPr/>
        </p:nvPicPr>
        <p:blipFill>
          <a:blip xmlns:r="http://schemas.openxmlformats.org/officeDocument/2006/relationships" r:embed="rId1"/>
          <a:srcRect/>
          <a:stretch>
            <a:fillRect/>
          </a:stretch>
        </p:blipFill>
        <p:spPr bwMode="auto">
          <a:xfrm>
            <a:off x="0" y="914400"/>
            <a:ext cx="9144000" cy="5867400"/>
          </a:xfrm>
          <a:prstGeom prst="rect"/>
          <a:noFill/>
          <a:ln w="9525">
            <a:noFill/>
            <a:miter lim="800000"/>
            <a:headEnd/>
            <a:tailEnd/>
          </a:ln>
          <a:effectLst/>
        </p:spPr>
      </p:pic>
      <p:sp>
        <p:nvSpPr>
          <p:cNvPr id="1048617" name="TextBox 4"/>
          <p:cNvSpPr txBox="1"/>
          <p:nvPr/>
        </p:nvSpPr>
        <p:spPr>
          <a:xfrm>
            <a:off x="0" y="304800"/>
            <a:ext cx="9144000" cy="461665"/>
          </a:xfrm>
          <a:prstGeom prst="rect"/>
          <a:noFill/>
        </p:spPr>
        <p:txBody>
          <a:bodyPr rtlCol="0" wrap="square">
            <a:spAutoFit/>
          </a:bodyPr>
          <a:p>
            <a:pPr algn="ctr"/>
            <a:r>
              <a:rPr b="1" dirty="0" sz="2400" lang="en-US" u="sng" smtClean="0">
                <a:solidFill>
                  <a:srgbClr val="FFFF00"/>
                </a:solidFill>
              </a:rPr>
              <a:t>Google Chrome browser with Google search engine displayed</a:t>
            </a:r>
            <a:endParaRPr b="1" dirty="0" sz="2400" lang="en-US" u="sng">
              <a:solidFill>
                <a:srgbClr val="FFFF00"/>
              </a:solidFill>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17"/>
                                        </p:tgtEl>
                                        <p:attrNameLst>
                                          <p:attrName>style.visibility</p:attrName>
                                        </p:attrNameLst>
                                      </p:cBhvr>
                                      <p:to>
                                        <p:strVal val="visible"/>
                                      </p:to>
                                    </p:set>
                                    <p:anim calcmode="lin" valueType="num">
                                      <p:cBhvr>
                                        <p:cTn dur="1000" fill="hold" id="7"/>
                                        <p:tgtEl>
                                          <p:spTgt spid="1048617"/>
                                        </p:tgtEl>
                                        <p:attrNameLst>
                                          <p:attrName>ppt_w</p:attrName>
                                        </p:attrNameLst>
                                      </p:cBhvr>
                                      <p:tavLst>
                                        <p:tav tm="0">
                                          <p:val>
                                            <p:strVal val="#ppt_w*0.70"/>
                                          </p:val>
                                        </p:tav>
                                        <p:tav tm="100000">
                                          <p:val>
                                            <p:strVal val="#ppt_w"/>
                                          </p:val>
                                        </p:tav>
                                      </p:tavLst>
                                    </p:anim>
                                    <p:anim calcmode="lin" valueType="num">
                                      <p:cBhvr>
                                        <p:cTn dur="1000" fill="hold" id="8"/>
                                        <p:tgtEl>
                                          <p:spTgt spid="1048617"/>
                                        </p:tgtEl>
                                        <p:attrNameLst>
                                          <p:attrName>ppt_h</p:attrName>
                                        </p:attrNameLst>
                                      </p:cBhvr>
                                      <p:tavLst>
                                        <p:tav tm="0">
                                          <p:val>
                                            <p:strVal val="#ppt_h"/>
                                          </p:val>
                                        </p:tav>
                                        <p:tav tm="100000">
                                          <p:val>
                                            <p:strVal val="#ppt_h"/>
                                          </p:val>
                                        </p:tav>
                                      </p:tavLst>
                                    </p:anim>
                                    <p:animEffect transition="in" filter="fade">
                                      <p:cBhvr>
                                        <p:cTn dur="1000" id="9"/>
                                        <p:tgtEl>
                                          <p:spTgt spid="1048617"/>
                                        </p:tgtEl>
                                      </p:cBhvr>
                                    </p:animEffect>
                                  </p:childTnLst>
                                </p:cTn>
                              </p:par>
                              <p:par>
                                <p:cTn fill="hold" id="10" nodeType="withEffect" presetClass="entr" presetID="55" presetSubtype="0">
                                  <p:stCondLst>
                                    <p:cond delay="0"/>
                                  </p:stCondLst>
                                  <p:childTnLst>
                                    <p:set>
                                      <p:cBhvr>
                                        <p:cTn dur="1" fill="hold" id="11">
                                          <p:stCondLst>
                                            <p:cond delay="0"/>
                                          </p:stCondLst>
                                        </p:cTn>
                                        <p:tgtEl>
                                          <p:spTgt spid="2097158"/>
                                        </p:tgtEl>
                                        <p:attrNameLst>
                                          <p:attrName>style.visibility</p:attrName>
                                        </p:attrNameLst>
                                      </p:cBhvr>
                                      <p:to>
                                        <p:strVal val="visible"/>
                                      </p:to>
                                    </p:set>
                                    <p:anim calcmode="lin" valueType="num">
                                      <p:cBhvr>
                                        <p:cTn dur="1000" fill="hold" id="12"/>
                                        <p:tgtEl>
                                          <p:spTgt spid="2097158"/>
                                        </p:tgtEl>
                                        <p:attrNameLst>
                                          <p:attrName>ppt_w</p:attrName>
                                        </p:attrNameLst>
                                      </p:cBhvr>
                                      <p:tavLst>
                                        <p:tav tm="0">
                                          <p:val>
                                            <p:strVal val="#ppt_w*0.70"/>
                                          </p:val>
                                        </p:tav>
                                        <p:tav tm="100000">
                                          <p:val>
                                            <p:strVal val="#ppt_w"/>
                                          </p:val>
                                        </p:tav>
                                      </p:tavLst>
                                    </p:anim>
                                    <p:anim calcmode="lin" valueType="num">
                                      <p:cBhvr>
                                        <p:cTn dur="1000" fill="hold" id="13"/>
                                        <p:tgtEl>
                                          <p:spTgt spid="2097158"/>
                                        </p:tgtEl>
                                        <p:attrNameLst>
                                          <p:attrName>ppt_h</p:attrName>
                                        </p:attrNameLst>
                                      </p:cBhvr>
                                      <p:tavLst>
                                        <p:tav tm="0">
                                          <p:val>
                                            <p:strVal val="#ppt_h"/>
                                          </p:val>
                                        </p:tav>
                                        <p:tav tm="100000">
                                          <p:val>
                                            <p:strVal val="#ppt_h"/>
                                          </p:val>
                                        </p:tav>
                                      </p:tavLst>
                                    </p:anim>
                                    <p:animEffect transition="in" filter="fade">
                                      <p:cBhvr>
                                        <p:cTn dur="1000" id="14"/>
                                        <p:tgtEl>
                                          <p:spTgt spid="2097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65" name=""/>
        <p:cNvGrpSpPr/>
        <p:nvPr/>
      </p:nvGrpSpPr>
      <p:grpSpPr>
        <a:xfrm>
          <a:off x="0" y="0"/>
          <a:ext cx="0" cy="0"/>
          <a:chOff x="0" y="0"/>
          <a:chExt cx="0" cy="0"/>
        </a:xfrm>
      </p:grpSpPr>
      <p:sp>
        <p:nvSpPr>
          <p:cNvPr id="1048618" name="Content Placeholder 2"/>
          <p:cNvSpPr>
            <a:spLocks noGrp="1"/>
          </p:cNvSpPr>
          <p:nvPr>
            <p:ph idx="1"/>
          </p:nvPr>
        </p:nvSpPr>
        <p:spPr>
          <a:xfrm>
            <a:off x="381000" y="457201"/>
            <a:ext cx="8458200" cy="5943600"/>
          </a:xfrm>
          <a:solidFill>
            <a:srgbClr val="FFEBF4"/>
          </a:solidFill>
        </p:spPr>
        <p:txBody>
          <a:bodyPr>
            <a:normAutofit lnSpcReduction="10000"/>
          </a:bodyPr>
          <a:p>
            <a:pPr>
              <a:buNone/>
            </a:pPr>
            <a:r>
              <a:rPr b="1" dirty="0" sz="2400" lang="en-US" smtClean="0">
                <a:solidFill>
                  <a:srgbClr val="2A11E5"/>
                </a:solidFill>
              </a:rPr>
              <a:t>The Uniform Resource Locator is entered in the address field located at the top of the browser window just below the menu bar. It is made up of four parts as shown in the example below.</a:t>
            </a:r>
          </a:p>
          <a:p>
            <a:pPr>
              <a:buNone/>
            </a:pPr>
            <a:endParaRPr b="1" dirty="0" sz="2400" lang="en-US" smtClean="0">
              <a:solidFill>
                <a:srgbClr val="2A11E5"/>
              </a:solidFill>
            </a:endParaRPr>
          </a:p>
          <a:p>
            <a:pPr>
              <a:buNone/>
            </a:pPr>
            <a:r>
              <a:rPr b="1" dirty="0" sz="2400" lang="en-US" u="sng" smtClean="0">
                <a:solidFill>
                  <a:srgbClr val="FF0000"/>
                </a:solidFill>
                <a:hlinkClick r:id="rId1"/>
              </a:rPr>
              <a:t>h</a:t>
            </a:r>
            <a:r>
              <a:rPr b="1" dirty="0" sz="2400" lang="en-US" u="sng" smtClean="0">
                <a:solidFill>
                  <a:srgbClr val="2A11E5"/>
                </a:solidFill>
                <a:hlinkClick r:id="rId1"/>
              </a:rPr>
              <a:t>ttp://</a:t>
            </a:r>
            <a:r>
              <a:rPr b="1" dirty="0" sz="2400" lang="en-US" u="sng" smtClean="0">
                <a:hlinkClick r:id="rId1"/>
              </a:rPr>
              <a:t>www.ascd.org/studyguides</a:t>
            </a:r>
            <a:r>
              <a:rPr b="1" dirty="0" sz="2400" lang="en-US" u="sng" smtClean="0"/>
              <a:t>.doc</a:t>
            </a:r>
          </a:p>
          <a:p>
            <a:pPr>
              <a:buNone/>
            </a:pPr>
            <a:r>
              <a:rPr b="1" dirty="0" sz="2400" lang="en-US" u="sng" smtClean="0"/>
              <a:t>Protocol</a:t>
            </a:r>
            <a:r>
              <a:rPr b="1" dirty="0" sz="2400" lang="en-US" u="sng" smtClean="0">
                <a:solidFill>
                  <a:srgbClr val="2A11E5"/>
                </a:solidFill>
              </a:rPr>
              <a:t>://</a:t>
            </a:r>
            <a:r>
              <a:rPr b="1" dirty="0" sz="2400" lang="en-US" u="sng" smtClean="0">
                <a:solidFill>
                  <a:schemeClr val="accent2"/>
                </a:solidFill>
              </a:rPr>
              <a:t>server</a:t>
            </a:r>
            <a:r>
              <a:rPr b="1" dirty="0" sz="2400" lang="en-US" u="sng" smtClean="0">
                <a:solidFill>
                  <a:srgbClr val="2A11E5"/>
                </a:solidFill>
              </a:rPr>
              <a:t>/</a:t>
            </a:r>
            <a:r>
              <a:rPr b="1" dirty="0" sz="2400" lang="en-US" u="sng" smtClean="0">
                <a:solidFill>
                  <a:srgbClr val="008000"/>
                </a:solidFill>
              </a:rPr>
              <a:t>path</a:t>
            </a:r>
            <a:r>
              <a:rPr b="1" dirty="0" sz="2400" lang="en-US" u="sng" smtClean="0">
                <a:solidFill>
                  <a:srgbClr val="2A11E5"/>
                </a:solidFill>
              </a:rPr>
              <a:t>/</a:t>
            </a:r>
            <a:r>
              <a:rPr b="1" dirty="0" sz="2400" lang="en-US" u="sng" smtClean="0">
                <a:solidFill>
                  <a:srgbClr val="FF0000"/>
                </a:solidFill>
              </a:rPr>
              <a:t>filename</a:t>
            </a:r>
            <a:endParaRPr b="1" dirty="0" sz="2400" lang="en-US" u="sng" smtClean="0">
              <a:solidFill>
                <a:srgbClr val="2A11E5"/>
              </a:solidFill>
            </a:endParaRPr>
          </a:p>
          <a:p>
            <a:r>
              <a:rPr b="1" dirty="0" sz="2400" lang="en-US" u="sng" smtClean="0"/>
              <a:t>Protocol</a:t>
            </a:r>
            <a:r>
              <a:rPr b="1" dirty="0" sz="2400" lang="en-US" smtClean="0">
                <a:solidFill>
                  <a:srgbClr val="2A11E5"/>
                </a:solidFill>
              </a:rPr>
              <a:t>: the name of the internet protocol, usually http (Hyper Text Transfer Protocol), giving access to the site.</a:t>
            </a:r>
          </a:p>
          <a:p>
            <a:r>
              <a:rPr b="1" dirty="0" sz="2400" lang="en-US" u="sng" smtClean="0">
                <a:solidFill>
                  <a:schemeClr val="accent2"/>
                </a:solidFill>
              </a:rPr>
              <a:t>server (host name, e.g. www): </a:t>
            </a:r>
            <a:r>
              <a:rPr b="1" dirty="0" sz="2400" lang="en-US" smtClean="0">
                <a:solidFill>
                  <a:srgbClr val="2A11E5"/>
                </a:solidFill>
              </a:rPr>
              <a:t>the computer on which the document is located.</a:t>
            </a:r>
          </a:p>
          <a:p>
            <a:r>
              <a:rPr b="1" dirty="0" sz="2400" lang="en-US" u="sng" smtClean="0">
                <a:solidFill>
                  <a:srgbClr val="008000"/>
                </a:solidFill>
              </a:rPr>
              <a:t>Path (directory hierarchy): </a:t>
            </a:r>
            <a:r>
              <a:rPr b="1" dirty="0" sz="2400" lang="en-US" smtClean="0">
                <a:solidFill>
                  <a:srgbClr val="2A11E5"/>
                </a:solidFill>
              </a:rPr>
              <a:t>the top level directory and any lower-level sub-directories (separated by ‘/’ characters) in which the required file is to be found.</a:t>
            </a:r>
          </a:p>
          <a:p>
            <a:r>
              <a:rPr b="1" dirty="0" sz="2400" lang="en-US" u="sng" smtClean="0">
                <a:solidFill>
                  <a:srgbClr val="FF0000"/>
                </a:solidFill>
              </a:rPr>
              <a:t>Filename</a:t>
            </a:r>
            <a:r>
              <a:rPr b="1" dirty="0" sz="2400" lang="en-US" smtClean="0">
                <a:solidFill>
                  <a:srgbClr val="2A11E5"/>
                </a:solidFill>
              </a:rPr>
              <a:t>: the actual file name of the document being accessed.</a:t>
            </a:r>
          </a:p>
          <a:p>
            <a:pPr indent="-457200" marL="576072">
              <a:buFont typeface="+mj-lt"/>
              <a:buAutoNum type="alphaLcParenR"/>
            </a:pPr>
            <a:endParaRPr b="1" dirty="0" sz="2400" lang="en-US">
              <a:solidFill>
                <a:srgbClr val="008000"/>
              </a:solidFill>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3" presetSubtype="10">
                                  <p:stCondLst>
                                    <p:cond delay="0"/>
                                  </p:stCondLst>
                                  <p:childTnLst>
                                    <p:set>
                                      <p:cBhvr>
                                        <p:cTn dur="1" fill="hold" id="6">
                                          <p:stCondLst>
                                            <p:cond delay="0"/>
                                          </p:stCondLst>
                                        </p:cTn>
                                        <p:tgtEl>
                                          <p:spTgt spid="1048618">
                                            <p:bg/>
                                          </p:spTgt>
                                        </p:tgtEl>
                                        <p:attrNameLst>
                                          <p:attrName>style.visibility</p:attrName>
                                        </p:attrNameLst>
                                      </p:cBhvr>
                                      <p:to>
                                        <p:strVal val="visible"/>
                                      </p:to>
                                    </p:set>
                                    <p:animEffect transition="in" filter="blinds(horizontal)">
                                      <p:cBhvr>
                                        <p:cTn dur="1000" id="7"/>
                                        <p:tgtEl>
                                          <p:spTgt spid="1048618">
                                            <p:bg/>
                                          </p:spTgt>
                                        </p:tgtEl>
                                      </p:cBhvr>
                                    </p:animEffect>
                                  </p:childTnLst>
                                </p:cTn>
                              </p:par>
                            </p:childTnLst>
                          </p:cTn>
                        </p:par>
                      </p:childTnLst>
                    </p:cTn>
                  </p:par>
                  <p:par>
                    <p:cTn fill="hold" id="8">
                      <p:stCondLst>
                        <p:cond delay="indefinite"/>
                      </p:stCondLst>
                      <p:childTnLst>
                        <p:par>
                          <p:cTn fill="hold" id="9">
                            <p:stCondLst>
                              <p:cond delay="0"/>
                            </p:stCondLst>
                            <p:childTnLst>
                              <p:par>
                                <p:cTn fill="hold" grpId="0" id="10" nodeType="clickEffect" presetClass="entr" presetID="3" presetSubtype="10">
                                  <p:stCondLst>
                                    <p:cond delay="0"/>
                                  </p:stCondLst>
                                  <p:childTnLst>
                                    <p:set>
                                      <p:cBhvr>
                                        <p:cTn dur="1" fill="hold" id="11">
                                          <p:stCondLst>
                                            <p:cond delay="0"/>
                                          </p:stCondLst>
                                        </p:cTn>
                                        <p:tgtEl>
                                          <p:spTgt spid="1048618">
                                            <p:txEl>
                                              <p:pRg st="0" end="0"/>
                                            </p:txEl>
                                          </p:spTgt>
                                        </p:tgtEl>
                                        <p:attrNameLst>
                                          <p:attrName>style.visibility</p:attrName>
                                        </p:attrNameLst>
                                      </p:cBhvr>
                                      <p:to>
                                        <p:strVal val="visible"/>
                                      </p:to>
                                    </p:set>
                                    <p:animEffect transition="in" filter="blinds(horizontal)">
                                      <p:cBhvr>
                                        <p:cTn dur="1000" id="12"/>
                                        <p:tgtEl>
                                          <p:spTgt spid="1048618">
                                            <p:txEl>
                                              <p:pRg st="0" end="0"/>
                                            </p:txEl>
                                          </p:spTgt>
                                        </p:tgtEl>
                                      </p:cBhvr>
                                    </p:animEffect>
                                  </p:childTnLst>
                                </p:cTn>
                              </p:par>
                            </p:childTnLst>
                          </p:cTn>
                        </p:par>
                      </p:childTnLst>
                    </p:cTn>
                  </p:par>
                  <p:par>
                    <p:cTn fill="hold" id="13">
                      <p:stCondLst>
                        <p:cond delay="indefinite"/>
                      </p:stCondLst>
                      <p:childTnLst>
                        <p:par>
                          <p:cTn fill="hold" id="14">
                            <p:stCondLst>
                              <p:cond delay="0"/>
                            </p:stCondLst>
                            <p:childTnLst>
                              <p:par>
                                <p:cTn fill="hold" grpId="0" id="15" nodeType="clickEffect" presetClass="entr" presetID="3" presetSubtype="10">
                                  <p:stCondLst>
                                    <p:cond delay="0"/>
                                  </p:stCondLst>
                                  <p:childTnLst>
                                    <p:set>
                                      <p:cBhvr>
                                        <p:cTn dur="1" fill="hold" id="16">
                                          <p:stCondLst>
                                            <p:cond delay="0"/>
                                          </p:stCondLst>
                                        </p:cTn>
                                        <p:tgtEl>
                                          <p:spTgt spid="1048618">
                                            <p:txEl>
                                              <p:pRg st="2" end="2"/>
                                            </p:txEl>
                                          </p:spTgt>
                                        </p:tgtEl>
                                        <p:attrNameLst>
                                          <p:attrName>style.visibility</p:attrName>
                                        </p:attrNameLst>
                                      </p:cBhvr>
                                      <p:to>
                                        <p:strVal val="visible"/>
                                      </p:to>
                                    </p:set>
                                    <p:animEffect transition="in" filter="blinds(horizontal)">
                                      <p:cBhvr>
                                        <p:cTn dur="1000" id="17"/>
                                        <p:tgtEl>
                                          <p:spTgt spid="1048618">
                                            <p:txEl>
                                              <p:pRg st="2" end="2"/>
                                            </p:txEl>
                                          </p:spTgt>
                                        </p:tgtEl>
                                      </p:cBhvr>
                                    </p:animEffect>
                                  </p:childTnLst>
                                </p:cTn>
                              </p:par>
                            </p:childTnLst>
                          </p:cTn>
                        </p:par>
                      </p:childTnLst>
                    </p:cTn>
                  </p:par>
                  <p:par>
                    <p:cTn fill="hold" id="18">
                      <p:stCondLst>
                        <p:cond delay="indefinite"/>
                      </p:stCondLst>
                      <p:childTnLst>
                        <p:par>
                          <p:cTn fill="hold" id="19">
                            <p:stCondLst>
                              <p:cond delay="0"/>
                            </p:stCondLst>
                            <p:childTnLst>
                              <p:par>
                                <p:cTn fill="hold" grpId="0" id="20" nodeType="clickEffect" presetClass="entr" presetID="3" presetSubtype="10">
                                  <p:stCondLst>
                                    <p:cond delay="0"/>
                                  </p:stCondLst>
                                  <p:childTnLst>
                                    <p:set>
                                      <p:cBhvr>
                                        <p:cTn dur="1" fill="hold" id="21">
                                          <p:stCondLst>
                                            <p:cond delay="0"/>
                                          </p:stCondLst>
                                        </p:cTn>
                                        <p:tgtEl>
                                          <p:spTgt spid="1048618">
                                            <p:txEl>
                                              <p:pRg st="3" end="3"/>
                                            </p:txEl>
                                          </p:spTgt>
                                        </p:tgtEl>
                                        <p:attrNameLst>
                                          <p:attrName>style.visibility</p:attrName>
                                        </p:attrNameLst>
                                      </p:cBhvr>
                                      <p:to>
                                        <p:strVal val="visible"/>
                                      </p:to>
                                    </p:set>
                                    <p:animEffect transition="in" filter="blinds(horizontal)">
                                      <p:cBhvr>
                                        <p:cTn dur="1000" id="22"/>
                                        <p:tgtEl>
                                          <p:spTgt spid="1048618">
                                            <p:txEl>
                                              <p:pRg st="3" end="3"/>
                                            </p:txEl>
                                          </p:spTgt>
                                        </p:tgtEl>
                                      </p:cBhvr>
                                    </p:animEffect>
                                  </p:childTnLst>
                                </p:cTn>
                              </p:par>
                            </p:childTnLst>
                          </p:cTn>
                        </p:par>
                      </p:childTnLst>
                    </p:cTn>
                  </p:par>
                  <p:par>
                    <p:cTn fill="hold" id="23">
                      <p:stCondLst>
                        <p:cond delay="indefinite"/>
                      </p:stCondLst>
                      <p:childTnLst>
                        <p:par>
                          <p:cTn fill="hold" id="24">
                            <p:stCondLst>
                              <p:cond delay="0"/>
                            </p:stCondLst>
                            <p:childTnLst>
                              <p:par>
                                <p:cTn fill="hold" grpId="0" id="25" nodeType="clickEffect" presetClass="entr" presetID="3" presetSubtype="10">
                                  <p:stCondLst>
                                    <p:cond delay="0"/>
                                  </p:stCondLst>
                                  <p:childTnLst>
                                    <p:set>
                                      <p:cBhvr>
                                        <p:cTn dur="1" fill="hold" id="26">
                                          <p:stCondLst>
                                            <p:cond delay="0"/>
                                          </p:stCondLst>
                                        </p:cTn>
                                        <p:tgtEl>
                                          <p:spTgt spid="1048618">
                                            <p:txEl>
                                              <p:pRg st="4" end="4"/>
                                            </p:txEl>
                                          </p:spTgt>
                                        </p:tgtEl>
                                        <p:attrNameLst>
                                          <p:attrName>style.visibility</p:attrName>
                                        </p:attrNameLst>
                                      </p:cBhvr>
                                      <p:to>
                                        <p:strVal val="visible"/>
                                      </p:to>
                                    </p:set>
                                    <p:animEffect transition="in" filter="blinds(horizontal)">
                                      <p:cBhvr>
                                        <p:cTn dur="1000" id="27"/>
                                        <p:tgtEl>
                                          <p:spTgt spid="1048618">
                                            <p:txEl>
                                              <p:pRg st="4" end="4"/>
                                            </p:txEl>
                                          </p:spTgt>
                                        </p:tgtEl>
                                      </p:cBhvr>
                                    </p:animEffect>
                                  </p:childTnLst>
                                </p:cTn>
                              </p:par>
                            </p:childTnLst>
                          </p:cTn>
                        </p:par>
                      </p:childTnLst>
                    </p:cTn>
                  </p:par>
                  <p:par>
                    <p:cTn fill="hold" id="28">
                      <p:stCondLst>
                        <p:cond delay="indefinite"/>
                      </p:stCondLst>
                      <p:childTnLst>
                        <p:par>
                          <p:cTn fill="hold" id="29">
                            <p:stCondLst>
                              <p:cond delay="0"/>
                            </p:stCondLst>
                            <p:childTnLst>
                              <p:par>
                                <p:cTn fill="hold" grpId="0" id="30" nodeType="clickEffect" presetClass="entr" presetID="3" presetSubtype="10">
                                  <p:stCondLst>
                                    <p:cond delay="0"/>
                                  </p:stCondLst>
                                  <p:childTnLst>
                                    <p:set>
                                      <p:cBhvr>
                                        <p:cTn dur="1" fill="hold" id="31">
                                          <p:stCondLst>
                                            <p:cond delay="0"/>
                                          </p:stCondLst>
                                        </p:cTn>
                                        <p:tgtEl>
                                          <p:spTgt spid="1048618">
                                            <p:txEl>
                                              <p:pRg st="5" end="5"/>
                                            </p:txEl>
                                          </p:spTgt>
                                        </p:tgtEl>
                                        <p:attrNameLst>
                                          <p:attrName>style.visibility</p:attrName>
                                        </p:attrNameLst>
                                      </p:cBhvr>
                                      <p:to>
                                        <p:strVal val="visible"/>
                                      </p:to>
                                    </p:set>
                                    <p:animEffect transition="in" filter="blinds(horizontal)">
                                      <p:cBhvr>
                                        <p:cTn dur="1000" id="32"/>
                                        <p:tgtEl>
                                          <p:spTgt spid="1048618">
                                            <p:txEl>
                                              <p:pRg st="5" end="5"/>
                                            </p:txEl>
                                          </p:spTgt>
                                        </p:tgtEl>
                                      </p:cBhvr>
                                    </p:animEffect>
                                  </p:childTnLst>
                                </p:cTn>
                              </p:par>
                            </p:childTnLst>
                          </p:cTn>
                        </p:par>
                      </p:childTnLst>
                    </p:cTn>
                  </p:par>
                  <p:par>
                    <p:cTn fill="hold" id="33">
                      <p:stCondLst>
                        <p:cond delay="indefinite"/>
                      </p:stCondLst>
                      <p:childTnLst>
                        <p:par>
                          <p:cTn fill="hold" id="34">
                            <p:stCondLst>
                              <p:cond delay="0"/>
                            </p:stCondLst>
                            <p:childTnLst>
                              <p:par>
                                <p:cTn fill="hold" grpId="0" id="35" nodeType="clickEffect" presetClass="entr" presetID="3" presetSubtype="10">
                                  <p:stCondLst>
                                    <p:cond delay="0"/>
                                  </p:stCondLst>
                                  <p:childTnLst>
                                    <p:set>
                                      <p:cBhvr>
                                        <p:cTn dur="1" fill="hold" id="36">
                                          <p:stCondLst>
                                            <p:cond delay="0"/>
                                          </p:stCondLst>
                                        </p:cTn>
                                        <p:tgtEl>
                                          <p:spTgt spid="1048618">
                                            <p:txEl>
                                              <p:pRg st="6" end="6"/>
                                            </p:txEl>
                                          </p:spTgt>
                                        </p:tgtEl>
                                        <p:attrNameLst>
                                          <p:attrName>style.visibility</p:attrName>
                                        </p:attrNameLst>
                                      </p:cBhvr>
                                      <p:to>
                                        <p:strVal val="visible"/>
                                      </p:to>
                                    </p:set>
                                    <p:animEffect transition="in" filter="blinds(horizontal)">
                                      <p:cBhvr>
                                        <p:cTn dur="1000" id="37"/>
                                        <p:tgtEl>
                                          <p:spTgt spid="1048618">
                                            <p:txEl>
                                              <p:pRg st="6" end="6"/>
                                            </p:txEl>
                                          </p:spTgt>
                                        </p:tgtEl>
                                      </p:cBhvr>
                                    </p:animEffect>
                                  </p:childTnLst>
                                </p:cTn>
                              </p:par>
                            </p:childTnLst>
                          </p:cTn>
                        </p:par>
                      </p:childTnLst>
                    </p:cTn>
                  </p:par>
                  <p:par>
                    <p:cTn fill="hold" id="38">
                      <p:stCondLst>
                        <p:cond delay="indefinite"/>
                      </p:stCondLst>
                      <p:childTnLst>
                        <p:par>
                          <p:cTn fill="hold" id="39">
                            <p:stCondLst>
                              <p:cond delay="0"/>
                            </p:stCondLst>
                            <p:childTnLst>
                              <p:par>
                                <p:cTn fill="hold" grpId="0" id="40" nodeType="clickEffect" presetClass="entr" presetID="3" presetSubtype="10">
                                  <p:stCondLst>
                                    <p:cond delay="0"/>
                                  </p:stCondLst>
                                  <p:childTnLst>
                                    <p:set>
                                      <p:cBhvr>
                                        <p:cTn dur="1" fill="hold" id="41">
                                          <p:stCondLst>
                                            <p:cond delay="0"/>
                                          </p:stCondLst>
                                        </p:cTn>
                                        <p:tgtEl>
                                          <p:spTgt spid="1048618">
                                            <p:txEl>
                                              <p:pRg st="7" end="7"/>
                                            </p:txEl>
                                          </p:spTgt>
                                        </p:tgtEl>
                                        <p:attrNameLst>
                                          <p:attrName>style.visibility</p:attrName>
                                        </p:attrNameLst>
                                      </p:cBhvr>
                                      <p:to>
                                        <p:strVal val="visible"/>
                                      </p:to>
                                    </p:set>
                                    <p:animEffect transition="in" filter="blinds(horizontal)">
                                      <p:cBhvr>
                                        <p:cTn dur="1000" id="42"/>
                                        <p:tgtEl>
                                          <p:spTgt spid="104861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8"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66" name=""/>
        <p:cNvGrpSpPr/>
        <p:nvPr/>
      </p:nvGrpSpPr>
      <p:grpSpPr>
        <a:xfrm>
          <a:off x="0" y="0"/>
          <a:ext cx="0" cy="0"/>
          <a:chOff x="0" y="0"/>
          <a:chExt cx="0" cy="0"/>
        </a:xfrm>
      </p:grpSpPr>
      <p:sp>
        <p:nvSpPr>
          <p:cNvPr id="1048619" name="Content Placeholder 2"/>
          <p:cNvSpPr>
            <a:spLocks noGrp="1"/>
          </p:cNvSpPr>
          <p:nvPr>
            <p:ph idx="1"/>
          </p:nvPr>
        </p:nvSpPr>
        <p:spPr>
          <a:xfrm>
            <a:off x="381000" y="457200"/>
            <a:ext cx="8458200" cy="6019799"/>
          </a:xfrm>
          <a:solidFill>
            <a:srgbClr val="FFEBF4"/>
          </a:solidFill>
        </p:spPr>
        <p:txBody>
          <a:bodyPr>
            <a:normAutofit/>
          </a:bodyPr>
          <a:p>
            <a:pPr indent="-457200" marL="576072">
              <a:buNone/>
            </a:pPr>
            <a:r>
              <a:rPr b="1" dirty="0" sz="2400" lang="en-US" smtClean="0">
                <a:solidFill>
                  <a:srgbClr val="2A11E5"/>
                </a:solidFill>
              </a:rPr>
              <a:t>The URL example above can be interpreted as follows:</a:t>
            </a:r>
          </a:p>
          <a:p>
            <a:pPr indent="-457200" marL="576072">
              <a:buNone/>
            </a:pPr>
            <a:endParaRPr b="1" dirty="0" sz="2400" lang="en-US" smtClean="0">
              <a:solidFill>
                <a:srgbClr val="2A11E5"/>
              </a:solidFill>
            </a:endParaRPr>
          </a:p>
          <a:p>
            <a:pPr indent="-457200" marL="576072">
              <a:buFont typeface="+mj-lt"/>
              <a:buAutoNum type="alphaLcParenR"/>
            </a:pPr>
            <a:endParaRPr b="1" dirty="0" sz="2400" lang="en-US" smtClean="0">
              <a:solidFill>
                <a:srgbClr val="008000"/>
              </a:solidFill>
            </a:endParaRPr>
          </a:p>
          <a:p>
            <a:pPr indent="-457200" marL="576072">
              <a:buFont typeface="+mj-lt"/>
              <a:buAutoNum type="alphaLcParenR"/>
            </a:pPr>
            <a:endParaRPr b="1" dirty="0" sz="2400" lang="en-US" smtClean="0">
              <a:solidFill>
                <a:srgbClr val="008000"/>
              </a:solidFill>
            </a:endParaRPr>
          </a:p>
          <a:p>
            <a:pPr indent="-457200" marL="576072">
              <a:buFont typeface="+mj-lt"/>
              <a:buAutoNum type="alphaLcParenR"/>
            </a:pPr>
            <a:endParaRPr b="1" dirty="0" sz="2400" lang="en-US" smtClean="0">
              <a:solidFill>
                <a:srgbClr val="008000"/>
              </a:solidFill>
            </a:endParaRPr>
          </a:p>
          <a:p>
            <a:pPr indent="-457200" marL="576072">
              <a:buFont typeface="+mj-lt"/>
              <a:buAutoNum type="alphaLcParenR"/>
            </a:pPr>
            <a:endParaRPr b="1" dirty="0" sz="2400" lang="en-US" smtClean="0">
              <a:solidFill>
                <a:srgbClr val="008000"/>
              </a:solidFill>
            </a:endParaRPr>
          </a:p>
          <a:p>
            <a:pPr indent="-457200" marL="576072">
              <a:buFont typeface="+mj-lt"/>
              <a:buAutoNum type="alphaLcParenR"/>
            </a:pPr>
            <a:endParaRPr b="1" dirty="0" sz="2400" lang="en-US" smtClean="0">
              <a:solidFill>
                <a:srgbClr val="008000"/>
              </a:solidFill>
            </a:endParaRPr>
          </a:p>
          <a:p>
            <a:pPr indent="-457200" marL="576072">
              <a:buFont typeface="+mj-lt"/>
              <a:buAutoNum type="alphaLcParenR"/>
            </a:pPr>
            <a:endParaRPr b="1" dirty="0" sz="2400" lang="en-US" smtClean="0">
              <a:solidFill>
                <a:srgbClr val="008000"/>
              </a:solidFill>
            </a:endParaRPr>
          </a:p>
          <a:p>
            <a:pPr indent="-457200" marL="576072">
              <a:buFont typeface="+mj-lt"/>
              <a:buAutoNum type="alphaLcParenR"/>
            </a:pPr>
            <a:endParaRPr b="1" dirty="0" sz="2400" lang="en-US" smtClean="0">
              <a:solidFill>
                <a:srgbClr val="008000"/>
              </a:solidFill>
            </a:endParaRPr>
          </a:p>
          <a:p>
            <a:pPr indent="-457200" marL="576072">
              <a:buFont typeface="+mj-lt"/>
              <a:buAutoNum type="alphaLcParenR"/>
            </a:pPr>
            <a:endParaRPr b="1" dirty="0" sz="2400" lang="en-US" smtClean="0">
              <a:solidFill>
                <a:srgbClr val="008000"/>
              </a:solidFill>
            </a:endParaRPr>
          </a:p>
          <a:p>
            <a:pPr indent="-457200" marL="576072">
              <a:buNone/>
            </a:pPr>
            <a:endParaRPr b="1" dirty="0" sz="2400" lang="en-US" smtClean="0">
              <a:solidFill>
                <a:srgbClr val="008000"/>
              </a:solidFill>
            </a:endParaRPr>
          </a:p>
          <a:p>
            <a:pPr indent="-457200" marL="576072">
              <a:buNone/>
            </a:pPr>
            <a:endParaRPr b="1" dirty="0" sz="2400" lang="en-US" smtClean="0">
              <a:solidFill>
                <a:srgbClr val="008000"/>
              </a:solidFill>
            </a:endParaRPr>
          </a:p>
          <a:p>
            <a:pPr indent="-457200" marL="576072">
              <a:buNone/>
            </a:pPr>
            <a:endParaRPr b="1" dirty="0" sz="2400" lang="en-US" smtClean="0">
              <a:solidFill>
                <a:srgbClr val="008000"/>
              </a:solidFill>
            </a:endParaRPr>
          </a:p>
          <a:p>
            <a:pPr indent="-457200" marL="576072">
              <a:buNone/>
            </a:pPr>
            <a:r>
              <a:rPr b="1" dirty="0" sz="2400" lang="en-US" u="sng" smtClean="0">
                <a:solidFill>
                  <a:srgbClr val="C00000"/>
                </a:solidFill>
              </a:rPr>
              <a:t>Internet Protocol (IP) addresses</a:t>
            </a:r>
          </a:p>
          <a:p>
            <a:pPr indent="-457200" marL="576072">
              <a:buNone/>
            </a:pPr>
            <a:r>
              <a:rPr b="1" dirty="0" sz="2400" lang="en-US" smtClean="0">
                <a:solidFill>
                  <a:srgbClr val="008000"/>
                </a:solidFill>
              </a:rPr>
              <a:t>Each computer on the internet has a unique address that identifies it as a node so that information can be sent to it. This unique address is usually a number called IP address (Internet Protocol address). It consists of four sets of up to three digits each, separated by full stops, for example </a:t>
            </a:r>
            <a:r>
              <a:rPr b="1" dirty="0" sz="2400" lang="en-US" smtClean="0">
                <a:solidFill>
                  <a:srgbClr val="C00000"/>
                </a:solidFill>
              </a:rPr>
              <a:t>196.361.232.4</a:t>
            </a:r>
            <a:r>
              <a:rPr b="1" dirty="0" sz="2400" lang="en-US" smtClean="0">
                <a:solidFill>
                  <a:srgbClr val="008000"/>
                </a:solidFill>
              </a:rPr>
              <a:t>. The first part of the address specifies the network and the last two digits specifies the host computer.</a:t>
            </a:r>
          </a:p>
          <a:p>
            <a:pPr indent="-457200" marL="576072">
              <a:buNone/>
            </a:pPr>
            <a:endParaRPr b="1" dirty="0" sz="2400" lang="en-US" smtClean="0">
              <a:solidFill>
                <a:srgbClr val="008000"/>
              </a:solidFill>
            </a:endParaRPr>
          </a:p>
          <a:p>
            <a:pPr indent="-457200" marL="576072">
              <a:buFont typeface="+mj-lt"/>
              <a:buAutoNum type="alphaLcParenR"/>
            </a:pPr>
            <a:endParaRPr b="1" dirty="0" sz="2400" lang="en-US" smtClean="0">
              <a:solidFill>
                <a:srgbClr val="008000"/>
              </a:solidFill>
            </a:endParaRPr>
          </a:p>
          <a:p>
            <a:pPr indent="-457200" marL="576072">
              <a:buFont typeface="+mj-lt"/>
              <a:buAutoNum type="alphaLcParenR"/>
            </a:pPr>
            <a:endParaRPr b="1" dirty="0" sz="2400" lang="en-US" smtClean="0">
              <a:solidFill>
                <a:srgbClr val="008000"/>
              </a:solidFill>
            </a:endParaRPr>
          </a:p>
          <a:p>
            <a:pPr indent="-457200" marL="576072">
              <a:buFont typeface="+mj-lt"/>
              <a:buAutoNum type="alphaLcParenR"/>
            </a:pPr>
            <a:endParaRPr b="1" dirty="0" sz="2400" lang="en-US" smtClean="0">
              <a:solidFill>
                <a:srgbClr val="008000"/>
              </a:solidFill>
            </a:endParaRPr>
          </a:p>
          <a:p>
            <a:pPr indent="-457200" marL="576072">
              <a:buNone/>
            </a:pPr>
            <a:endParaRPr b="1" dirty="0" sz="2400" lang="en-US">
              <a:solidFill>
                <a:srgbClr val="008000"/>
              </a:solidFill>
            </a:endParaRPr>
          </a:p>
        </p:txBody>
      </p:sp>
      <p:graphicFrame>
        <p:nvGraphicFramePr>
          <p:cNvPr id="4194304" name="Table 4"/>
          <p:cNvGraphicFramePr>
            <a:graphicFrameLocks noGrp="1"/>
          </p:cNvGraphicFramePr>
          <p:nvPr/>
        </p:nvGraphicFramePr>
        <p:xfrm>
          <a:off x="533400" y="868680"/>
          <a:ext cx="8229600" cy="2865120"/>
        </p:xfrm>
        <a:graphic>
          <a:graphicData uri="http://schemas.openxmlformats.org/drawingml/2006/table">
            <a:tbl>
              <a:tblPr firstRow="1" bandRow="1">
                <a:tableStyleId>{93296810-A885-4BE3-A3E7-6D5BEEA58F35}</a:tableStyleId>
              </a:tblPr>
              <a:tblGrid>
                <a:gridCol w="1945178"/>
                <a:gridCol w="6284422"/>
              </a:tblGrid>
              <a:tr h="370840">
                <a:tc>
                  <a:txBody>
                    <a:bodyPr/>
                    <a:p>
                      <a:r>
                        <a:rPr b="1" dirty="0" lang="en-US" smtClean="0"/>
                        <a:t>URL part</a:t>
                      </a:r>
                      <a:endParaRPr b="1" dirty="0" lang="en-US"/>
                    </a:p>
                  </a:txBody>
                </a:tc>
                <a:tc>
                  <a:txBody>
                    <a:bodyPr/>
                    <a:p>
                      <a:r>
                        <a:rPr b="1" dirty="0" lang="en-US" smtClean="0"/>
                        <a:t>Description</a:t>
                      </a:r>
                      <a:endParaRPr b="1" dirty="0" lang="en-US"/>
                    </a:p>
                  </a:txBody>
                </a:tc>
              </a:tr>
              <a:tr h="370840">
                <a:tc>
                  <a:txBody>
                    <a:bodyPr/>
                    <a:p>
                      <a:r>
                        <a:rPr b="1" dirty="0" lang="en-US" smtClean="0"/>
                        <a:t>http://</a:t>
                      </a:r>
                      <a:endParaRPr b="1" dirty="0" lang="en-US"/>
                    </a:p>
                  </a:txBody>
                </a:tc>
                <a:tc>
                  <a:txBody>
                    <a:bodyPr/>
                    <a:p>
                      <a:r>
                        <a:rPr b="1" dirty="0" lang="en-US" smtClean="0"/>
                        <a:t>The transfer protocol</a:t>
                      </a:r>
                      <a:r>
                        <a:rPr baseline="0" b="1" dirty="0" lang="en-US" smtClean="0"/>
                        <a:t> to be used.</a:t>
                      </a:r>
                      <a:endParaRPr b="1" dirty="0" lang="en-US"/>
                    </a:p>
                  </a:txBody>
                </a:tc>
              </a:tr>
              <a:tr h="370840">
                <a:tc>
                  <a:txBody>
                    <a:bodyPr/>
                    <a:p>
                      <a:r>
                        <a:rPr b="1" dirty="0" lang="en-US" smtClean="0"/>
                        <a:t>www</a:t>
                      </a:r>
                      <a:endParaRPr b="1" dirty="0" lang="en-US"/>
                    </a:p>
                  </a:txBody>
                </a:tc>
                <a:tc>
                  <a:txBody>
                    <a:bodyPr/>
                    <a:p>
                      <a:r>
                        <a:rPr b="1" dirty="0" lang="en-US" smtClean="0"/>
                        <a:t>Name of the server computer.</a:t>
                      </a:r>
                      <a:endParaRPr b="1" dirty="0" lang="en-US"/>
                    </a:p>
                  </a:txBody>
                </a:tc>
              </a:tr>
              <a:tr h="370840">
                <a:tc>
                  <a:txBody>
                    <a:bodyPr/>
                    <a:p>
                      <a:r>
                        <a:rPr b="1" dirty="0" lang="en-US" smtClean="0"/>
                        <a:t>.</a:t>
                      </a:r>
                      <a:r>
                        <a:rPr b="1" dirty="0" lang="en-US" err="1" smtClean="0"/>
                        <a:t>ascd</a:t>
                      </a:r>
                      <a:endParaRPr b="1" dirty="0" lang="en-US"/>
                    </a:p>
                  </a:txBody>
                </a:tc>
                <a:tc>
                  <a:txBody>
                    <a:bodyPr/>
                    <a:p>
                      <a:r>
                        <a:rPr b="1" dirty="0" lang="en-US" smtClean="0"/>
                        <a:t>Sub-domain name.</a:t>
                      </a:r>
                      <a:endParaRPr b="1" dirty="0" lang="en-US"/>
                    </a:p>
                  </a:txBody>
                </a:tc>
              </a:tr>
              <a:tr h="370840">
                <a:tc>
                  <a:txBody>
                    <a:bodyPr/>
                    <a:p>
                      <a:r>
                        <a:rPr b="1" dirty="0" lang="en-US" smtClean="0"/>
                        <a:t>.org</a:t>
                      </a:r>
                      <a:endParaRPr b="1" dirty="0" lang="en-US"/>
                    </a:p>
                  </a:txBody>
                </a:tc>
                <a:tc>
                  <a:txBody>
                    <a:bodyPr/>
                    <a:p>
                      <a:r>
                        <a:rPr b="1" dirty="0" lang="en-US" smtClean="0"/>
                        <a:t>Top level domain name</a:t>
                      </a:r>
                      <a:r>
                        <a:rPr baseline="0" b="1" dirty="0" lang="en-US" smtClean="0"/>
                        <a:t> or type of organisation.</a:t>
                      </a:r>
                      <a:endParaRPr b="1" dirty="0" lang="en-US"/>
                    </a:p>
                  </a:txBody>
                </a:tc>
              </a:tr>
              <a:tr h="370840">
                <a:tc>
                  <a:txBody>
                    <a:bodyPr/>
                    <a:p>
                      <a:r>
                        <a:rPr b="1" dirty="0" lang="en-US" smtClean="0"/>
                        <a:t>/</a:t>
                      </a:r>
                      <a:endParaRPr b="1" dirty="0" lang="en-US"/>
                    </a:p>
                  </a:txBody>
                </a:tc>
                <a:tc>
                  <a:txBody>
                    <a:bodyPr/>
                    <a:p>
                      <a:r>
                        <a:rPr b="1" dirty="0" lang="en-US" smtClean="0"/>
                        <a:t>A separator to indicate a change of directory in the servers’ storage medium.</a:t>
                      </a:r>
                      <a:endParaRPr b="1" dirty="0" lang="en-US"/>
                    </a:p>
                  </a:txBody>
                </a:tc>
              </a:tr>
              <a:tr h="370840">
                <a:tc>
                  <a:txBody>
                    <a:bodyPr/>
                    <a:p>
                      <a:r>
                        <a:rPr b="1" dirty="0" lang="en-US" err="1" smtClean="0"/>
                        <a:t>Studyguides</a:t>
                      </a:r>
                      <a:endParaRPr b="1" dirty="0" lang="en-US"/>
                    </a:p>
                  </a:txBody>
                </a:tc>
                <a:tc>
                  <a:txBody>
                    <a:bodyPr/>
                    <a:p>
                      <a:r>
                        <a:rPr b="1" dirty="0" lang="en-US" smtClean="0"/>
                        <a:t>Name of the document.</a:t>
                      </a:r>
                      <a:endParaRPr b="1" dirty="0" lang="en-US"/>
                    </a:p>
                  </a:txBody>
                </a:tc>
              </a:tr>
            </a:tbl>
          </a:graphicData>
        </a:graphic>
      </p:graphicFrame>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19">
                                            <p:bg/>
                                          </p:spTgt>
                                        </p:tgtEl>
                                        <p:attrNameLst>
                                          <p:attrName>style.visibility</p:attrName>
                                        </p:attrNameLst>
                                      </p:cBhvr>
                                      <p:to>
                                        <p:strVal val="visible"/>
                                      </p:to>
                                    </p:set>
                                    <p:anim calcmode="lin" valueType="num">
                                      <p:cBhvr>
                                        <p:cTn dur="1000" fill="hold" id="7"/>
                                        <p:tgtEl>
                                          <p:spTgt spid="1048619">
                                            <p:bg/>
                                          </p:spTgt>
                                        </p:tgtEl>
                                        <p:attrNameLst>
                                          <p:attrName>ppt_w</p:attrName>
                                        </p:attrNameLst>
                                      </p:cBhvr>
                                      <p:tavLst>
                                        <p:tav tm="0">
                                          <p:val>
                                            <p:strVal val="#ppt_w*0.70"/>
                                          </p:val>
                                        </p:tav>
                                        <p:tav tm="100000">
                                          <p:val>
                                            <p:strVal val="#ppt_w"/>
                                          </p:val>
                                        </p:tav>
                                      </p:tavLst>
                                    </p:anim>
                                    <p:anim calcmode="lin" valueType="num">
                                      <p:cBhvr>
                                        <p:cTn dur="1000" fill="hold" id="8"/>
                                        <p:tgtEl>
                                          <p:spTgt spid="1048619">
                                            <p:bg/>
                                          </p:spTgt>
                                        </p:tgtEl>
                                        <p:attrNameLst>
                                          <p:attrName>ppt_h</p:attrName>
                                        </p:attrNameLst>
                                      </p:cBhvr>
                                      <p:tavLst>
                                        <p:tav tm="0">
                                          <p:val>
                                            <p:strVal val="#ppt_h"/>
                                          </p:val>
                                        </p:tav>
                                        <p:tav tm="100000">
                                          <p:val>
                                            <p:strVal val="#ppt_h"/>
                                          </p:val>
                                        </p:tav>
                                      </p:tavLst>
                                    </p:anim>
                                    <p:animEffect transition="in" filter="fade">
                                      <p:cBhvr>
                                        <p:cTn dur="1000" id="9"/>
                                        <p:tgtEl>
                                          <p:spTgt spid="1048619">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19">
                                            <p:txEl>
                                              <p:pRg st="0" end="0"/>
                                            </p:txEl>
                                          </p:spTgt>
                                        </p:tgtEl>
                                        <p:attrNameLst>
                                          <p:attrName>style.visibility</p:attrName>
                                        </p:attrNameLst>
                                      </p:cBhvr>
                                      <p:to>
                                        <p:strVal val="visible"/>
                                      </p:to>
                                    </p:set>
                                    <p:anim calcmode="lin" valueType="num">
                                      <p:cBhvr>
                                        <p:cTn dur="1000" fill="hold" id="14"/>
                                        <p:tgtEl>
                                          <p:spTgt spid="1048619">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19">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19">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19">
                                            <p:txEl>
                                              <p:pRg st="13" end="13"/>
                                            </p:txEl>
                                          </p:spTgt>
                                        </p:tgtEl>
                                        <p:attrNameLst>
                                          <p:attrName>style.visibility</p:attrName>
                                        </p:attrNameLst>
                                      </p:cBhvr>
                                      <p:to>
                                        <p:strVal val="visible"/>
                                      </p:to>
                                    </p:set>
                                    <p:anim calcmode="lin" valueType="num">
                                      <p:cBhvr>
                                        <p:cTn dur="1000" fill="hold" id="21"/>
                                        <p:tgtEl>
                                          <p:spTgt spid="1048619">
                                            <p:txEl>
                                              <p:pRg st="13" end="13"/>
                                            </p:txEl>
                                          </p:spTgt>
                                        </p:tgtEl>
                                        <p:attrNameLst>
                                          <p:attrName>ppt_w</p:attrName>
                                        </p:attrNameLst>
                                      </p:cBhvr>
                                      <p:tavLst>
                                        <p:tav tm="0">
                                          <p:val>
                                            <p:strVal val="#ppt_w*0.70"/>
                                          </p:val>
                                        </p:tav>
                                        <p:tav tm="100000">
                                          <p:val>
                                            <p:strVal val="#ppt_w"/>
                                          </p:val>
                                        </p:tav>
                                      </p:tavLst>
                                    </p:anim>
                                    <p:anim calcmode="lin" valueType="num">
                                      <p:cBhvr>
                                        <p:cTn dur="1000" fill="hold" id="22"/>
                                        <p:tgtEl>
                                          <p:spTgt spid="1048619">
                                            <p:txEl>
                                              <p:pRg st="13" end="13"/>
                                            </p:txEl>
                                          </p:spTgt>
                                        </p:tgtEl>
                                        <p:attrNameLst>
                                          <p:attrName>ppt_h</p:attrName>
                                        </p:attrNameLst>
                                      </p:cBhvr>
                                      <p:tavLst>
                                        <p:tav tm="0">
                                          <p:val>
                                            <p:strVal val="#ppt_h"/>
                                          </p:val>
                                        </p:tav>
                                        <p:tav tm="100000">
                                          <p:val>
                                            <p:strVal val="#ppt_h"/>
                                          </p:val>
                                        </p:tav>
                                      </p:tavLst>
                                    </p:anim>
                                    <p:animEffect transition="in" filter="fade">
                                      <p:cBhvr>
                                        <p:cTn dur="1000" id="23"/>
                                        <p:tgtEl>
                                          <p:spTgt spid="1048619">
                                            <p:txEl>
                                              <p:pRg st="13" end="13"/>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619">
                                            <p:txEl>
                                              <p:pRg st="14" end="14"/>
                                            </p:txEl>
                                          </p:spTgt>
                                        </p:tgtEl>
                                        <p:attrNameLst>
                                          <p:attrName>style.visibility</p:attrName>
                                        </p:attrNameLst>
                                      </p:cBhvr>
                                      <p:to>
                                        <p:strVal val="visible"/>
                                      </p:to>
                                    </p:set>
                                    <p:anim calcmode="lin" valueType="num">
                                      <p:cBhvr>
                                        <p:cTn dur="1000" fill="hold" id="28"/>
                                        <p:tgtEl>
                                          <p:spTgt spid="1048619">
                                            <p:txEl>
                                              <p:pRg st="14" end="14"/>
                                            </p:txEl>
                                          </p:spTgt>
                                        </p:tgtEl>
                                        <p:attrNameLst>
                                          <p:attrName>ppt_w</p:attrName>
                                        </p:attrNameLst>
                                      </p:cBhvr>
                                      <p:tavLst>
                                        <p:tav tm="0">
                                          <p:val>
                                            <p:strVal val="#ppt_w*0.70"/>
                                          </p:val>
                                        </p:tav>
                                        <p:tav tm="100000">
                                          <p:val>
                                            <p:strVal val="#ppt_w"/>
                                          </p:val>
                                        </p:tav>
                                      </p:tavLst>
                                    </p:anim>
                                    <p:anim calcmode="lin" valueType="num">
                                      <p:cBhvr>
                                        <p:cTn dur="1000" fill="hold" id="29"/>
                                        <p:tgtEl>
                                          <p:spTgt spid="1048619">
                                            <p:txEl>
                                              <p:pRg st="14" end="14"/>
                                            </p:txEl>
                                          </p:spTgt>
                                        </p:tgtEl>
                                        <p:attrNameLst>
                                          <p:attrName>ppt_h</p:attrName>
                                        </p:attrNameLst>
                                      </p:cBhvr>
                                      <p:tavLst>
                                        <p:tav tm="0">
                                          <p:val>
                                            <p:strVal val="#ppt_h"/>
                                          </p:val>
                                        </p:tav>
                                        <p:tav tm="100000">
                                          <p:val>
                                            <p:strVal val="#ppt_h"/>
                                          </p:val>
                                        </p:tav>
                                      </p:tavLst>
                                    </p:anim>
                                    <p:animEffect transition="in" filter="fade">
                                      <p:cBhvr>
                                        <p:cTn dur="1000" id="30"/>
                                        <p:tgtEl>
                                          <p:spTgt spid="1048619">
                                            <p:txEl>
                                              <p:pRg st="14" end="14"/>
                                            </p:txEl>
                                          </p:spTgt>
                                        </p:tgtEl>
                                      </p:cBhvr>
                                    </p:animEffect>
                                  </p:childTnLst>
                                </p:cTn>
                              </p:par>
                              <p:par>
                                <p:cTn fill="hold" id="31" nodeType="withEffect" presetClass="entr" presetID="55" presetSubtype="0">
                                  <p:stCondLst>
                                    <p:cond delay="0"/>
                                  </p:stCondLst>
                                  <p:childTnLst>
                                    <p:set>
                                      <p:cBhvr>
                                        <p:cTn dur="1" fill="hold" id="32">
                                          <p:stCondLst>
                                            <p:cond delay="0"/>
                                          </p:stCondLst>
                                        </p:cTn>
                                        <p:tgtEl>
                                          <p:spTgt spid="4194304"/>
                                        </p:tgtEl>
                                        <p:attrNameLst>
                                          <p:attrName>style.visibility</p:attrName>
                                        </p:attrNameLst>
                                      </p:cBhvr>
                                      <p:to>
                                        <p:strVal val="visible"/>
                                      </p:to>
                                    </p:set>
                                    <p:anim calcmode="lin" valueType="num">
                                      <p:cBhvr>
                                        <p:cTn dur="1000" fill="hold" id="33"/>
                                        <p:tgtEl>
                                          <p:spTgt spid="4194304"/>
                                        </p:tgtEl>
                                        <p:attrNameLst>
                                          <p:attrName>ppt_w</p:attrName>
                                        </p:attrNameLst>
                                      </p:cBhvr>
                                      <p:tavLst>
                                        <p:tav tm="0">
                                          <p:val>
                                            <p:strVal val="#ppt_w*0.70"/>
                                          </p:val>
                                        </p:tav>
                                        <p:tav tm="100000">
                                          <p:val>
                                            <p:strVal val="#ppt_w"/>
                                          </p:val>
                                        </p:tav>
                                      </p:tavLst>
                                    </p:anim>
                                    <p:anim calcmode="lin" valueType="num">
                                      <p:cBhvr>
                                        <p:cTn dur="1000" fill="hold" id="34"/>
                                        <p:tgtEl>
                                          <p:spTgt spid="4194304"/>
                                        </p:tgtEl>
                                        <p:attrNameLst>
                                          <p:attrName>ppt_h</p:attrName>
                                        </p:attrNameLst>
                                      </p:cBhvr>
                                      <p:tavLst>
                                        <p:tav tm="0">
                                          <p:val>
                                            <p:strVal val="#ppt_h"/>
                                          </p:val>
                                        </p:tav>
                                        <p:tav tm="100000">
                                          <p:val>
                                            <p:strVal val="#ppt_h"/>
                                          </p:val>
                                        </p:tav>
                                      </p:tavLst>
                                    </p:anim>
                                    <p:animEffect transition="in" filter="fade">
                                      <p:cBhvr>
                                        <p:cTn dur="1000" id="35"/>
                                        <p:tgtEl>
                                          <p:spTgt spid="41943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9"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67" name=""/>
        <p:cNvGrpSpPr/>
        <p:nvPr/>
      </p:nvGrpSpPr>
      <p:grpSpPr>
        <a:xfrm>
          <a:off x="0" y="0"/>
          <a:ext cx="0" cy="0"/>
          <a:chOff x="0" y="0"/>
          <a:chExt cx="0" cy="0"/>
        </a:xfrm>
      </p:grpSpPr>
      <p:sp>
        <p:nvSpPr>
          <p:cNvPr id="1048620" name="Content Placeholder 2"/>
          <p:cNvSpPr>
            <a:spLocks noGrp="1"/>
          </p:cNvSpPr>
          <p:nvPr>
            <p:ph idx="1"/>
          </p:nvPr>
        </p:nvSpPr>
        <p:spPr>
          <a:xfrm>
            <a:off x="381000" y="457201"/>
            <a:ext cx="8458200" cy="5943600"/>
          </a:xfrm>
          <a:solidFill>
            <a:srgbClr val="FFEBF4"/>
          </a:solidFill>
        </p:spPr>
        <p:txBody>
          <a:bodyPr>
            <a:normAutofit/>
          </a:bodyPr>
          <a:p>
            <a:pPr>
              <a:buNone/>
            </a:pPr>
            <a:r>
              <a:rPr b="1" dirty="0" sz="2400" lang="en-US" smtClean="0">
                <a:solidFill>
                  <a:srgbClr val="2A11E5"/>
                </a:solidFill>
              </a:rPr>
              <a:t>To allow users to refer hosts by names, the Domain Name System (DNS) was developed. This divides the Internet into a series of domains. The table below shows a list of top-level domains and their purpose.</a:t>
            </a:r>
          </a:p>
          <a:p>
            <a:pPr>
              <a:buNone/>
            </a:pPr>
            <a:endParaRPr b="1" dirty="0" sz="2400" lang="en-US" smtClean="0">
              <a:solidFill>
                <a:srgbClr val="2A11E5"/>
              </a:solidFill>
            </a:endParaRPr>
          </a:p>
          <a:p>
            <a:pPr>
              <a:buNone/>
            </a:pPr>
            <a:endParaRPr b="1" dirty="0" sz="2400" lang="en-US" smtClean="0">
              <a:solidFill>
                <a:srgbClr val="2A11E5"/>
              </a:solidFill>
            </a:endParaRPr>
          </a:p>
          <a:p>
            <a:pPr>
              <a:buNone/>
            </a:pPr>
            <a:endParaRPr b="1" dirty="0" sz="2400" lang="en-US" smtClean="0">
              <a:solidFill>
                <a:srgbClr val="2A11E5"/>
              </a:solidFill>
            </a:endParaRPr>
          </a:p>
          <a:p>
            <a:pPr>
              <a:buNone/>
            </a:pPr>
            <a:endParaRPr b="1" dirty="0" sz="2400" lang="en-US" smtClean="0">
              <a:solidFill>
                <a:srgbClr val="2A11E5"/>
              </a:solidFill>
            </a:endParaRPr>
          </a:p>
          <a:p>
            <a:pPr>
              <a:buNone/>
            </a:pPr>
            <a:endParaRPr b="1" dirty="0" sz="2400" lang="en-US" smtClean="0">
              <a:solidFill>
                <a:srgbClr val="2A11E5"/>
              </a:solidFill>
            </a:endParaRPr>
          </a:p>
          <a:p>
            <a:pPr>
              <a:buNone/>
            </a:pPr>
            <a:endParaRPr b="1" dirty="0" sz="2400" lang="en-US" smtClean="0">
              <a:solidFill>
                <a:srgbClr val="2A11E5"/>
              </a:solidFill>
            </a:endParaRPr>
          </a:p>
          <a:p>
            <a:pPr>
              <a:buNone/>
            </a:pPr>
            <a:endParaRPr b="1" dirty="0" sz="2400" lang="en-US" smtClean="0">
              <a:solidFill>
                <a:srgbClr val="2A11E5"/>
              </a:solidFill>
            </a:endParaRPr>
          </a:p>
          <a:p>
            <a:pPr>
              <a:buNone/>
            </a:pPr>
            <a:endParaRPr b="1" dirty="0" sz="2400" lang="en-US" smtClean="0">
              <a:solidFill>
                <a:srgbClr val="2A11E5"/>
              </a:solidFill>
            </a:endParaRPr>
          </a:p>
          <a:p>
            <a:pPr>
              <a:buNone/>
            </a:pPr>
            <a:endParaRPr b="1" dirty="0" sz="2400" lang="en-US" smtClean="0">
              <a:solidFill>
                <a:srgbClr val="2A11E5"/>
              </a:solidFill>
            </a:endParaRPr>
          </a:p>
          <a:p>
            <a:pPr>
              <a:buNone/>
            </a:pPr>
            <a:endParaRPr b="1" dirty="0" sz="2400" lang="en-US" smtClean="0">
              <a:solidFill>
                <a:srgbClr val="2A11E5"/>
              </a:solidFill>
            </a:endParaRPr>
          </a:p>
          <a:p>
            <a:pPr indent="-457200" marL="576072">
              <a:buFont typeface="+mj-lt"/>
              <a:buAutoNum type="alphaLcParenR"/>
            </a:pPr>
            <a:endParaRPr b="1" dirty="0" sz="2400" lang="en-US">
              <a:solidFill>
                <a:srgbClr val="008000"/>
              </a:solidFill>
            </a:endParaRPr>
          </a:p>
        </p:txBody>
      </p:sp>
      <p:graphicFrame>
        <p:nvGraphicFramePr>
          <p:cNvPr id="4194305" name="Table 4"/>
          <p:cNvGraphicFramePr>
            <a:graphicFrameLocks noGrp="1"/>
          </p:cNvGraphicFramePr>
          <p:nvPr/>
        </p:nvGraphicFramePr>
        <p:xfrm>
          <a:off x="457200" y="2057398"/>
          <a:ext cx="8305800" cy="4281564"/>
        </p:xfrm>
        <a:graphic>
          <a:graphicData uri="http://schemas.openxmlformats.org/drawingml/2006/table">
            <a:tbl>
              <a:tblPr firstRow="1" bandRow="1">
                <a:tableStyleId>{93296810-A885-4BE3-A3E7-6D5BEEA58F35}</a:tableStyleId>
              </a:tblPr>
              <a:tblGrid>
                <a:gridCol w="1993392"/>
                <a:gridCol w="6312408"/>
              </a:tblGrid>
              <a:tr h="397836">
                <a:tc>
                  <a:txBody>
                    <a:bodyPr/>
                    <a:p>
                      <a:r>
                        <a:rPr b="1" dirty="0" sz="2000" lang="en-US" smtClean="0"/>
                        <a:t>Domain name</a:t>
                      </a:r>
                      <a:endParaRPr b="1" dirty="0" sz="2000" lang="en-US"/>
                    </a:p>
                  </a:txBody>
                </a:tc>
                <a:tc>
                  <a:txBody>
                    <a:bodyPr/>
                    <a:p>
                      <a:r>
                        <a:rPr b="1" dirty="0" sz="2000" lang="en-US" smtClean="0"/>
                        <a:t>Purpose</a:t>
                      </a:r>
                      <a:endParaRPr b="1" dirty="0" sz="2000" lang="en-US"/>
                    </a:p>
                  </a:txBody>
                </a:tc>
              </a:tr>
              <a:tr h="397836">
                <a:tc>
                  <a:txBody>
                    <a:bodyPr/>
                    <a:p>
                      <a:r>
                        <a:rPr b="1" dirty="0" sz="2000" lang="en-US" smtClean="0"/>
                        <a:t>.com or .co</a:t>
                      </a:r>
                      <a:endParaRPr b="1" dirty="0" sz="2000" lang="en-US"/>
                    </a:p>
                  </a:txBody>
                </a:tc>
                <a:tc>
                  <a:txBody>
                    <a:bodyPr/>
                    <a:p>
                      <a:r>
                        <a:rPr b="1" dirty="0" sz="2000" lang="en-US" smtClean="0"/>
                        <a:t>Commercial organisation</a:t>
                      </a:r>
                      <a:endParaRPr b="1" dirty="0" sz="2000" lang="en-US"/>
                    </a:p>
                  </a:txBody>
                </a:tc>
              </a:tr>
              <a:tr h="397836">
                <a:tc>
                  <a:txBody>
                    <a:bodyPr/>
                    <a:p>
                      <a:r>
                        <a:rPr b="1" dirty="0" sz="2000" lang="en-US" smtClean="0"/>
                        <a:t>.</a:t>
                      </a:r>
                      <a:r>
                        <a:rPr b="1" dirty="0" sz="2000" lang="en-US" err="1" smtClean="0"/>
                        <a:t>edu</a:t>
                      </a:r>
                      <a:endParaRPr b="1" dirty="0" sz="2000" lang="en-US"/>
                    </a:p>
                  </a:txBody>
                </a:tc>
                <a:tc>
                  <a:txBody>
                    <a:bodyPr/>
                    <a:p>
                      <a:r>
                        <a:rPr b="1" dirty="0" sz="2000" lang="en-US" smtClean="0"/>
                        <a:t>Educational institution</a:t>
                      </a:r>
                      <a:endParaRPr b="1" dirty="0" sz="2000" lang="en-US"/>
                    </a:p>
                  </a:txBody>
                </a:tc>
              </a:tr>
              <a:tr h="397836">
                <a:tc>
                  <a:txBody>
                    <a:bodyPr/>
                    <a:p>
                      <a:r>
                        <a:rPr b="1" dirty="0" sz="2000" lang="en-US" smtClean="0"/>
                        <a:t>.</a:t>
                      </a:r>
                      <a:r>
                        <a:rPr b="1" dirty="0" sz="2000" lang="en-US" err="1" smtClean="0"/>
                        <a:t>gov</a:t>
                      </a:r>
                      <a:endParaRPr b="1" dirty="0" sz="2000" lang="en-US"/>
                    </a:p>
                  </a:txBody>
                </a:tc>
                <a:tc>
                  <a:txBody>
                    <a:bodyPr/>
                    <a:p>
                      <a:r>
                        <a:rPr b="1" dirty="0" sz="2000" lang="en-US" smtClean="0"/>
                        <a:t>Government bodies</a:t>
                      </a:r>
                      <a:endParaRPr b="1" dirty="0" sz="2000" lang="en-US"/>
                    </a:p>
                  </a:txBody>
                </a:tc>
              </a:tr>
              <a:tr h="397836">
                <a:tc>
                  <a:txBody>
                    <a:bodyPr/>
                    <a:p>
                      <a:r>
                        <a:rPr b="1" dirty="0" sz="2000" lang="en-US" smtClean="0"/>
                        <a:t>.mil</a:t>
                      </a:r>
                      <a:endParaRPr b="1" dirty="0" sz="2000" lang="en-US"/>
                    </a:p>
                  </a:txBody>
                </a:tc>
                <a:tc>
                  <a:txBody>
                    <a:bodyPr/>
                    <a:p>
                      <a:r>
                        <a:rPr b="1" dirty="0" sz="2000" lang="en-US" smtClean="0"/>
                        <a:t>Military institutions</a:t>
                      </a:r>
                      <a:endParaRPr b="1" dirty="0" sz="2000" lang="en-US"/>
                    </a:p>
                  </a:txBody>
                </a:tc>
              </a:tr>
              <a:tr h="397836">
                <a:tc>
                  <a:txBody>
                    <a:bodyPr/>
                    <a:p>
                      <a:r>
                        <a:rPr b="1" dirty="0" sz="2000" lang="en-US" err="1" smtClean="0"/>
                        <a:t>.net</a:t>
                      </a:r>
                      <a:endParaRPr b="1" dirty="0" sz="2000" lang="en-US"/>
                    </a:p>
                  </a:txBody>
                </a:tc>
                <a:tc>
                  <a:txBody>
                    <a:bodyPr/>
                    <a:p>
                      <a:r>
                        <a:rPr b="1" dirty="0" sz="2000" lang="en-US" smtClean="0"/>
                        <a:t>Computer networks</a:t>
                      </a:r>
                      <a:endParaRPr b="1" dirty="0" sz="2000" lang="en-US"/>
                    </a:p>
                  </a:txBody>
                </a:tc>
              </a:tr>
              <a:tr h="686676">
                <a:tc>
                  <a:txBody>
                    <a:bodyPr/>
                    <a:p>
                      <a:r>
                        <a:rPr b="1" dirty="0" sz="2000" lang="en-US" smtClean="0"/>
                        <a:t>.org</a:t>
                      </a:r>
                      <a:endParaRPr b="1" dirty="0" sz="2000" lang="en-US"/>
                    </a:p>
                  </a:txBody>
                </a:tc>
                <a:tc>
                  <a:txBody>
                    <a:bodyPr/>
                    <a:p>
                      <a:r>
                        <a:rPr b="1" dirty="0" sz="2000" lang="en-US" smtClean="0"/>
                        <a:t>Other</a:t>
                      </a:r>
                      <a:r>
                        <a:rPr baseline="0" b="1" dirty="0" sz="2000" lang="en-US" smtClean="0"/>
                        <a:t> types of organisations e.g. non-profit organisations.</a:t>
                      </a:r>
                      <a:endParaRPr b="1" dirty="0" sz="2000" lang="en-US"/>
                    </a:p>
                  </a:txBody>
                </a:tc>
              </a:tr>
              <a:tr h="397836">
                <a:tc>
                  <a:txBody>
                    <a:bodyPr/>
                    <a:p>
                      <a:r>
                        <a:rPr b="1" dirty="0" sz="2000" lang="en-US" smtClean="0"/>
                        <a:t>.</a:t>
                      </a:r>
                      <a:r>
                        <a:rPr b="1" dirty="0" sz="2000" lang="en-US" err="1" smtClean="0"/>
                        <a:t>rec</a:t>
                      </a:r>
                      <a:endParaRPr b="1" dirty="0" sz="2000" lang="en-US"/>
                    </a:p>
                  </a:txBody>
                </a:tc>
                <a:tc>
                  <a:txBody>
                    <a:bodyPr/>
                    <a:p>
                      <a:r>
                        <a:rPr b="1" dirty="0" sz="2000" lang="en-US" smtClean="0"/>
                        <a:t>Recreational organisations</a:t>
                      </a:r>
                      <a:endParaRPr b="1" dirty="0" sz="2000" lang="en-US"/>
                    </a:p>
                  </a:txBody>
                </a:tc>
              </a:tr>
              <a:tr h="397836">
                <a:tc>
                  <a:txBody>
                    <a:bodyPr/>
                    <a:p>
                      <a:r>
                        <a:rPr b="1" dirty="0" sz="2000" lang="en-US" smtClean="0"/>
                        <a:t>.info</a:t>
                      </a:r>
                      <a:endParaRPr b="1" dirty="0" sz="2000" lang="en-US"/>
                    </a:p>
                  </a:txBody>
                </a:tc>
                <a:tc>
                  <a:txBody>
                    <a:bodyPr/>
                    <a:p>
                      <a:r>
                        <a:rPr b="1" dirty="0" sz="2000" lang="en-US" smtClean="0"/>
                        <a:t>Distributors of information</a:t>
                      </a:r>
                      <a:endParaRPr b="1" dirty="0" sz="2000" lang="en-US"/>
                    </a:p>
                  </a:txBody>
                </a:tc>
              </a:tr>
              <a:tr h="397836">
                <a:tc>
                  <a:txBody>
                    <a:bodyPr/>
                    <a:p>
                      <a:r>
                        <a:rPr b="1" dirty="0" sz="2000" lang="en-US" smtClean="0"/>
                        <a:t>.ac</a:t>
                      </a:r>
                      <a:endParaRPr b="1" dirty="0" sz="2000" lang="en-US"/>
                    </a:p>
                  </a:txBody>
                </a:tc>
                <a:tc>
                  <a:txBody>
                    <a:bodyPr/>
                    <a:p>
                      <a:r>
                        <a:rPr b="1" dirty="0" sz="2000" lang="en-US" smtClean="0"/>
                        <a:t>Academic institutions</a:t>
                      </a:r>
                      <a:endParaRPr b="1" dirty="0" sz="2000" lang="en-US"/>
                    </a:p>
                  </a:txBody>
                </a:tc>
              </a:tr>
            </a:tbl>
          </a:graphicData>
        </a:graphic>
      </p:graphicFrame>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4">
                                  <p:stCondLst>
                                    <p:cond delay="0"/>
                                  </p:stCondLst>
                                  <p:childTnLst>
                                    <p:set>
                                      <p:cBhvr>
                                        <p:cTn dur="1" fill="hold" id="6">
                                          <p:stCondLst>
                                            <p:cond delay="0"/>
                                          </p:stCondLst>
                                        </p:cTn>
                                        <p:tgtEl>
                                          <p:spTgt spid="1048620">
                                            <p:bg/>
                                          </p:spTgt>
                                        </p:tgtEl>
                                        <p:attrNameLst>
                                          <p:attrName>style.visibility</p:attrName>
                                        </p:attrNameLst>
                                      </p:cBhvr>
                                      <p:to>
                                        <p:strVal val="visible"/>
                                      </p:to>
                                    </p:set>
                                    <p:anim calcmode="lin" valueType="num">
                                      <p:cBhvr additive="base">
                                        <p:cTn dur="500" fill="hold" id="7"/>
                                        <p:tgtEl>
                                          <p:spTgt spid="1048620">
                                            <p:bg/>
                                          </p:spTgt>
                                        </p:tgtEl>
                                        <p:attrNameLst>
                                          <p:attrName>ppt_x</p:attrName>
                                        </p:attrNameLst>
                                      </p:cBhvr>
                                      <p:tavLst>
                                        <p:tav tm="0">
                                          <p:val>
                                            <p:strVal val="#ppt_x"/>
                                          </p:val>
                                        </p:tav>
                                        <p:tav tm="100000">
                                          <p:val>
                                            <p:strVal val="#ppt_x"/>
                                          </p:val>
                                        </p:tav>
                                      </p:tavLst>
                                    </p:anim>
                                    <p:anim calcmode="lin" valueType="num">
                                      <p:cBhvr additive="base">
                                        <p:cTn dur="500" fill="hold" id="8"/>
                                        <p:tgtEl>
                                          <p:spTgt spid="1048620">
                                            <p:bg/>
                                          </p:spTgt>
                                        </p:tgtEl>
                                        <p:attrNameLst>
                                          <p:attrName>ppt_y</p:attrName>
                                        </p:attrNameLst>
                                      </p:cBhvr>
                                      <p:tavLst>
                                        <p:tav tm="0">
                                          <p:val>
                                            <p:strVal val="1+#ppt_h/2"/>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4">
                                  <p:stCondLst>
                                    <p:cond delay="0"/>
                                  </p:stCondLst>
                                  <p:childTnLst>
                                    <p:set>
                                      <p:cBhvr>
                                        <p:cTn dur="1" fill="hold" id="12">
                                          <p:stCondLst>
                                            <p:cond delay="0"/>
                                          </p:stCondLst>
                                        </p:cTn>
                                        <p:tgtEl>
                                          <p:spTgt spid="1048620">
                                            <p:txEl>
                                              <p:pRg st="0" end="0"/>
                                            </p:txEl>
                                          </p:spTgt>
                                        </p:tgtEl>
                                        <p:attrNameLst>
                                          <p:attrName>style.visibility</p:attrName>
                                        </p:attrNameLst>
                                      </p:cBhvr>
                                      <p:to>
                                        <p:strVal val="visible"/>
                                      </p:to>
                                    </p:set>
                                    <p:anim calcmode="lin" valueType="num">
                                      <p:cBhvr additive="base">
                                        <p:cTn dur="500" fill="hold" id="13"/>
                                        <p:tgtEl>
                                          <p:spTgt spid="1048620">
                                            <p:txEl>
                                              <p:pRg st="0" end="0"/>
                                            </p:txEl>
                                          </p:spTgt>
                                        </p:tgtEl>
                                        <p:attrNameLst>
                                          <p:attrName>ppt_x</p:attrName>
                                        </p:attrNameLst>
                                      </p:cBhvr>
                                      <p:tavLst>
                                        <p:tav tm="0">
                                          <p:val>
                                            <p:strVal val="#ppt_x"/>
                                          </p:val>
                                        </p:tav>
                                        <p:tav tm="100000">
                                          <p:val>
                                            <p:strVal val="#ppt_x"/>
                                          </p:val>
                                        </p:tav>
                                      </p:tavLst>
                                    </p:anim>
                                    <p:anim calcmode="lin" valueType="num">
                                      <p:cBhvr additive="base">
                                        <p:cTn dur="500" fill="hold" id="14"/>
                                        <p:tgtEl>
                                          <p:spTgt spid="1048620">
                                            <p:txEl>
                                              <p:pRg st="0" end="0"/>
                                            </p:txEl>
                                          </p:spTgt>
                                        </p:tgtEl>
                                        <p:attrNameLst>
                                          <p:attrName>ppt_y</p:attrName>
                                        </p:attrNameLst>
                                      </p:cBhvr>
                                      <p:tavLst>
                                        <p:tav tm="0">
                                          <p:val>
                                            <p:strVal val="1+#ppt_h/2"/>
                                          </p:val>
                                        </p:tav>
                                        <p:tav tm="100000">
                                          <p:val>
                                            <p:strVal val="#ppt_y"/>
                                          </p:val>
                                        </p:tav>
                                      </p:tavLst>
                                    </p:anim>
                                  </p:childTnLst>
                                </p:cTn>
                              </p:par>
                              <p:par>
                                <p:cTn fill="hold" id="15" nodeType="withEffect" presetClass="entr" presetID="2" presetSubtype="4">
                                  <p:stCondLst>
                                    <p:cond delay="0"/>
                                  </p:stCondLst>
                                  <p:childTnLst>
                                    <p:set>
                                      <p:cBhvr>
                                        <p:cTn dur="1" fill="hold" id="16">
                                          <p:stCondLst>
                                            <p:cond delay="0"/>
                                          </p:stCondLst>
                                        </p:cTn>
                                        <p:tgtEl>
                                          <p:spTgt spid="4194305"/>
                                        </p:tgtEl>
                                        <p:attrNameLst>
                                          <p:attrName>style.visibility</p:attrName>
                                        </p:attrNameLst>
                                      </p:cBhvr>
                                      <p:to>
                                        <p:strVal val="visible"/>
                                      </p:to>
                                    </p:set>
                                    <p:anim calcmode="lin" valueType="num">
                                      <p:cBhvr additive="base">
                                        <p:cTn dur="500" fill="hold" id="17"/>
                                        <p:tgtEl>
                                          <p:spTgt spid="4194305"/>
                                        </p:tgtEl>
                                        <p:attrNameLst>
                                          <p:attrName>ppt_x</p:attrName>
                                        </p:attrNameLst>
                                      </p:cBhvr>
                                      <p:tavLst>
                                        <p:tav tm="0">
                                          <p:val>
                                            <p:strVal val="#ppt_x"/>
                                          </p:val>
                                        </p:tav>
                                        <p:tav tm="100000">
                                          <p:val>
                                            <p:strVal val="#ppt_x"/>
                                          </p:val>
                                        </p:tav>
                                      </p:tavLst>
                                    </p:anim>
                                    <p:anim calcmode="lin" valueType="num">
                                      <p:cBhvr additive="base">
                                        <p:cTn dur="500" fill="hold" id="18"/>
                                        <p:tgtEl>
                                          <p:spTgt spid="41943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20"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68" name=""/>
        <p:cNvGrpSpPr/>
        <p:nvPr/>
      </p:nvGrpSpPr>
      <p:grpSpPr>
        <a:xfrm>
          <a:off x="0" y="0"/>
          <a:ext cx="0" cy="0"/>
          <a:chOff x="0" y="0"/>
          <a:chExt cx="0" cy="0"/>
        </a:xfrm>
      </p:grpSpPr>
      <p:sp>
        <p:nvSpPr>
          <p:cNvPr id="1048621" name="Content Placeholder 2"/>
          <p:cNvSpPr>
            <a:spLocks noGrp="1"/>
          </p:cNvSpPr>
          <p:nvPr>
            <p:ph idx="1"/>
          </p:nvPr>
        </p:nvSpPr>
        <p:spPr>
          <a:xfrm>
            <a:off x="228600" y="457200"/>
            <a:ext cx="8686800" cy="6019800"/>
          </a:xfrm>
          <a:solidFill>
            <a:schemeClr val="accent3">
              <a:lumMod val="75000"/>
            </a:schemeClr>
          </a:solidFill>
        </p:spPr>
        <p:txBody>
          <a:bodyPr>
            <a:normAutofit/>
          </a:bodyPr>
          <a:p>
            <a:pPr>
              <a:buNone/>
            </a:pPr>
            <a:r>
              <a:rPr dirty="0" lang="en-US" u="sng" smtClean="0">
                <a:ln w="18415" cmpd="sng">
                  <a:solidFill>
                    <a:srgbClr val="FFFFFF"/>
                  </a:solidFill>
                  <a:prstDash val="solid"/>
                </a:ln>
                <a:solidFill>
                  <a:srgbClr val="FFFFFF"/>
                </a:solidFill>
                <a:effectLst>
                  <a:outerShdw algn="tl" blurRad="63500" dir="3600000" rotWithShape="0">
                    <a:srgbClr val="000000">
                      <a:alpha val="70000"/>
                    </a:srgbClr>
                  </a:outerShdw>
                </a:effectLst>
              </a:rPr>
              <a:t>Uniform Resource Locator (URL)-simplified</a:t>
            </a:r>
          </a:p>
          <a:p>
            <a:pPr>
              <a:buNone/>
            </a:pPr>
            <a:endParaRPr dirty="0" lang="en-US" smtClean="0">
              <a:solidFill>
                <a:srgbClr val="C00000"/>
              </a:solidFill>
              <a:hlinkClick r:id="rId1"/>
            </a:endParaRPr>
          </a:p>
          <a:p>
            <a:pPr>
              <a:buNone/>
            </a:pPr>
            <a:endParaRPr dirty="0" lang="en-US" smtClean="0">
              <a:solidFill>
                <a:srgbClr val="C00000"/>
              </a:solidFill>
              <a:hlinkClick r:id="rId1"/>
            </a:endParaRPr>
          </a:p>
          <a:p>
            <a:pPr>
              <a:buNone/>
            </a:pPr>
            <a:endParaRPr dirty="0" lang="en-US" smtClean="0">
              <a:solidFill>
                <a:srgbClr val="C00000"/>
              </a:solidFill>
              <a:hlinkClick r:id="rId1"/>
            </a:endParaRPr>
          </a:p>
          <a:p>
            <a:pPr>
              <a:buNone/>
            </a:pPr>
            <a:r>
              <a:rPr dirty="0" lang="en-US" smtClean="0">
                <a:solidFill>
                  <a:srgbClr val="C00000"/>
                </a:solidFill>
                <a:hlinkClick r:id="rId1"/>
              </a:rPr>
              <a:t>http://www.asteron.co.uk/smith/index.html</a:t>
            </a:r>
            <a:endParaRPr dirty="0" lang="en-US" smtClean="0">
              <a:solidFill>
                <a:srgbClr val="C00000"/>
              </a:solidFill>
            </a:endParaRPr>
          </a:p>
          <a:p>
            <a:pPr>
              <a:buNone/>
            </a:pPr>
            <a:endParaRPr dirty="0" lang="en-US" smtClean="0">
              <a:solidFill>
                <a:srgbClr val="C00000"/>
              </a:solidFill>
            </a:endParaRPr>
          </a:p>
          <a:p>
            <a:pPr>
              <a:buNone/>
            </a:pPr>
            <a:endParaRPr dirty="0" lang="en-US" smtClean="0">
              <a:solidFill>
                <a:srgbClr val="C00000"/>
              </a:solidFill>
            </a:endParaRPr>
          </a:p>
          <a:p>
            <a:pPr>
              <a:buNone/>
            </a:pPr>
            <a:endParaRPr dirty="0" lang="en-US" smtClean="0">
              <a:solidFill>
                <a:srgbClr val="C00000"/>
              </a:solidFill>
            </a:endParaRPr>
          </a:p>
          <a:p>
            <a:pPr>
              <a:buNone/>
            </a:pPr>
            <a:r>
              <a:rPr b="1" dirty="0" lang="en-US" u="sng" smtClean="0">
                <a:solidFill>
                  <a:schemeClr val="accent4">
                    <a:lumMod val="40000"/>
                    <a:lumOff val="60000"/>
                  </a:schemeClr>
                </a:solidFill>
              </a:rPr>
              <a:t>Note: </a:t>
            </a:r>
          </a:p>
          <a:p>
            <a:pPr>
              <a:buNone/>
            </a:pPr>
            <a:r>
              <a:rPr b="1" dirty="0" sz="2800" lang="en-US" smtClean="0">
                <a:solidFill>
                  <a:srgbClr val="FFFF00"/>
                </a:solidFill>
              </a:rPr>
              <a:t>The symbols (:) (//) (/) (.) are called </a:t>
            </a:r>
            <a:r>
              <a:rPr b="1" dirty="0" sz="2800" i="1" lang="en-US" smtClean="0">
                <a:solidFill>
                  <a:schemeClr val="accent3">
                    <a:lumMod val="60000"/>
                    <a:lumOff val="40000"/>
                  </a:schemeClr>
                </a:solidFill>
              </a:rPr>
              <a:t>delimiters</a:t>
            </a:r>
            <a:r>
              <a:rPr b="1" dirty="0" sz="2800" lang="en-US" smtClean="0">
                <a:solidFill>
                  <a:srgbClr val="FFFF00"/>
                </a:solidFill>
              </a:rPr>
              <a:t> and are used to separate different parts of the URL address.</a:t>
            </a:r>
          </a:p>
          <a:p>
            <a:pPr>
              <a:buNone/>
            </a:pPr>
            <a:endParaRPr dirty="0" lang="en-US"/>
          </a:p>
        </p:txBody>
      </p:sp>
      <p:sp>
        <p:nvSpPr>
          <p:cNvPr id="1048622" name="Left Brace 3"/>
          <p:cNvSpPr/>
          <p:nvPr/>
        </p:nvSpPr>
        <p:spPr>
          <a:xfrm rot="5400000">
            <a:off x="571500" y="2019300"/>
            <a:ext cx="457200" cy="838200"/>
          </a:xfrm>
          <a:prstGeom prst="leftBrace"/>
        </p:spPr>
        <p:style>
          <a:lnRef idx="3">
            <a:schemeClr val="accent1"/>
          </a:lnRef>
          <a:fillRef idx="0">
            <a:schemeClr val="accent1"/>
          </a:fillRef>
          <a:effectRef idx="2">
            <a:schemeClr val="accent1"/>
          </a:effectRef>
          <a:fontRef idx="minor">
            <a:schemeClr val="tx1"/>
          </a:fontRef>
        </p:style>
        <p:txBody>
          <a:bodyPr anchor="ctr" rtlCol="0"/>
          <a:p>
            <a:pPr algn="ctr"/>
            <a:endParaRPr lang="en-US"/>
          </a:p>
        </p:txBody>
      </p:sp>
      <p:sp>
        <p:nvSpPr>
          <p:cNvPr id="1048623" name="Left Brace 4"/>
          <p:cNvSpPr/>
          <p:nvPr/>
        </p:nvSpPr>
        <p:spPr>
          <a:xfrm rot="16200000">
            <a:off x="1866901" y="2552701"/>
            <a:ext cx="304799" cy="1143000"/>
          </a:xfrm>
          <a:prstGeom prst="leftBrace">
            <a:avLst>
              <a:gd name="adj1" fmla="val 8333"/>
              <a:gd name="adj2" fmla="val 50000"/>
            </a:avLst>
          </a:prstGeom>
        </p:spPr>
        <p:style>
          <a:lnRef idx="3">
            <a:schemeClr val="accent1"/>
          </a:lnRef>
          <a:fillRef idx="0">
            <a:schemeClr val="accent1"/>
          </a:fillRef>
          <a:effectRef idx="2">
            <a:schemeClr val="accent1"/>
          </a:effectRef>
          <a:fontRef idx="minor">
            <a:schemeClr val="tx1"/>
          </a:fontRef>
        </p:style>
        <p:txBody>
          <a:bodyPr anchor="ctr" rtlCol="0"/>
          <a:p>
            <a:pPr algn="ctr"/>
            <a:endParaRPr lang="en-US"/>
          </a:p>
        </p:txBody>
      </p:sp>
      <p:sp>
        <p:nvSpPr>
          <p:cNvPr id="1048624" name="Left Brace 5"/>
          <p:cNvSpPr/>
          <p:nvPr/>
        </p:nvSpPr>
        <p:spPr>
          <a:xfrm rot="16200000">
            <a:off x="3238500" y="2552700"/>
            <a:ext cx="304799" cy="1143000"/>
          </a:xfrm>
          <a:prstGeom prst="leftBrace">
            <a:avLst>
              <a:gd name="adj1" fmla="val 8333"/>
              <a:gd name="adj2" fmla="val 50000"/>
            </a:avLst>
          </a:prstGeom>
        </p:spPr>
        <p:style>
          <a:lnRef idx="3">
            <a:schemeClr val="accent1"/>
          </a:lnRef>
          <a:fillRef idx="0">
            <a:schemeClr val="accent1"/>
          </a:fillRef>
          <a:effectRef idx="2">
            <a:schemeClr val="accent1"/>
          </a:effectRef>
          <a:fontRef idx="minor">
            <a:schemeClr val="tx1"/>
          </a:fontRef>
        </p:style>
        <p:txBody>
          <a:bodyPr anchor="ctr" rtlCol="0"/>
          <a:p>
            <a:pPr algn="ctr"/>
            <a:endParaRPr lang="en-US"/>
          </a:p>
        </p:txBody>
      </p:sp>
      <p:sp>
        <p:nvSpPr>
          <p:cNvPr id="1048625" name="Left Brace 6"/>
          <p:cNvSpPr/>
          <p:nvPr/>
        </p:nvSpPr>
        <p:spPr>
          <a:xfrm rot="16200000">
            <a:off x="5448301" y="2552700"/>
            <a:ext cx="304799" cy="1143000"/>
          </a:xfrm>
          <a:prstGeom prst="leftBrace">
            <a:avLst>
              <a:gd name="adj1" fmla="val 8333"/>
              <a:gd name="adj2" fmla="val 50000"/>
            </a:avLst>
          </a:prstGeom>
        </p:spPr>
        <p:style>
          <a:lnRef idx="3">
            <a:schemeClr val="accent1"/>
          </a:lnRef>
          <a:fillRef idx="0">
            <a:schemeClr val="accent1"/>
          </a:fillRef>
          <a:effectRef idx="2">
            <a:schemeClr val="accent1"/>
          </a:effectRef>
          <a:fontRef idx="minor">
            <a:schemeClr val="tx1"/>
          </a:fontRef>
        </p:style>
        <p:txBody>
          <a:bodyPr anchor="ctr" rtlCol="0"/>
          <a:p>
            <a:pPr algn="ctr"/>
            <a:endParaRPr lang="en-US"/>
          </a:p>
        </p:txBody>
      </p:sp>
      <p:sp>
        <p:nvSpPr>
          <p:cNvPr id="1048626" name="Left Brace 7"/>
          <p:cNvSpPr/>
          <p:nvPr/>
        </p:nvSpPr>
        <p:spPr>
          <a:xfrm rot="16200000">
            <a:off x="7162802" y="2209800"/>
            <a:ext cx="304799" cy="1828800"/>
          </a:xfrm>
          <a:prstGeom prst="leftBrace">
            <a:avLst>
              <a:gd name="adj1" fmla="val 8333"/>
              <a:gd name="adj2" fmla="val 50000"/>
            </a:avLst>
          </a:prstGeom>
        </p:spPr>
        <p:style>
          <a:lnRef idx="3">
            <a:schemeClr val="accent1"/>
          </a:lnRef>
          <a:fillRef idx="0">
            <a:schemeClr val="accent1"/>
          </a:fillRef>
          <a:effectRef idx="2">
            <a:schemeClr val="accent1"/>
          </a:effectRef>
          <a:fontRef idx="minor">
            <a:schemeClr val="tx1"/>
          </a:fontRef>
        </p:style>
        <p:txBody>
          <a:bodyPr anchor="ctr" rtlCol="0"/>
          <a:p>
            <a:pPr algn="ctr"/>
            <a:endParaRPr lang="en-US"/>
          </a:p>
        </p:txBody>
      </p:sp>
      <p:sp>
        <p:nvSpPr>
          <p:cNvPr id="1048627" name="TextBox 9"/>
          <p:cNvSpPr txBox="1"/>
          <p:nvPr/>
        </p:nvSpPr>
        <p:spPr>
          <a:xfrm>
            <a:off x="304800" y="1828800"/>
            <a:ext cx="1143000" cy="369332"/>
          </a:xfrm>
          <a:prstGeom prst="rect"/>
        </p:spPr>
        <p:style>
          <a:lnRef idx="0">
            <a:schemeClr val="accent1"/>
          </a:lnRef>
          <a:fillRef idx="3">
            <a:schemeClr val="accent1"/>
          </a:fillRef>
          <a:effectRef idx="3">
            <a:schemeClr val="accent1"/>
          </a:effectRef>
          <a:fontRef idx="minor">
            <a:schemeClr val="lt1"/>
          </a:fontRef>
        </p:style>
        <p:txBody>
          <a:bodyPr rtlCol="0" wrap="square">
            <a:spAutoFit/>
          </a:bodyPr>
          <a:p>
            <a:r>
              <a:rPr dirty="0" lang="en-US" smtClean="0"/>
              <a:t>protocol</a:t>
            </a:r>
            <a:endParaRPr dirty="0" lang="en-US"/>
          </a:p>
        </p:txBody>
      </p:sp>
      <p:sp>
        <p:nvSpPr>
          <p:cNvPr id="1048628" name="TextBox 10"/>
          <p:cNvSpPr txBox="1"/>
          <p:nvPr/>
        </p:nvSpPr>
        <p:spPr>
          <a:xfrm>
            <a:off x="1295400" y="3316069"/>
            <a:ext cx="1447800" cy="646331"/>
          </a:xfrm>
          <a:prstGeom prst="rect"/>
        </p:spPr>
        <p:style>
          <a:lnRef idx="0">
            <a:schemeClr val="accent1"/>
          </a:lnRef>
          <a:fillRef idx="3">
            <a:schemeClr val="accent1"/>
          </a:fillRef>
          <a:effectRef idx="3">
            <a:schemeClr val="accent1"/>
          </a:effectRef>
          <a:fontRef idx="minor">
            <a:schemeClr val="lt1"/>
          </a:fontRef>
        </p:style>
        <p:txBody>
          <a:bodyPr rtlCol="0" wrap="square">
            <a:spAutoFit/>
          </a:bodyPr>
          <a:p>
            <a:pPr algn="ctr"/>
            <a:r>
              <a:rPr dirty="0" lang="en-US" smtClean="0"/>
              <a:t>Host/server name</a:t>
            </a:r>
            <a:endParaRPr dirty="0" lang="en-US"/>
          </a:p>
        </p:txBody>
      </p:sp>
      <p:sp>
        <p:nvSpPr>
          <p:cNvPr id="1048629" name="TextBox 11"/>
          <p:cNvSpPr txBox="1"/>
          <p:nvPr/>
        </p:nvSpPr>
        <p:spPr>
          <a:xfrm>
            <a:off x="2819400" y="3316069"/>
            <a:ext cx="1524000" cy="646331"/>
          </a:xfrm>
          <a:prstGeom prst="rect"/>
        </p:spPr>
        <p:style>
          <a:lnRef idx="0">
            <a:schemeClr val="accent1"/>
          </a:lnRef>
          <a:fillRef idx="3">
            <a:schemeClr val="accent1"/>
          </a:fillRef>
          <a:effectRef idx="3">
            <a:schemeClr val="accent1"/>
          </a:effectRef>
          <a:fontRef idx="minor">
            <a:schemeClr val="lt1"/>
          </a:fontRef>
        </p:style>
        <p:txBody>
          <a:bodyPr rtlCol="0" wrap="square">
            <a:spAutoFit/>
          </a:bodyPr>
          <a:p>
            <a:pPr algn="ctr"/>
            <a:r>
              <a:rPr dirty="0" lang="en-US" smtClean="0"/>
              <a:t>Sub-domain name</a:t>
            </a:r>
            <a:endParaRPr dirty="0" lang="en-US"/>
          </a:p>
        </p:txBody>
      </p:sp>
      <p:sp>
        <p:nvSpPr>
          <p:cNvPr id="1048630" name="TextBox 12"/>
          <p:cNvSpPr txBox="1"/>
          <p:nvPr/>
        </p:nvSpPr>
        <p:spPr>
          <a:xfrm>
            <a:off x="2895600" y="1600200"/>
            <a:ext cx="990600" cy="646331"/>
          </a:xfrm>
          <a:prstGeom prst="rect"/>
        </p:spPr>
        <p:style>
          <a:lnRef idx="0">
            <a:schemeClr val="accent1"/>
          </a:lnRef>
          <a:fillRef idx="3">
            <a:schemeClr val="accent1"/>
          </a:fillRef>
          <a:effectRef idx="3">
            <a:schemeClr val="accent1"/>
          </a:effectRef>
          <a:fontRef idx="minor">
            <a:schemeClr val="lt1"/>
          </a:fontRef>
        </p:style>
        <p:txBody>
          <a:bodyPr rtlCol="0" wrap="square">
            <a:spAutoFit/>
          </a:bodyPr>
          <a:p>
            <a:pPr algn="ctr"/>
            <a:r>
              <a:rPr dirty="0" lang="en-US" smtClean="0"/>
              <a:t>Domain name</a:t>
            </a:r>
            <a:endParaRPr dirty="0" lang="en-US"/>
          </a:p>
        </p:txBody>
      </p:sp>
      <p:sp>
        <p:nvSpPr>
          <p:cNvPr id="1048631" name="TextBox 13"/>
          <p:cNvSpPr txBox="1"/>
          <p:nvPr/>
        </p:nvSpPr>
        <p:spPr>
          <a:xfrm>
            <a:off x="5029200" y="1600200"/>
            <a:ext cx="1143000" cy="646331"/>
          </a:xfrm>
          <a:prstGeom prst="rect"/>
        </p:spPr>
        <p:style>
          <a:lnRef idx="0">
            <a:schemeClr val="accent1"/>
          </a:lnRef>
          <a:fillRef idx="3">
            <a:schemeClr val="accent1"/>
          </a:fillRef>
          <a:effectRef idx="3">
            <a:schemeClr val="accent1"/>
          </a:effectRef>
          <a:fontRef idx="minor">
            <a:schemeClr val="lt1"/>
          </a:fontRef>
        </p:style>
        <p:txBody>
          <a:bodyPr rtlCol="0" wrap="square">
            <a:spAutoFit/>
          </a:bodyPr>
          <a:p>
            <a:pPr algn="ctr"/>
            <a:r>
              <a:rPr dirty="0" lang="en-US" smtClean="0"/>
              <a:t>Country domain</a:t>
            </a:r>
            <a:endParaRPr dirty="0" lang="en-US"/>
          </a:p>
        </p:txBody>
      </p:sp>
      <p:sp>
        <p:nvSpPr>
          <p:cNvPr id="1048632" name="TextBox 14"/>
          <p:cNvSpPr txBox="1"/>
          <p:nvPr/>
        </p:nvSpPr>
        <p:spPr>
          <a:xfrm>
            <a:off x="5029200" y="3276600"/>
            <a:ext cx="1143000" cy="923330"/>
          </a:xfrm>
          <a:prstGeom prst="rect"/>
        </p:spPr>
        <p:style>
          <a:lnRef idx="0">
            <a:schemeClr val="accent1"/>
          </a:lnRef>
          <a:fillRef idx="3">
            <a:schemeClr val="accent1"/>
          </a:fillRef>
          <a:effectRef idx="3">
            <a:schemeClr val="accent1"/>
          </a:effectRef>
          <a:fontRef idx="minor">
            <a:schemeClr val="lt1"/>
          </a:fontRef>
        </p:style>
        <p:txBody>
          <a:bodyPr rtlCol="0" wrap="square">
            <a:spAutoFit/>
          </a:bodyPr>
          <a:p>
            <a:pPr algn="ctr"/>
            <a:r>
              <a:rPr dirty="0" lang="en-US" smtClean="0"/>
              <a:t>Directory on the server</a:t>
            </a:r>
            <a:endParaRPr dirty="0" lang="en-US"/>
          </a:p>
        </p:txBody>
      </p:sp>
      <p:sp>
        <p:nvSpPr>
          <p:cNvPr id="1048633" name="TextBox 15"/>
          <p:cNvSpPr txBox="1"/>
          <p:nvPr/>
        </p:nvSpPr>
        <p:spPr>
          <a:xfrm>
            <a:off x="6781800" y="3276600"/>
            <a:ext cx="1219200" cy="369332"/>
          </a:xfrm>
          <a:prstGeom prst="rect"/>
        </p:spPr>
        <p:style>
          <a:lnRef idx="0">
            <a:schemeClr val="accent1"/>
          </a:lnRef>
          <a:fillRef idx="3">
            <a:schemeClr val="accent1"/>
          </a:fillRef>
          <a:effectRef idx="3">
            <a:schemeClr val="accent1"/>
          </a:effectRef>
          <a:fontRef idx="minor">
            <a:schemeClr val="lt1"/>
          </a:fontRef>
        </p:style>
        <p:txBody>
          <a:bodyPr rtlCol="0" wrap="square">
            <a:spAutoFit/>
          </a:bodyPr>
          <a:p>
            <a:r>
              <a:rPr dirty="0" lang="en-US" smtClean="0"/>
              <a:t>File name</a:t>
            </a:r>
            <a:endParaRPr dirty="0" lang="en-US"/>
          </a:p>
        </p:txBody>
      </p:sp>
      <p:cxnSp>
        <p:nvCxnSpPr>
          <p:cNvPr id="3145728" name="Straight Arrow Connector 17"/>
          <p:cNvCxnSpPr>
            <a:cxnSpLocks/>
          </p:cNvCxnSpPr>
          <p:nvPr/>
        </p:nvCxnSpPr>
        <p:spPr>
          <a:xfrm rot="16200000" flipH="1">
            <a:off x="3733800" y="2209800"/>
            <a:ext cx="457200" cy="457200"/>
          </a:xfrm>
          <a:prstGeom prst="straightConnector1"/>
          <a:ln>
            <a:tailEnd type="arrow"/>
          </a:ln>
        </p:spPr>
        <p:style>
          <a:lnRef idx="3">
            <a:schemeClr val="accent1"/>
          </a:lnRef>
          <a:fillRef idx="0">
            <a:schemeClr val="accent1"/>
          </a:fillRef>
          <a:effectRef idx="2">
            <a:schemeClr val="accent1"/>
          </a:effectRef>
          <a:fontRef idx="minor">
            <a:schemeClr val="tx1"/>
          </a:fontRef>
        </p:style>
      </p:cxnSp>
      <p:cxnSp>
        <p:nvCxnSpPr>
          <p:cNvPr id="3145729" name="Straight Arrow Connector 19"/>
          <p:cNvCxnSpPr>
            <a:cxnSpLocks/>
          </p:cNvCxnSpPr>
          <p:nvPr/>
        </p:nvCxnSpPr>
        <p:spPr>
          <a:xfrm rot="5400000">
            <a:off x="4724400" y="2209800"/>
            <a:ext cx="381000" cy="381000"/>
          </a:xfrm>
          <a:prstGeom prst="straightConnector1"/>
          <a:ln>
            <a:tailEnd type="arrow"/>
          </a:ln>
        </p:spPr>
        <p:style>
          <a:lnRef idx="3">
            <a:schemeClr val="accent1"/>
          </a:lnRef>
          <a:fillRef idx="0">
            <a:schemeClr val="accent1"/>
          </a:fillRef>
          <a:effectRef idx="2">
            <a:schemeClr val="accent1"/>
          </a:effectRef>
          <a:fontRef idx="minor">
            <a:schemeClr val="tx1"/>
          </a:fontRef>
        </p:style>
      </p:cxn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69" name=""/>
        <p:cNvGrpSpPr/>
        <p:nvPr/>
      </p:nvGrpSpPr>
      <p:grpSpPr>
        <a:xfrm>
          <a:off x="0" y="0"/>
          <a:ext cx="0" cy="0"/>
          <a:chOff x="0" y="0"/>
          <a:chExt cx="0" cy="0"/>
        </a:xfrm>
      </p:grpSpPr>
      <p:sp>
        <p:nvSpPr>
          <p:cNvPr id="1048634" name="Content Placeholder 2"/>
          <p:cNvSpPr>
            <a:spLocks noGrp="1"/>
          </p:cNvSpPr>
          <p:nvPr>
            <p:ph idx="1"/>
          </p:nvPr>
        </p:nvSpPr>
        <p:spPr>
          <a:xfrm>
            <a:off x="76200" y="304800"/>
            <a:ext cx="8991600" cy="6400799"/>
          </a:xfrm>
          <a:solidFill>
            <a:srgbClr val="FFEBF4"/>
          </a:solidFill>
        </p:spPr>
        <p:txBody>
          <a:bodyPr>
            <a:normAutofit lnSpcReduction="10000"/>
          </a:bodyPr>
          <a:p>
            <a:pPr indent="-457200" marL="576072">
              <a:buNone/>
            </a:pPr>
            <a:r>
              <a:rPr b="1" dirty="0" sz="2400" lang="en-US" smtClean="0">
                <a:solidFill>
                  <a:srgbClr val="FF0000"/>
                </a:solidFill>
                <a:latin typeface="Arial Black" pitchFamily="34" charset="0"/>
              </a:rPr>
              <a:t>Sometimes, a two letter extension is added after the domain name to show the country where the site is located e.g</a:t>
            </a:r>
            <a:r>
              <a:rPr b="1" dirty="0" sz="2400" lang="en-US" smtClean="0">
                <a:solidFill>
                  <a:srgbClr val="2A11E5"/>
                </a:solidFill>
                <a:latin typeface="Arial Black" pitchFamily="34" charset="0"/>
              </a:rPr>
              <a:t>. </a:t>
            </a:r>
            <a:r>
              <a:rPr b="1" dirty="0" sz="2400" lang="en-US" smtClean="0">
                <a:solidFill>
                  <a:srgbClr val="2A11E5"/>
                </a:solidFill>
                <a:latin typeface="Arial Black" pitchFamily="34" charset="0"/>
                <a:hlinkClick r:id="rId1"/>
              </a:rPr>
              <a:t>http://knec-portal.ac.ke</a:t>
            </a:r>
            <a:endParaRPr b="1" dirty="0" sz="2400" lang="en-US" smtClean="0">
              <a:solidFill>
                <a:srgbClr val="2A11E5"/>
              </a:solidFill>
              <a:latin typeface="Arial Black" pitchFamily="34" charset="0"/>
            </a:endParaRPr>
          </a:p>
          <a:p>
            <a:pPr indent="-457200" marL="576072"/>
            <a:r>
              <a:rPr b="1" dirty="0" sz="2400" lang="en-US" smtClean="0">
                <a:solidFill>
                  <a:srgbClr val="C00000"/>
                </a:solidFill>
                <a:latin typeface="Arial Black" pitchFamily="34" charset="0"/>
              </a:rPr>
              <a:t>.</a:t>
            </a:r>
            <a:r>
              <a:rPr b="1" dirty="0" sz="2400" lang="en-US" err="1" smtClean="0">
                <a:solidFill>
                  <a:srgbClr val="C00000"/>
                </a:solidFill>
                <a:latin typeface="Arial Black" pitchFamily="34" charset="0"/>
              </a:rPr>
              <a:t>ke</a:t>
            </a:r>
            <a:r>
              <a:rPr b="1" dirty="0" sz="2400" lang="en-US" smtClean="0">
                <a:solidFill>
                  <a:srgbClr val="C00000"/>
                </a:solidFill>
                <a:latin typeface="Arial Black" pitchFamily="34" charset="0"/>
              </a:rPr>
              <a:t> </a:t>
            </a:r>
            <a:r>
              <a:rPr b="1" dirty="0" sz="2400" lang="en-US" smtClean="0">
                <a:solidFill>
                  <a:srgbClr val="2A11E5"/>
                </a:solidFill>
                <a:latin typeface="Arial Black" pitchFamily="34" charset="0"/>
              </a:rPr>
              <a:t>stands for </a:t>
            </a:r>
            <a:r>
              <a:rPr b="1" dirty="0" sz="2400" lang="en-US" smtClean="0">
                <a:solidFill>
                  <a:srgbClr val="008000"/>
                </a:solidFill>
                <a:latin typeface="Arial Black" pitchFamily="34" charset="0"/>
              </a:rPr>
              <a:t>Kenya</a:t>
            </a:r>
            <a:r>
              <a:rPr b="1" dirty="0" sz="2400" lang="en-US" smtClean="0">
                <a:solidFill>
                  <a:srgbClr val="2A11E5"/>
                </a:solidFill>
                <a:latin typeface="Arial Black" pitchFamily="34" charset="0"/>
              </a:rPr>
              <a:t>.</a:t>
            </a:r>
          </a:p>
          <a:p>
            <a:pPr indent="-457200" marL="576072"/>
            <a:r>
              <a:rPr b="1" dirty="0" sz="2400" lang="en-US" smtClean="0">
                <a:solidFill>
                  <a:srgbClr val="C00000"/>
                </a:solidFill>
                <a:latin typeface="Arial Black" pitchFamily="34" charset="0"/>
              </a:rPr>
              <a:t>.us </a:t>
            </a:r>
            <a:r>
              <a:rPr b="1" dirty="0" sz="2400" lang="en-US" smtClean="0">
                <a:solidFill>
                  <a:srgbClr val="2A11E5"/>
                </a:solidFill>
                <a:latin typeface="Arial Black" pitchFamily="34" charset="0"/>
              </a:rPr>
              <a:t>stands for </a:t>
            </a:r>
            <a:r>
              <a:rPr b="1" dirty="0" sz="2400" lang="en-US" smtClean="0">
                <a:solidFill>
                  <a:srgbClr val="008000"/>
                </a:solidFill>
                <a:latin typeface="Arial Black" pitchFamily="34" charset="0"/>
              </a:rPr>
              <a:t>United States</a:t>
            </a:r>
            <a:r>
              <a:rPr b="1" dirty="0" sz="2400" lang="en-US" smtClean="0">
                <a:solidFill>
                  <a:srgbClr val="2A11E5"/>
                </a:solidFill>
                <a:latin typeface="Arial Black" pitchFamily="34" charset="0"/>
              </a:rPr>
              <a:t>.</a:t>
            </a:r>
          </a:p>
          <a:p>
            <a:pPr indent="-457200" marL="576072"/>
            <a:r>
              <a:rPr b="1" dirty="0" sz="2400" lang="en-US" smtClean="0">
                <a:solidFill>
                  <a:srgbClr val="C00000"/>
                </a:solidFill>
                <a:latin typeface="Arial Black" pitchFamily="34" charset="0"/>
              </a:rPr>
              <a:t>.</a:t>
            </a:r>
            <a:r>
              <a:rPr b="1" dirty="0" sz="2400" lang="en-US" err="1" smtClean="0">
                <a:solidFill>
                  <a:srgbClr val="C00000"/>
                </a:solidFill>
                <a:latin typeface="Arial Black" pitchFamily="34" charset="0"/>
              </a:rPr>
              <a:t>ug</a:t>
            </a:r>
            <a:r>
              <a:rPr b="1" dirty="0" sz="2400" lang="en-US" smtClean="0">
                <a:solidFill>
                  <a:srgbClr val="C00000"/>
                </a:solidFill>
                <a:latin typeface="Arial Black" pitchFamily="34" charset="0"/>
              </a:rPr>
              <a:t> </a:t>
            </a:r>
            <a:r>
              <a:rPr b="1" dirty="0" sz="2400" lang="en-US" smtClean="0">
                <a:solidFill>
                  <a:srgbClr val="2A11E5"/>
                </a:solidFill>
                <a:latin typeface="Arial Black" pitchFamily="34" charset="0"/>
              </a:rPr>
              <a:t>stands for </a:t>
            </a:r>
            <a:r>
              <a:rPr b="1" dirty="0" sz="2400" lang="en-US" smtClean="0">
                <a:solidFill>
                  <a:srgbClr val="008000"/>
                </a:solidFill>
                <a:latin typeface="Arial Black" pitchFamily="34" charset="0"/>
              </a:rPr>
              <a:t>Uganda</a:t>
            </a:r>
            <a:r>
              <a:rPr b="1" dirty="0" sz="2400" lang="en-US" smtClean="0">
                <a:solidFill>
                  <a:srgbClr val="2A11E5"/>
                </a:solidFill>
                <a:latin typeface="Arial Black" pitchFamily="34" charset="0"/>
              </a:rPr>
              <a:t>.	</a:t>
            </a:r>
          </a:p>
          <a:p>
            <a:pPr indent="-457200" marL="576072"/>
            <a:r>
              <a:rPr b="1" dirty="0" sz="2400" lang="en-US" smtClean="0">
                <a:solidFill>
                  <a:srgbClr val="C00000"/>
                </a:solidFill>
                <a:latin typeface="Arial Black" pitchFamily="34" charset="0"/>
              </a:rPr>
              <a:t>.</a:t>
            </a:r>
            <a:r>
              <a:rPr b="1" dirty="0" sz="2400" lang="en-US" err="1" smtClean="0">
                <a:solidFill>
                  <a:srgbClr val="C00000"/>
                </a:solidFill>
                <a:latin typeface="Arial Black" pitchFamily="34" charset="0"/>
              </a:rPr>
              <a:t>uk</a:t>
            </a:r>
            <a:r>
              <a:rPr b="1" dirty="0" sz="2400" lang="en-US" smtClean="0">
                <a:solidFill>
                  <a:srgbClr val="C00000"/>
                </a:solidFill>
                <a:latin typeface="Arial Black" pitchFamily="34" charset="0"/>
              </a:rPr>
              <a:t> </a:t>
            </a:r>
            <a:r>
              <a:rPr b="1" dirty="0" sz="2400" lang="en-US" smtClean="0">
                <a:solidFill>
                  <a:srgbClr val="2A11E5"/>
                </a:solidFill>
                <a:latin typeface="Arial Black" pitchFamily="34" charset="0"/>
              </a:rPr>
              <a:t>stands for the </a:t>
            </a:r>
            <a:r>
              <a:rPr b="1" dirty="0" sz="2400" lang="en-US" smtClean="0">
                <a:solidFill>
                  <a:srgbClr val="008000"/>
                </a:solidFill>
                <a:latin typeface="Arial Black" pitchFamily="34" charset="0"/>
              </a:rPr>
              <a:t>United Kingdom</a:t>
            </a:r>
            <a:r>
              <a:rPr b="1" dirty="0" sz="2400" lang="en-US" smtClean="0">
                <a:solidFill>
                  <a:srgbClr val="2A11E5"/>
                </a:solidFill>
                <a:latin typeface="Arial Black" pitchFamily="34" charset="0"/>
              </a:rPr>
              <a:t>.</a:t>
            </a:r>
          </a:p>
          <a:p>
            <a:pPr indent="-457200" marL="576072"/>
            <a:r>
              <a:rPr b="1" dirty="0" sz="2400" lang="en-US" smtClean="0">
                <a:solidFill>
                  <a:srgbClr val="C00000"/>
                </a:solidFill>
                <a:latin typeface="Arial Black" pitchFamily="34" charset="0"/>
              </a:rPr>
              <a:t>.au </a:t>
            </a:r>
            <a:r>
              <a:rPr b="1" dirty="0" sz="2400" lang="en-US" smtClean="0">
                <a:solidFill>
                  <a:srgbClr val="2A11E5"/>
                </a:solidFill>
                <a:latin typeface="Arial Black" pitchFamily="34" charset="0"/>
              </a:rPr>
              <a:t>stands for </a:t>
            </a:r>
            <a:r>
              <a:rPr b="1" dirty="0" sz="2400" lang="en-US" smtClean="0">
                <a:solidFill>
                  <a:srgbClr val="008000"/>
                </a:solidFill>
                <a:latin typeface="Arial Black" pitchFamily="34" charset="0"/>
              </a:rPr>
              <a:t>Australia</a:t>
            </a:r>
            <a:r>
              <a:rPr b="1" dirty="0" sz="2400" lang="en-US" smtClean="0">
                <a:solidFill>
                  <a:srgbClr val="2A11E5"/>
                </a:solidFill>
                <a:latin typeface="Arial Black" pitchFamily="34" charset="0"/>
              </a:rPr>
              <a:t>.</a:t>
            </a:r>
          </a:p>
          <a:p>
            <a:pPr indent="-457200" marL="576072"/>
            <a:r>
              <a:rPr b="1" dirty="0" sz="2400" lang="en-US" smtClean="0">
                <a:solidFill>
                  <a:srgbClr val="C00000"/>
                </a:solidFill>
                <a:latin typeface="Arial Black" pitchFamily="34" charset="0"/>
              </a:rPr>
              <a:t>.</a:t>
            </a:r>
            <a:r>
              <a:rPr b="1" dirty="0" sz="2400" lang="en-US" err="1" smtClean="0">
                <a:solidFill>
                  <a:srgbClr val="C00000"/>
                </a:solidFill>
                <a:latin typeface="Arial Black" pitchFamily="34" charset="0"/>
              </a:rPr>
              <a:t>jp</a:t>
            </a:r>
            <a:r>
              <a:rPr b="1" dirty="0" sz="2400" lang="en-US" smtClean="0">
                <a:solidFill>
                  <a:srgbClr val="C00000"/>
                </a:solidFill>
                <a:latin typeface="Arial Black" pitchFamily="34" charset="0"/>
              </a:rPr>
              <a:t> </a:t>
            </a:r>
            <a:r>
              <a:rPr b="1" dirty="0" sz="2400" lang="en-US" smtClean="0">
                <a:solidFill>
                  <a:srgbClr val="2A11E5"/>
                </a:solidFill>
                <a:latin typeface="Arial Black" pitchFamily="34" charset="0"/>
              </a:rPr>
              <a:t>stands for </a:t>
            </a:r>
            <a:r>
              <a:rPr b="1" dirty="0" sz="2400" lang="en-US" smtClean="0">
                <a:solidFill>
                  <a:srgbClr val="008000"/>
                </a:solidFill>
                <a:latin typeface="Arial Black" pitchFamily="34" charset="0"/>
              </a:rPr>
              <a:t>Japan</a:t>
            </a:r>
            <a:r>
              <a:rPr b="1" dirty="0" sz="2400" lang="en-US" smtClean="0">
                <a:solidFill>
                  <a:srgbClr val="2A11E5"/>
                </a:solidFill>
                <a:latin typeface="Arial Black" pitchFamily="34" charset="0"/>
              </a:rPr>
              <a:t>.</a:t>
            </a:r>
          </a:p>
          <a:p>
            <a:pPr indent="-457200" marL="576072"/>
            <a:r>
              <a:rPr b="1" dirty="0" sz="2400" lang="en-US" smtClean="0">
                <a:solidFill>
                  <a:srgbClr val="C00000"/>
                </a:solidFill>
                <a:latin typeface="Arial Black" pitchFamily="34" charset="0"/>
              </a:rPr>
              <a:t>.</a:t>
            </a:r>
            <a:r>
              <a:rPr b="1" dirty="0" sz="2400" lang="en-US" err="1" smtClean="0">
                <a:solidFill>
                  <a:srgbClr val="C00000"/>
                </a:solidFill>
                <a:latin typeface="Arial Black" pitchFamily="34" charset="0"/>
              </a:rPr>
              <a:t>za</a:t>
            </a:r>
            <a:r>
              <a:rPr b="1" dirty="0" sz="2400" lang="en-US" smtClean="0">
                <a:solidFill>
                  <a:srgbClr val="C00000"/>
                </a:solidFill>
                <a:latin typeface="Arial Black" pitchFamily="34" charset="0"/>
              </a:rPr>
              <a:t> </a:t>
            </a:r>
            <a:r>
              <a:rPr b="1" dirty="0" sz="2400" lang="en-US" smtClean="0">
                <a:solidFill>
                  <a:srgbClr val="2A11E5"/>
                </a:solidFill>
                <a:latin typeface="Arial Black" pitchFamily="34" charset="0"/>
              </a:rPr>
              <a:t>stands for </a:t>
            </a:r>
            <a:r>
              <a:rPr b="1" dirty="0" sz="2400" lang="en-US" smtClean="0">
                <a:solidFill>
                  <a:srgbClr val="008000"/>
                </a:solidFill>
                <a:latin typeface="Arial Black" pitchFamily="34" charset="0"/>
              </a:rPr>
              <a:t>South Africa</a:t>
            </a:r>
            <a:r>
              <a:rPr b="1" dirty="0" sz="2400" lang="en-US" smtClean="0">
                <a:solidFill>
                  <a:srgbClr val="2A11E5"/>
                </a:solidFill>
                <a:latin typeface="Arial Black" pitchFamily="34" charset="0"/>
              </a:rPr>
              <a:t>.</a:t>
            </a:r>
          </a:p>
          <a:p>
            <a:pPr indent="-457200" marL="576072"/>
            <a:r>
              <a:rPr b="1" dirty="0" sz="2400" lang="en-US" smtClean="0">
                <a:solidFill>
                  <a:srgbClr val="C00000"/>
                </a:solidFill>
                <a:latin typeface="Arial Black" pitchFamily="34" charset="0"/>
              </a:rPr>
              <a:t>.</a:t>
            </a:r>
            <a:r>
              <a:rPr b="1" dirty="0" sz="2400" lang="en-US" err="1" smtClean="0">
                <a:solidFill>
                  <a:srgbClr val="C00000"/>
                </a:solidFill>
                <a:latin typeface="Arial Black" pitchFamily="34" charset="0"/>
              </a:rPr>
              <a:t>sa</a:t>
            </a:r>
            <a:r>
              <a:rPr b="1" dirty="0" sz="2400" lang="en-US" smtClean="0">
                <a:solidFill>
                  <a:srgbClr val="C00000"/>
                </a:solidFill>
                <a:latin typeface="Arial Black" pitchFamily="34" charset="0"/>
              </a:rPr>
              <a:t> </a:t>
            </a:r>
            <a:r>
              <a:rPr b="1" dirty="0" sz="2400" lang="en-US" smtClean="0">
                <a:solidFill>
                  <a:srgbClr val="2A11E5"/>
                </a:solidFill>
                <a:latin typeface="Arial Black" pitchFamily="34" charset="0"/>
              </a:rPr>
              <a:t>stands for </a:t>
            </a:r>
            <a:r>
              <a:rPr b="1" dirty="0" sz="2400" lang="en-US" smtClean="0">
                <a:solidFill>
                  <a:srgbClr val="008000"/>
                </a:solidFill>
                <a:latin typeface="Arial Black" pitchFamily="34" charset="0"/>
              </a:rPr>
              <a:t>Saudi Arabia</a:t>
            </a:r>
            <a:r>
              <a:rPr b="1" dirty="0" sz="2400" lang="en-US" smtClean="0">
                <a:solidFill>
                  <a:srgbClr val="2A11E5"/>
                </a:solidFill>
                <a:latin typeface="Arial Black" pitchFamily="34" charset="0"/>
              </a:rPr>
              <a:t> etc.</a:t>
            </a:r>
          </a:p>
          <a:p>
            <a:pPr indent="-457200" marL="576072"/>
            <a:endParaRPr b="1" dirty="0" sz="2400" lang="en-US" smtClean="0">
              <a:solidFill>
                <a:srgbClr val="2A11E5"/>
              </a:solidFill>
              <a:latin typeface="Arial Black" pitchFamily="34" charset="0"/>
            </a:endParaRPr>
          </a:p>
          <a:p>
            <a:pPr indent="-457200" marL="576072">
              <a:buNone/>
            </a:pPr>
            <a:r>
              <a:rPr b="1" dirty="0" sz="2400" lang="en-US" smtClean="0">
                <a:solidFill>
                  <a:srgbClr val="2A11E5"/>
                </a:solidFill>
                <a:latin typeface="Arial Black" pitchFamily="34" charset="0"/>
              </a:rPr>
              <a:t>(vi) </a:t>
            </a:r>
            <a:r>
              <a:rPr b="1" dirty="0" sz="2400" lang="en-US" u="sng" smtClean="0">
                <a:latin typeface="Arial Black" pitchFamily="34" charset="0"/>
              </a:rPr>
              <a:t>Downloading</a:t>
            </a:r>
            <a:r>
              <a:rPr b="1" dirty="0" sz="2400" lang="en-US" smtClean="0">
                <a:solidFill>
                  <a:srgbClr val="2A11E5"/>
                </a:solidFill>
                <a:latin typeface="Arial Black" pitchFamily="34" charset="0"/>
              </a:rPr>
              <a:t>: refers to the process of accessing, retrieving and saving information from the internet to a local computer.</a:t>
            </a:r>
          </a:p>
          <a:p>
            <a:pPr indent="-457200" marL="576072">
              <a:buNone/>
            </a:pPr>
            <a:r>
              <a:rPr b="1" dirty="0" sz="2400" lang="en-US" smtClean="0">
                <a:solidFill>
                  <a:srgbClr val="2A11E5"/>
                </a:solidFill>
                <a:latin typeface="Arial Black" pitchFamily="34" charset="0"/>
              </a:rPr>
              <a:t>(vii) </a:t>
            </a:r>
            <a:r>
              <a:rPr b="1" dirty="0" sz="2400" lang="en-US" u="sng" smtClean="0">
                <a:latin typeface="Arial Black" pitchFamily="34" charset="0"/>
              </a:rPr>
              <a:t>Uploading</a:t>
            </a:r>
            <a:r>
              <a:rPr b="1" dirty="0" sz="2400" lang="en-US" smtClean="0">
                <a:solidFill>
                  <a:srgbClr val="2A11E5"/>
                </a:solidFill>
                <a:latin typeface="Arial Black" pitchFamily="34" charset="0"/>
              </a:rPr>
              <a:t>: refers to the process of transferring information from a local computer to the internet.</a:t>
            </a:r>
          </a:p>
          <a:p>
            <a:pPr indent="-457200" marL="576072">
              <a:buNone/>
            </a:pPr>
            <a:endParaRPr b="1" dirty="0" sz="2400" lang="en-US">
              <a:solidFill>
                <a:srgbClr val="008000"/>
              </a:solidFill>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4">
                                  <p:stCondLst>
                                    <p:cond delay="0"/>
                                  </p:stCondLst>
                                  <p:childTnLst>
                                    <p:set>
                                      <p:cBhvr>
                                        <p:cTn dur="1" fill="hold" id="6">
                                          <p:stCondLst>
                                            <p:cond delay="0"/>
                                          </p:stCondLst>
                                        </p:cTn>
                                        <p:tgtEl>
                                          <p:spTgt spid="1048634">
                                            <p:bg/>
                                          </p:spTgt>
                                        </p:tgtEl>
                                        <p:attrNameLst>
                                          <p:attrName>style.visibility</p:attrName>
                                        </p:attrNameLst>
                                      </p:cBhvr>
                                      <p:to>
                                        <p:strVal val="visible"/>
                                      </p:to>
                                    </p:set>
                                    <p:anim calcmode="lin" valueType="num">
                                      <p:cBhvr additive="base">
                                        <p:cTn dur="1000" fill="hold" id="7"/>
                                        <p:tgtEl>
                                          <p:spTgt spid="1048634">
                                            <p:bg/>
                                          </p:spTgt>
                                        </p:tgtEl>
                                        <p:attrNameLst>
                                          <p:attrName>ppt_x</p:attrName>
                                        </p:attrNameLst>
                                      </p:cBhvr>
                                      <p:tavLst>
                                        <p:tav tm="0">
                                          <p:val>
                                            <p:strVal val="#ppt_x"/>
                                          </p:val>
                                        </p:tav>
                                        <p:tav tm="100000">
                                          <p:val>
                                            <p:strVal val="#ppt_x"/>
                                          </p:val>
                                        </p:tav>
                                      </p:tavLst>
                                    </p:anim>
                                    <p:anim calcmode="lin" valueType="num">
                                      <p:cBhvr additive="base">
                                        <p:cTn dur="1000" fill="hold" id="8"/>
                                        <p:tgtEl>
                                          <p:spTgt spid="1048634">
                                            <p:bg/>
                                          </p:spTgt>
                                        </p:tgtEl>
                                        <p:attrNameLst>
                                          <p:attrName>ppt_y</p:attrName>
                                        </p:attrNameLst>
                                      </p:cBhvr>
                                      <p:tavLst>
                                        <p:tav tm="0">
                                          <p:val>
                                            <p:strVal val="1+#ppt_h/2"/>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4">
                                  <p:stCondLst>
                                    <p:cond delay="0"/>
                                  </p:stCondLst>
                                  <p:childTnLst>
                                    <p:set>
                                      <p:cBhvr>
                                        <p:cTn dur="1" fill="hold" id="12">
                                          <p:stCondLst>
                                            <p:cond delay="0"/>
                                          </p:stCondLst>
                                        </p:cTn>
                                        <p:tgtEl>
                                          <p:spTgt spid="1048634">
                                            <p:txEl>
                                              <p:pRg st="0" end="0"/>
                                            </p:txEl>
                                          </p:spTgt>
                                        </p:tgtEl>
                                        <p:attrNameLst>
                                          <p:attrName>style.visibility</p:attrName>
                                        </p:attrNameLst>
                                      </p:cBhvr>
                                      <p:to>
                                        <p:strVal val="visible"/>
                                      </p:to>
                                    </p:set>
                                    <p:anim calcmode="lin" valueType="num">
                                      <p:cBhvr additive="base">
                                        <p:cTn dur="1000" fill="hold" id="13"/>
                                        <p:tgtEl>
                                          <p:spTgt spid="1048634">
                                            <p:txEl>
                                              <p:pRg st="0" end="0"/>
                                            </p:txEl>
                                          </p:spTgt>
                                        </p:tgtEl>
                                        <p:attrNameLst>
                                          <p:attrName>ppt_x</p:attrName>
                                        </p:attrNameLst>
                                      </p:cBhvr>
                                      <p:tavLst>
                                        <p:tav tm="0">
                                          <p:val>
                                            <p:strVal val="#ppt_x"/>
                                          </p:val>
                                        </p:tav>
                                        <p:tav tm="100000">
                                          <p:val>
                                            <p:strVal val="#ppt_x"/>
                                          </p:val>
                                        </p:tav>
                                      </p:tavLst>
                                    </p:anim>
                                    <p:anim calcmode="lin" valueType="num">
                                      <p:cBhvr additive="base">
                                        <p:cTn dur="1000" fill="hold" id="14"/>
                                        <p:tgtEl>
                                          <p:spTgt spid="104863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fill="hold" id="15">
                      <p:stCondLst>
                        <p:cond delay="indefinite"/>
                      </p:stCondLst>
                      <p:childTnLst>
                        <p:par>
                          <p:cTn fill="hold" id="16">
                            <p:stCondLst>
                              <p:cond delay="0"/>
                            </p:stCondLst>
                            <p:childTnLst>
                              <p:par>
                                <p:cTn fill="hold" grpId="0" id="17" nodeType="clickEffect" presetClass="entr" presetID="2" presetSubtype="4">
                                  <p:stCondLst>
                                    <p:cond delay="0"/>
                                  </p:stCondLst>
                                  <p:childTnLst>
                                    <p:set>
                                      <p:cBhvr>
                                        <p:cTn dur="1" fill="hold" id="18">
                                          <p:stCondLst>
                                            <p:cond delay="0"/>
                                          </p:stCondLst>
                                        </p:cTn>
                                        <p:tgtEl>
                                          <p:spTgt spid="1048634">
                                            <p:txEl>
                                              <p:pRg st="1" end="1"/>
                                            </p:txEl>
                                          </p:spTgt>
                                        </p:tgtEl>
                                        <p:attrNameLst>
                                          <p:attrName>style.visibility</p:attrName>
                                        </p:attrNameLst>
                                      </p:cBhvr>
                                      <p:to>
                                        <p:strVal val="visible"/>
                                      </p:to>
                                    </p:set>
                                    <p:anim calcmode="lin" valueType="num">
                                      <p:cBhvr additive="base">
                                        <p:cTn dur="1000" fill="hold" id="19"/>
                                        <p:tgtEl>
                                          <p:spTgt spid="1048634">
                                            <p:txEl>
                                              <p:pRg st="1" end="1"/>
                                            </p:txEl>
                                          </p:spTgt>
                                        </p:tgtEl>
                                        <p:attrNameLst>
                                          <p:attrName>ppt_x</p:attrName>
                                        </p:attrNameLst>
                                      </p:cBhvr>
                                      <p:tavLst>
                                        <p:tav tm="0">
                                          <p:val>
                                            <p:strVal val="#ppt_x"/>
                                          </p:val>
                                        </p:tav>
                                        <p:tav tm="100000">
                                          <p:val>
                                            <p:strVal val="#ppt_x"/>
                                          </p:val>
                                        </p:tav>
                                      </p:tavLst>
                                    </p:anim>
                                    <p:anim calcmode="lin" valueType="num">
                                      <p:cBhvr additive="base">
                                        <p:cTn dur="1000" fill="hold" id="20"/>
                                        <p:tgtEl>
                                          <p:spTgt spid="104863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fill="hold" id="21">
                      <p:stCondLst>
                        <p:cond delay="indefinite"/>
                      </p:stCondLst>
                      <p:childTnLst>
                        <p:par>
                          <p:cTn fill="hold" id="22">
                            <p:stCondLst>
                              <p:cond delay="0"/>
                            </p:stCondLst>
                            <p:childTnLst>
                              <p:par>
                                <p:cTn fill="hold" grpId="0" id="23" nodeType="clickEffect" presetClass="entr" presetID="2" presetSubtype="4">
                                  <p:stCondLst>
                                    <p:cond delay="0"/>
                                  </p:stCondLst>
                                  <p:childTnLst>
                                    <p:set>
                                      <p:cBhvr>
                                        <p:cTn dur="1" fill="hold" id="24">
                                          <p:stCondLst>
                                            <p:cond delay="0"/>
                                          </p:stCondLst>
                                        </p:cTn>
                                        <p:tgtEl>
                                          <p:spTgt spid="1048634">
                                            <p:txEl>
                                              <p:pRg st="2" end="2"/>
                                            </p:txEl>
                                          </p:spTgt>
                                        </p:tgtEl>
                                        <p:attrNameLst>
                                          <p:attrName>style.visibility</p:attrName>
                                        </p:attrNameLst>
                                      </p:cBhvr>
                                      <p:to>
                                        <p:strVal val="visible"/>
                                      </p:to>
                                    </p:set>
                                    <p:anim calcmode="lin" valueType="num">
                                      <p:cBhvr additive="base">
                                        <p:cTn dur="1000" fill="hold" id="25"/>
                                        <p:tgtEl>
                                          <p:spTgt spid="1048634">
                                            <p:txEl>
                                              <p:pRg st="2" end="2"/>
                                            </p:txEl>
                                          </p:spTgt>
                                        </p:tgtEl>
                                        <p:attrNameLst>
                                          <p:attrName>ppt_x</p:attrName>
                                        </p:attrNameLst>
                                      </p:cBhvr>
                                      <p:tavLst>
                                        <p:tav tm="0">
                                          <p:val>
                                            <p:strVal val="#ppt_x"/>
                                          </p:val>
                                        </p:tav>
                                        <p:tav tm="100000">
                                          <p:val>
                                            <p:strVal val="#ppt_x"/>
                                          </p:val>
                                        </p:tav>
                                      </p:tavLst>
                                    </p:anim>
                                    <p:anim calcmode="lin" valueType="num">
                                      <p:cBhvr additive="base">
                                        <p:cTn dur="1000" fill="hold" id="26"/>
                                        <p:tgtEl>
                                          <p:spTgt spid="104863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fill="hold" id="27">
                      <p:stCondLst>
                        <p:cond delay="indefinite"/>
                      </p:stCondLst>
                      <p:childTnLst>
                        <p:par>
                          <p:cTn fill="hold" id="28">
                            <p:stCondLst>
                              <p:cond delay="0"/>
                            </p:stCondLst>
                            <p:childTnLst>
                              <p:par>
                                <p:cTn fill="hold" grpId="0" id="29" nodeType="clickEffect" presetClass="entr" presetID="2" presetSubtype="4">
                                  <p:stCondLst>
                                    <p:cond delay="0"/>
                                  </p:stCondLst>
                                  <p:childTnLst>
                                    <p:set>
                                      <p:cBhvr>
                                        <p:cTn dur="1" fill="hold" id="30">
                                          <p:stCondLst>
                                            <p:cond delay="0"/>
                                          </p:stCondLst>
                                        </p:cTn>
                                        <p:tgtEl>
                                          <p:spTgt spid="1048634">
                                            <p:txEl>
                                              <p:pRg st="3" end="3"/>
                                            </p:txEl>
                                          </p:spTgt>
                                        </p:tgtEl>
                                        <p:attrNameLst>
                                          <p:attrName>style.visibility</p:attrName>
                                        </p:attrNameLst>
                                      </p:cBhvr>
                                      <p:to>
                                        <p:strVal val="visible"/>
                                      </p:to>
                                    </p:set>
                                    <p:anim calcmode="lin" valueType="num">
                                      <p:cBhvr additive="base">
                                        <p:cTn dur="1000" fill="hold" id="31"/>
                                        <p:tgtEl>
                                          <p:spTgt spid="1048634">
                                            <p:txEl>
                                              <p:pRg st="3" end="3"/>
                                            </p:txEl>
                                          </p:spTgt>
                                        </p:tgtEl>
                                        <p:attrNameLst>
                                          <p:attrName>ppt_x</p:attrName>
                                        </p:attrNameLst>
                                      </p:cBhvr>
                                      <p:tavLst>
                                        <p:tav tm="0">
                                          <p:val>
                                            <p:strVal val="#ppt_x"/>
                                          </p:val>
                                        </p:tav>
                                        <p:tav tm="100000">
                                          <p:val>
                                            <p:strVal val="#ppt_x"/>
                                          </p:val>
                                        </p:tav>
                                      </p:tavLst>
                                    </p:anim>
                                    <p:anim calcmode="lin" valueType="num">
                                      <p:cBhvr additive="base">
                                        <p:cTn dur="1000" fill="hold" id="32"/>
                                        <p:tgtEl>
                                          <p:spTgt spid="104863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fill="hold" id="33">
                      <p:stCondLst>
                        <p:cond delay="indefinite"/>
                      </p:stCondLst>
                      <p:childTnLst>
                        <p:par>
                          <p:cTn fill="hold" id="34">
                            <p:stCondLst>
                              <p:cond delay="0"/>
                            </p:stCondLst>
                            <p:childTnLst>
                              <p:par>
                                <p:cTn fill="hold" grpId="0" id="35" nodeType="clickEffect" presetClass="entr" presetID="2" presetSubtype="4">
                                  <p:stCondLst>
                                    <p:cond delay="0"/>
                                  </p:stCondLst>
                                  <p:childTnLst>
                                    <p:set>
                                      <p:cBhvr>
                                        <p:cTn dur="1" fill="hold" id="36">
                                          <p:stCondLst>
                                            <p:cond delay="0"/>
                                          </p:stCondLst>
                                        </p:cTn>
                                        <p:tgtEl>
                                          <p:spTgt spid="1048634">
                                            <p:txEl>
                                              <p:pRg st="4" end="4"/>
                                            </p:txEl>
                                          </p:spTgt>
                                        </p:tgtEl>
                                        <p:attrNameLst>
                                          <p:attrName>style.visibility</p:attrName>
                                        </p:attrNameLst>
                                      </p:cBhvr>
                                      <p:to>
                                        <p:strVal val="visible"/>
                                      </p:to>
                                    </p:set>
                                    <p:anim calcmode="lin" valueType="num">
                                      <p:cBhvr additive="base">
                                        <p:cTn dur="1000" fill="hold" id="37"/>
                                        <p:tgtEl>
                                          <p:spTgt spid="1048634">
                                            <p:txEl>
                                              <p:pRg st="4" end="4"/>
                                            </p:txEl>
                                          </p:spTgt>
                                        </p:tgtEl>
                                        <p:attrNameLst>
                                          <p:attrName>ppt_x</p:attrName>
                                        </p:attrNameLst>
                                      </p:cBhvr>
                                      <p:tavLst>
                                        <p:tav tm="0">
                                          <p:val>
                                            <p:strVal val="#ppt_x"/>
                                          </p:val>
                                        </p:tav>
                                        <p:tav tm="100000">
                                          <p:val>
                                            <p:strVal val="#ppt_x"/>
                                          </p:val>
                                        </p:tav>
                                      </p:tavLst>
                                    </p:anim>
                                    <p:anim calcmode="lin" valueType="num">
                                      <p:cBhvr additive="base">
                                        <p:cTn dur="1000" fill="hold" id="38"/>
                                        <p:tgtEl>
                                          <p:spTgt spid="104863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fill="hold" id="39">
                      <p:stCondLst>
                        <p:cond delay="indefinite"/>
                      </p:stCondLst>
                      <p:childTnLst>
                        <p:par>
                          <p:cTn fill="hold" id="40">
                            <p:stCondLst>
                              <p:cond delay="0"/>
                            </p:stCondLst>
                            <p:childTnLst>
                              <p:par>
                                <p:cTn fill="hold" grpId="0" id="41" nodeType="clickEffect" presetClass="entr" presetID="2" presetSubtype="4">
                                  <p:stCondLst>
                                    <p:cond delay="0"/>
                                  </p:stCondLst>
                                  <p:childTnLst>
                                    <p:set>
                                      <p:cBhvr>
                                        <p:cTn dur="1" fill="hold" id="42">
                                          <p:stCondLst>
                                            <p:cond delay="0"/>
                                          </p:stCondLst>
                                        </p:cTn>
                                        <p:tgtEl>
                                          <p:spTgt spid="1048634">
                                            <p:txEl>
                                              <p:pRg st="5" end="5"/>
                                            </p:txEl>
                                          </p:spTgt>
                                        </p:tgtEl>
                                        <p:attrNameLst>
                                          <p:attrName>style.visibility</p:attrName>
                                        </p:attrNameLst>
                                      </p:cBhvr>
                                      <p:to>
                                        <p:strVal val="visible"/>
                                      </p:to>
                                    </p:set>
                                    <p:anim calcmode="lin" valueType="num">
                                      <p:cBhvr additive="base">
                                        <p:cTn dur="1000" fill="hold" id="43"/>
                                        <p:tgtEl>
                                          <p:spTgt spid="1048634">
                                            <p:txEl>
                                              <p:pRg st="5" end="5"/>
                                            </p:txEl>
                                          </p:spTgt>
                                        </p:tgtEl>
                                        <p:attrNameLst>
                                          <p:attrName>ppt_x</p:attrName>
                                        </p:attrNameLst>
                                      </p:cBhvr>
                                      <p:tavLst>
                                        <p:tav tm="0">
                                          <p:val>
                                            <p:strVal val="#ppt_x"/>
                                          </p:val>
                                        </p:tav>
                                        <p:tav tm="100000">
                                          <p:val>
                                            <p:strVal val="#ppt_x"/>
                                          </p:val>
                                        </p:tav>
                                      </p:tavLst>
                                    </p:anim>
                                    <p:anim calcmode="lin" valueType="num">
                                      <p:cBhvr additive="base">
                                        <p:cTn dur="1000" fill="hold" id="44"/>
                                        <p:tgtEl>
                                          <p:spTgt spid="104863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fill="hold" id="45">
                      <p:stCondLst>
                        <p:cond delay="indefinite"/>
                      </p:stCondLst>
                      <p:childTnLst>
                        <p:par>
                          <p:cTn fill="hold" id="46">
                            <p:stCondLst>
                              <p:cond delay="0"/>
                            </p:stCondLst>
                            <p:childTnLst>
                              <p:par>
                                <p:cTn fill="hold" grpId="0" id="47" nodeType="clickEffect" presetClass="entr" presetID="2" presetSubtype="4">
                                  <p:stCondLst>
                                    <p:cond delay="0"/>
                                  </p:stCondLst>
                                  <p:childTnLst>
                                    <p:set>
                                      <p:cBhvr>
                                        <p:cTn dur="1" fill="hold" id="48">
                                          <p:stCondLst>
                                            <p:cond delay="0"/>
                                          </p:stCondLst>
                                        </p:cTn>
                                        <p:tgtEl>
                                          <p:spTgt spid="1048634">
                                            <p:txEl>
                                              <p:pRg st="6" end="6"/>
                                            </p:txEl>
                                          </p:spTgt>
                                        </p:tgtEl>
                                        <p:attrNameLst>
                                          <p:attrName>style.visibility</p:attrName>
                                        </p:attrNameLst>
                                      </p:cBhvr>
                                      <p:to>
                                        <p:strVal val="visible"/>
                                      </p:to>
                                    </p:set>
                                    <p:anim calcmode="lin" valueType="num">
                                      <p:cBhvr additive="base">
                                        <p:cTn dur="1000" fill="hold" id="49"/>
                                        <p:tgtEl>
                                          <p:spTgt spid="1048634">
                                            <p:txEl>
                                              <p:pRg st="6" end="6"/>
                                            </p:txEl>
                                          </p:spTgt>
                                        </p:tgtEl>
                                        <p:attrNameLst>
                                          <p:attrName>ppt_x</p:attrName>
                                        </p:attrNameLst>
                                      </p:cBhvr>
                                      <p:tavLst>
                                        <p:tav tm="0">
                                          <p:val>
                                            <p:strVal val="#ppt_x"/>
                                          </p:val>
                                        </p:tav>
                                        <p:tav tm="100000">
                                          <p:val>
                                            <p:strVal val="#ppt_x"/>
                                          </p:val>
                                        </p:tav>
                                      </p:tavLst>
                                    </p:anim>
                                    <p:anim calcmode="lin" valueType="num">
                                      <p:cBhvr additive="base">
                                        <p:cTn dur="1000" fill="hold" id="50"/>
                                        <p:tgtEl>
                                          <p:spTgt spid="104863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fill="hold" id="51">
                      <p:stCondLst>
                        <p:cond delay="indefinite"/>
                      </p:stCondLst>
                      <p:childTnLst>
                        <p:par>
                          <p:cTn fill="hold" id="52">
                            <p:stCondLst>
                              <p:cond delay="0"/>
                            </p:stCondLst>
                            <p:childTnLst>
                              <p:par>
                                <p:cTn fill="hold" grpId="0" id="53" nodeType="clickEffect" presetClass="entr" presetID="2" presetSubtype="4">
                                  <p:stCondLst>
                                    <p:cond delay="0"/>
                                  </p:stCondLst>
                                  <p:childTnLst>
                                    <p:set>
                                      <p:cBhvr>
                                        <p:cTn dur="1" fill="hold" id="54">
                                          <p:stCondLst>
                                            <p:cond delay="0"/>
                                          </p:stCondLst>
                                        </p:cTn>
                                        <p:tgtEl>
                                          <p:spTgt spid="1048634">
                                            <p:txEl>
                                              <p:pRg st="7" end="7"/>
                                            </p:txEl>
                                          </p:spTgt>
                                        </p:tgtEl>
                                        <p:attrNameLst>
                                          <p:attrName>style.visibility</p:attrName>
                                        </p:attrNameLst>
                                      </p:cBhvr>
                                      <p:to>
                                        <p:strVal val="visible"/>
                                      </p:to>
                                    </p:set>
                                    <p:anim calcmode="lin" valueType="num">
                                      <p:cBhvr additive="base">
                                        <p:cTn dur="1000" fill="hold" id="55"/>
                                        <p:tgtEl>
                                          <p:spTgt spid="1048634">
                                            <p:txEl>
                                              <p:pRg st="7" end="7"/>
                                            </p:txEl>
                                          </p:spTgt>
                                        </p:tgtEl>
                                        <p:attrNameLst>
                                          <p:attrName>ppt_x</p:attrName>
                                        </p:attrNameLst>
                                      </p:cBhvr>
                                      <p:tavLst>
                                        <p:tav tm="0">
                                          <p:val>
                                            <p:strVal val="#ppt_x"/>
                                          </p:val>
                                        </p:tav>
                                        <p:tav tm="100000">
                                          <p:val>
                                            <p:strVal val="#ppt_x"/>
                                          </p:val>
                                        </p:tav>
                                      </p:tavLst>
                                    </p:anim>
                                    <p:anim calcmode="lin" valueType="num">
                                      <p:cBhvr additive="base">
                                        <p:cTn dur="1000" fill="hold" id="56"/>
                                        <p:tgtEl>
                                          <p:spTgt spid="104863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fill="hold" id="57">
                      <p:stCondLst>
                        <p:cond delay="indefinite"/>
                      </p:stCondLst>
                      <p:childTnLst>
                        <p:par>
                          <p:cTn fill="hold" id="58">
                            <p:stCondLst>
                              <p:cond delay="0"/>
                            </p:stCondLst>
                            <p:childTnLst>
                              <p:par>
                                <p:cTn fill="hold" grpId="0" id="59" nodeType="clickEffect" presetClass="entr" presetID="2" presetSubtype="4">
                                  <p:stCondLst>
                                    <p:cond delay="0"/>
                                  </p:stCondLst>
                                  <p:childTnLst>
                                    <p:set>
                                      <p:cBhvr>
                                        <p:cTn dur="1" fill="hold" id="60">
                                          <p:stCondLst>
                                            <p:cond delay="0"/>
                                          </p:stCondLst>
                                        </p:cTn>
                                        <p:tgtEl>
                                          <p:spTgt spid="1048634">
                                            <p:txEl>
                                              <p:pRg st="8" end="8"/>
                                            </p:txEl>
                                          </p:spTgt>
                                        </p:tgtEl>
                                        <p:attrNameLst>
                                          <p:attrName>style.visibility</p:attrName>
                                        </p:attrNameLst>
                                      </p:cBhvr>
                                      <p:to>
                                        <p:strVal val="visible"/>
                                      </p:to>
                                    </p:set>
                                    <p:anim calcmode="lin" valueType="num">
                                      <p:cBhvr additive="base">
                                        <p:cTn dur="1000" fill="hold" id="61"/>
                                        <p:tgtEl>
                                          <p:spTgt spid="1048634">
                                            <p:txEl>
                                              <p:pRg st="8" end="8"/>
                                            </p:txEl>
                                          </p:spTgt>
                                        </p:tgtEl>
                                        <p:attrNameLst>
                                          <p:attrName>ppt_x</p:attrName>
                                        </p:attrNameLst>
                                      </p:cBhvr>
                                      <p:tavLst>
                                        <p:tav tm="0">
                                          <p:val>
                                            <p:strVal val="#ppt_x"/>
                                          </p:val>
                                        </p:tav>
                                        <p:tav tm="100000">
                                          <p:val>
                                            <p:strVal val="#ppt_x"/>
                                          </p:val>
                                        </p:tav>
                                      </p:tavLst>
                                    </p:anim>
                                    <p:anim calcmode="lin" valueType="num">
                                      <p:cBhvr additive="base">
                                        <p:cTn dur="1000" fill="hold" id="62"/>
                                        <p:tgtEl>
                                          <p:spTgt spid="104863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fill="hold" id="63">
                      <p:stCondLst>
                        <p:cond delay="indefinite"/>
                      </p:stCondLst>
                      <p:childTnLst>
                        <p:par>
                          <p:cTn fill="hold" id="64">
                            <p:stCondLst>
                              <p:cond delay="0"/>
                            </p:stCondLst>
                            <p:childTnLst>
                              <p:par>
                                <p:cTn fill="hold" grpId="0" id="65" nodeType="clickEffect" presetClass="entr" presetID="2" presetSubtype="4">
                                  <p:stCondLst>
                                    <p:cond delay="0"/>
                                  </p:stCondLst>
                                  <p:childTnLst>
                                    <p:set>
                                      <p:cBhvr>
                                        <p:cTn dur="1" fill="hold" id="66">
                                          <p:stCondLst>
                                            <p:cond delay="0"/>
                                          </p:stCondLst>
                                        </p:cTn>
                                        <p:tgtEl>
                                          <p:spTgt spid="1048634">
                                            <p:txEl>
                                              <p:pRg st="10" end="10"/>
                                            </p:txEl>
                                          </p:spTgt>
                                        </p:tgtEl>
                                        <p:attrNameLst>
                                          <p:attrName>style.visibility</p:attrName>
                                        </p:attrNameLst>
                                      </p:cBhvr>
                                      <p:to>
                                        <p:strVal val="visible"/>
                                      </p:to>
                                    </p:set>
                                    <p:anim calcmode="lin" valueType="num">
                                      <p:cBhvr additive="base">
                                        <p:cTn dur="1000" fill="hold" id="67"/>
                                        <p:tgtEl>
                                          <p:spTgt spid="1048634">
                                            <p:txEl>
                                              <p:pRg st="10" end="10"/>
                                            </p:txEl>
                                          </p:spTgt>
                                        </p:tgtEl>
                                        <p:attrNameLst>
                                          <p:attrName>ppt_x</p:attrName>
                                        </p:attrNameLst>
                                      </p:cBhvr>
                                      <p:tavLst>
                                        <p:tav tm="0">
                                          <p:val>
                                            <p:strVal val="#ppt_x"/>
                                          </p:val>
                                        </p:tav>
                                        <p:tav tm="100000">
                                          <p:val>
                                            <p:strVal val="#ppt_x"/>
                                          </p:val>
                                        </p:tav>
                                      </p:tavLst>
                                    </p:anim>
                                    <p:anim calcmode="lin" valueType="num">
                                      <p:cBhvr additive="base">
                                        <p:cTn dur="1000" fill="hold" id="68"/>
                                        <p:tgtEl>
                                          <p:spTgt spid="1048634">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fill="hold" id="69">
                      <p:stCondLst>
                        <p:cond delay="indefinite"/>
                      </p:stCondLst>
                      <p:childTnLst>
                        <p:par>
                          <p:cTn fill="hold" id="70">
                            <p:stCondLst>
                              <p:cond delay="0"/>
                            </p:stCondLst>
                            <p:childTnLst>
                              <p:par>
                                <p:cTn fill="hold" grpId="0" id="71" nodeType="clickEffect" presetClass="entr" presetID="2" presetSubtype="4">
                                  <p:stCondLst>
                                    <p:cond delay="0"/>
                                  </p:stCondLst>
                                  <p:childTnLst>
                                    <p:set>
                                      <p:cBhvr>
                                        <p:cTn dur="1" fill="hold" id="72">
                                          <p:stCondLst>
                                            <p:cond delay="0"/>
                                          </p:stCondLst>
                                        </p:cTn>
                                        <p:tgtEl>
                                          <p:spTgt spid="1048634">
                                            <p:txEl>
                                              <p:pRg st="11" end="11"/>
                                            </p:txEl>
                                          </p:spTgt>
                                        </p:tgtEl>
                                        <p:attrNameLst>
                                          <p:attrName>style.visibility</p:attrName>
                                        </p:attrNameLst>
                                      </p:cBhvr>
                                      <p:to>
                                        <p:strVal val="visible"/>
                                      </p:to>
                                    </p:set>
                                    <p:anim calcmode="lin" valueType="num">
                                      <p:cBhvr additive="base">
                                        <p:cTn dur="1000" fill="hold" id="73"/>
                                        <p:tgtEl>
                                          <p:spTgt spid="1048634">
                                            <p:txEl>
                                              <p:pRg st="11" end="11"/>
                                            </p:txEl>
                                          </p:spTgt>
                                        </p:tgtEl>
                                        <p:attrNameLst>
                                          <p:attrName>ppt_x</p:attrName>
                                        </p:attrNameLst>
                                      </p:cBhvr>
                                      <p:tavLst>
                                        <p:tav tm="0">
                                          <p:val>
                                            <p:strVal val="#ppt_x"/>
                                          </p:val>
                                        </p:tav>
                                        <p:tav tm="100000">
                                          <p:val>
                                            <p:strVal val="#ppt_x"/>
                                          </p:val>
                                        </p:tav>
                                      </p:tavLst>
                                    </p:anim>
                                    <p:anim calcmode="lin" valueType="num">
                                      <p:cBhvr additive="base">
                                        <p:cTn dur="1000" fill="hold" id="74"/>
                                        <p:tgtEl>
                                          <p:spTgt spid="1048634">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34"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70" name=""/>
        <p:cNvGrpSpPr/>
        <p:nvPr/>
      </p:nvGrpSpPr>
      <p:grpSpPr>
        <a:xfrm>
          <a:off x="0" y="0"/>
          <a:ext cx="0" cy="0"/>
          <a:chOff x="0" y="0"/>
          <a:chExt cx="0" cy="0"/>
        </a:xfrm>
      </p:grpSpPr>
      <p:sp>
        <p:nvSpPr>
          <p:cNvPr id="1048635" name="Content Placeholder 2"/>
          <p:cNvSpPr>
            <a:spLocks noGrp="1"/>
          </p:cNvSpPr>
          <p:nvPr>
            <p:ph idx="1"/>
          </p:nvPr>
        </p:nvSpPr>
        <p:spPr>
          <a:xfrm>
            <a:off x="152400" y="228600"/>
            <a:ext cx="8839200" cy="6324600"/>
          </a:xfrm>
          <a:solidFill>
            <a:srgbClr val="FFFF00"/>
          </a:solidFill>
        </p:spPr>
        <p:txBody>
          <a:bodyPr>
            <a:normAutofit/>
          </a:bodyPr>
          <a:p>
            <a:pPr>
              <a:buNone/>
            </a:pPr>
            <a:r>
              <a:rPr b="1" dirty="0" sz="2400" lang="en-US" u="sng" smtClean="0">
                <a:latin typeface="Arial Black" pitchFamily="34" charset="0"/>
              </a:rPr>
              <a:t>Electronic Mail (e-mail)</a:t>
            </a:r>
          </a:p>
          <a:p>
            <a:pPr indent="-457200" marL="576072">
              <a:buNone/>
            </a:pPr>
            <a:r>
              <a:rPr b="1" dirty="0" sz="2400" lang="en-US" smtClean="0">
                <a:solidFill>
                  <a:srgbClr val="C00000"/>
                </a:solidFill>
                <a:latin typeface="Arial Black" pitchFamily="34" charset="0"/>
              </a:rPr>
              <a:t>E-mail is the most popular and widely used service on the internet today. Any kind of mail prepared and sent through electronic devices is e-mail. </a:t>
            </a:r>
          </a:p>
          <a:p>
            <a:pPr indent="-457200" marL="576072">
              <a:buNone/>
            </a:pPr>
            <a:r>
              <a:rPr b="1" dirty="0" sz="2400" lang="en-US" smtClean="0">
                <a:solidFill>
                  <a:srgbClr val="2A11E5"/>
                </a:solidFill>
                <a:latin typeface="Arial Black" pitchFamily="34" charset="0"/>
              </a:rPr>
              <a:t>E-mail enables users to send and receive electronic messages (text, sound, video and graphics) either locally or globally.</a:t>
            </a:r>
          </a:p>
          <a:p>
            <a:pPr indent="-457200" marL="576072">
              <a:buNone/>
            </a:pPr>
            <a:r>
              <a:rPr b="1" dirty="0" sz="2400" lang="en-US" smtClean="0">
                <a:solidFill>
                  <a:schemeClr val="accent3"/>
                </a:solidFill>
                <a:latin typeface="Arial Black" pitchFamily="34" charset="0"/>
              </a:rPr>
              <a:t>A powerful feature of the e-mail is the ability to send attachments (other documents annexed to the message).</a:t>
            </a:r>
          </a:p>
          <a:p>
            <a:pPr indent="-457200" marL="576072">
              <a:buNone/>
            </a:pPr>
            <a:r>
              <a:rPr b="1" dirty="0" sz="2400" lang="en-US" smtClean="0">
                <a:solidFill>
                  <a:srgbClr val="008000"/>
                </a:solidFill>
                <a:latin typeface="Arial Black" pitchFamily="34" charset="0"/>
              </a:rPr>
              <a:t>In order to send and receive messages, each user must have an e-mail address. The address should be unique to each user. A typical e-mail address appears as follows:</a:t>
            </a:r>
          </a:p>
          <a:p>
            <a:pPr indent="-457200" marL="576072">
              <a:buNone/>
            </a:pPr>
            <a:r>
              <a:rPr b="1" dirty="0" sz="2400" lang="en-US" smtClean="0">
                <a:solidFill>
                  <a:srgbClr val="FF0000"/>
                </a:solidFill>
                <a:latin typeface="Arial Black" pitchFamily="34" charset="0"/>
                <a:hlinkClick r:id="rId1"/>
              </a:rPr>
              <a:t>Dancing@gmail.com</a:t>
            </a:r>
            <a:endParaRPr b="1" dirty="0" sz="2400" lang="en-US" smtClean="0">
              <a:solidFill>
                <a:srgbClr val="FF0000"/>
              </a:solidFill>
              <a:latin typeface="Arial Black" pitchFamily="34" charset="0"/>
            </a:endParaRPr>
          </a:p>
          <a:p>
            <a:pPr indent="-457200" marL="576072">
              <a:buNone/>
            </a:pPr>
            <a:endParaRPr b="1" dirty="0" sz="2400" lang="en-US" smtClean="0">
              <a:solidFill>
                <a:srgbClr val="2A11E5"/>
              </a:solidFill>
              <a:latin typeface="Arial Black" pitchFamily="34" charset="0"/>
            </a:endParaRPr>
          </a:p>
          <a:p>
            <a:pPr indent="-457200" marL="576072">
              <a:buFont typeface="+mj-lt"/>
              <a:buAutoNum type="alphaLcParenR"/>
            </a:pPr>
            <a:endParaRPr b="1" dirty="0" sz="2400" lang="en-US">
              <a:solidFill>
                <a:srgbClr val="008000"/>
              </a:solidFill>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35">
                                            <p:bg/>
                                          </p:spTgt>
                                        </p:tgtEl>
                                        <p:attrNameLst>
                                          <p:attrName>style.visibility</p:attrName>
                                        </p:attrNameLst>
                                      </p:cBhvr>
                                      <p:to>
                                        <p:strVal val="visible"/>
                                      </p:to>
                                    </p:set>
                                    <p:anim calcmode="lin" valueType="num">
                                      <p:cBhvr>
                                        <p:cTn dur="1000" fill="hold" id="7"/>
                                        <p:tgtEl>
                                          <p:spTgt spid="1048635">
                                            <p:bg/>
                                          </p:spTgt>
                                        </p:tgtEl>
                                        <p:attrNameLst>
                                          <p:attrName>ppt_w</p:attrName>
                                        </p:attrNameLst>
                                      </p:cBhvr>
                                      <p:tavLst>
                                        <p:tav tm="0">
                                          <p:val>
                                            <p:strVal val="#ppt_w*0.70"/>
                                          </p:val>
                                        </p:tav>
                                        <p:tav tm="100000">
                                          <p:val>
                                            <p:strVal val="#ppt_w"/>
                                          </p:val>
                                        </p:tav>
                                      </p:tavLst>
                                    </p:anim>
                                    <p:anim calcmode="lin" valueType="num">
                                      <p:cBhvr>
                                        <p:cTn dur="1000" fill="hold" id="8"/>
                                        <p:tgtEl>
                                          <p:spTgt spid="1048635">
                                            <p:bg/>
                                          </p:spTgt>
                                        </p:tgtEl>
                                        <p:attrNameLst>
                                          <p:attrName>ppt_h</p:attrName>
                                        </p:attrNameLst>
                                      </p:cBhvr>
                                      <p:tavLst>
                                        <p:tav tm="0">
                                          <p:val>
                                            <p:strVal val="#ppt_h"/>
                                          </p:val>
                                        </p:tav>
                                        <p:tav tm="100000">
                                          <p:val>
                                            <p:strVal val="#ppt_h"/>
                                          </p:val>
                                        </p:tav>
                                      </p:tavLst>
                                    </p:anim>
                                    <p:animEffect transition="in" filter="fade">
                                      <p:cBhvr>
                                        <p:cTn dur="1000" id="9"/>
                                        <p:tgtEl>
                                          <p:spTgt spid="1048635">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35">
                                            <p:txEl>
                                              <p:pRg st="0" end="0"/>
                                            </p:txEl>
                                          </p:spTgt>
                                        </p:tgtEl>
                                        <p:attrNameLst>
                                          <p:attrName>style.visibility</p:attrName>
                                        </p:attrNameLst>
                                      </p:cBhvr>
                                      <p:to>
                                        <p:strVal val="visible"/>
                                      </p:to>
                                    </p:set>
                                    <p:anim calcmode="lin" valueType="num">
                                      <p:cBhvr>
                                        <p:cTn dur="1000" fill="hold" id="14"/>
                                        <p:tgtEl>
                                          <p:spTgt spid="1048635">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35">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35">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35">
                                            <p:txEl>
                                              <p:pRg st="1" end="1"/>
                                            </p:txEl>
                                          </p:spTgt>
                                        </p:tgtEl>
                                        <p:attrNameLst>
                                          <p:attrName>style.visibility</p:attrName>
                                        </p:attrNameLst>
                                      </p:cBhvr>
                                      <p:to>
                                        <p:strVal val="visible"/>
                                      </p:to>
                                    </p:set>
                                    <p:anim calcmode="lin" valueType="num">
                                      <p:cBhvr>
                                        <p:cTn dur="1000" fill="hold" id="21"/>
                                        <p:tgtEl>
                                          <p:spTgt spid="1048635">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35">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35">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635">
                                            <p:txEl>
                                              <p:pRg st="2" end="2"/>
                                            </p:txEl>
                                          </p:spTgt>
                                        </p:tgtEl>
                                        <p:attrNameLst>
                                          <p:attrName>style.visibility</p:attrName>
                                        </p:attrNameLst>
                                      </p:cBhvr>
                                      <p:to>
                                        <p:strVal val="visible"/>
                                      </p:to>
                                    </p:set>
                                    <p:anim calcmode="lin" valueType="num">
                                      <p:cBhvr>
                                        <p:cTn dur="1000" fill="hold" id="28"/>
                                        <p:tgtEl>
                                          <p:spTgt spid="1048635">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635">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635">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635">
                                            <p:txEl>
                                              <p:pRg st="3" end="3"/>
                                            </p:txEl>
                                          </p:spTgt>
                                        </p:tgtEl>
                                        <p:attrNameLst>
                                          <p:attrName>style.visibility</p:attrName>
                                        </p:attrNameLst>
                                      </p:cBhvr>
                                      <p:to>
                                        <p:strVal val="visible"/>
                                      </p:to>
                                    </p:set>
                                    <p:anim calcmode="lin" valueType="num">
                                      <p:cBhvr>
                                        <p:cTn dur="1000" fill="hold" id="35"/>
                                        <p:tgtEl>
                                          <p:spTgt spid="1048635">
                                            <p:txEl>
                                              <p:pRg st="3" end="3"/>
                                            </p:txEl>
                                          </p:spTgt>
                                        </p:tgtEl>
                                        <p:attrNameLst>
                                          <p:attrName>ppt_w</p:attrName>
                                        </p:attrNameLst>
                                      </p:cBhvr>
                                      <p:tavLst>
                                        <p:tav tm="0">
                                          <p:val>
                                            <p:strVal val="#ppt_w*0.70"/>
                                          </p:val>
                                        </p:tav>
                                        <p:tav tm="100000">
                                          <p:val>
                                            <p:strVal val="#ppt_w"/>
                                          </p:val>
                                        </p:tav>
                                      </p:tavLst>
                                    </p:anim>
                                    <p:anim calcmode="lin" valueType="num">
                                      <p:cBhvr>
                                        <p:cTn dur="1000" fill="hold" id="36"/>
                                        <p:tgtEl>
                                          <p:spTgt spid="1048635">
                                            <p:txEl>
                                              <p:pRg st="3" end="3"/>
                                            </p:txEl>
                                          </p:spTgt>
                                        </p:tgtEl>
                                        <p:attrNameLst>
                                          <p:attrName>ppt_h</p:attrName>
                                        </p:attrNameLst>
                                      </p:cBhvr>
                                      <p:tavLst>
                                        <p:tav tm="0">
                                          <p:val>
                                            <p:strVal val="#ppt_h"/>
                                          </p:val>
                                        </p:tav>
                                        <p:tav tm="100000">
                                          <p:val>
                                            <p:strVal val="#ppt_h"/>
                                          </p:val>
                                        </p:tav>
                                      </p:tavLst>
                                    </p:anim>
                                    <p:animEffect transition="in" filter="fade">
                                      <p:cBhvr>
                                        <p:cTn dur="1000" id="37"/>
                                        <p:tgtEl>
                                          <p:spTgt spid="1048635">
                                            <p:txEl>
                                              <p:pRg st="3" end="3"/>
                                            </p:txEl>
                                          </p:spTgt>
                                        </p:tgtEl>
                                      </p:cBhvr>
                                    </p:animEffect>
                                  </p:childTnLst>
                                </p:cTn>
                              </p:par>
                            </p:childTnLst>
                          </p:cTn>
                        </p:par>
                      </p:childTnLst>
                    </p:cTn>
                  </p:par>
                  <p:par>
                    <p:cTn fill="hold" id="38">
                      <p:stCondLst>
                        <p:cond delay="indefinite"/>
                      </p:stCondLst>
                      <p:childTnLst>
                        <p:par>
                          <p:cTn fill="hold" id="39">
                            <p:stCondLst>
                              <p:cond delay="0"/>
                            </p:stCondLst>
                            <p:childTnLst>
                              <p:par>
                                <p:cTn fill="hold" grpId="0" id="40" nodeType="clickEffect" presetClass="entr" presetID="55" presetSubtype="0">
                                  <p:stCondLst>
                                    <p:cond delay="0"/>
                                  </p:stCondLst>
                                  <p:childTnLst>
                                    <p:set>
                                      <p:cBhvr>
                                        <p:cTn dur="1" fill="hold" id="41">
                                          <p:stCondLst>
                                            <p:cond delay="0"/>
                                          </p:stCondLst>
                                        </p:cTn>
                                        <p:tgtEl>
                                          <p:spTgt spid="1048635">
                                            <p:txEl>
                                              <p:pRg st="4" end="4"/>
                                            </p:txEl>
                                          </p:spTgt>
                                        </p:tgtEl>
                                        <p:attrNameLst>
                                          <p:attrName>style.visibility</p:attrName>
                                        </p:attrNameLst>
                                      </p:cBhvr>
                                      <p:to>
                                        <p:strVal val="visible"/>
                                      </p:to>
                                    </p:set>
                                    <p:anim calcmode="lin" valueType="num">
                                      <p:cBhvr>
                                        <p:cTn dur="1000" fill="hold" id="42"/>
                                        <p:tgtEl>
                                          <p:spTgt spid="1048635">
                                            <p:txEl>
                                              <p:pRg st="4" end="4"/>
                                            </p:txEl>
                                          </p:spTgt>
                                        </p:tgtEl>
                                        <p:attrNameLst>
                                          <p:attrName>ppt_w</p:attrName>
                                        </p:attrNameLst>
                                      </p:cBhvr>
                                      <p:tavLst>
                                        <p:tav tm="0">
                                          <p:val>
                                            <p:strVal val="#ppt_w*0.70"/>
                                          </p:val>
                                        </p:tav>
                                        <p:tav tm="100000">
                                          <p:val>
                                            <p:strVal val="#ppt_w"/>
                                          </p:val>
                                        </p:tav>
                                      </p:tavLst>
                                    </p:anim>
                                    <p:anim calcmode="lin" valueType="num">
                                      <p:cBhvr>
                                        <p:cTn dur="1000" fill="hold" id="43"/>
                                        <p:tgtEl>
                                          <p:spTgt spid="1048635">
                                            <p:txEl>
                                              <p:pRg st="4" end="4"/>
                                            </p:txEl>
                                          </p:spTgt>
                                        </p:tgtEl>
                                        <p:attrNameLst>
                                          <p:attrName>ppt_h</p:attrName>
                                        </p:attrNameLst>
                                      </p:cBhvr>
                                      <p:tavLst>
                                        <p:tav tm="0">
                                          <p:val>
                                            <p:strVal val="#ppt_h"/>
                                          </p:val>
                                        </p:tav>
                                        <p:tav tm="100000">
                                          <p:val>
                                            <p:strVal val="#ppt_h"/>
                                          </p:val>
                                        </p:tav>
                                      </p:tavLst>
                                    </p:anim>
                                    <p:animEffect transition="in" filter="fade">
                                      <p:cBhvr>
                                        <p:cTn dur="1000" id="44"/>
                                        <p:tgtEl>
                                          <p:spTgt spid="1048635">
                                            <p:txEl>
                                              <p:pRg st="4" end="4"/>
                                            </p:txEl>
                                          </p:spTgt>
                                        </p:tgtEl>
                                      </p:cBhvr>
                                    </p:animEffect>
                                  </p:childTnLst>
                                </p:cTn>
                              </p:par>
                            </p:childTnLst>
                          </p:cTn>
                        </p:par>
                      </p:childTnLst>
                    </p:cTn>
                  </p:par>
                  <p:par>
                    <p:cTn fill="hold" id="45">
                      <p:stCondLst>
                        <p:cond delay="indefinite"/>
                      </p:stCondLst>
                      <p:childTnLst>
                        <p:par>
                          <p:cTn fill="hold" id="46">
                            <p:stCondLst>
                              <p:cond delay="0"/>
                            </p:stCondLst>
                            <p:childTnLst>
                              <p:par>
                                <p:cTn fill="hold" grpId="0" id="47" nodeType="clickEffect" presetClass="entr" presetID="55" presetSubtype="0">
                                  <p:stCondLst>
                                    <p:cond delay="0"/>
                                  </p:stCondLst>
                                  <p:childTnLst>
                                    <p:set>
                                      <p:cBhvr>
                                        <p:cTn dur="1" fill="hold" id="48">
                                          <p:stCondLst>
                                            <p:cond delay="0"/>
                                          </p:stCondLst>
                                        </p:cTn>
                                        <p:tgtEl>
                                          <p:spTgt spid="1048635">
                                            <p:txEl>
                                              <p:pRg st="5" end="5"/>
                                            </p:txEl>
                                          </p:spTgt>
                                        </p:tgtEl>
                                        <p:attrNameLst>
                                          <p:attrName>style.visibility</p:attrName>
                                        </p:attrNameLst>
                                      </p:cBhvr>
                                      <p:to>
                                        <p:strVal val="visible"/>
                                      </p:to>
                                    </p:set>
                                    <p:anim calcmode="lin" valueType="num">
                                      <p:cBhvr>
                                        <p:cTn dur="1000" fill="hold" id="49"/>
                                        <p:tgtEl>
                                          <p:spTgt spid="1048635">
                                            <p:txEl>
                                              <p:pRg st="5" end="5"/>
                                            </p:txEl>
                                          </p:spTgt>
                                        </p:tgtEl>
                                        <p:attrNameLst>
                                          <p:attrName>ppt_w</p:attrName>
                                        </p:attrNameLst>
                                      </p:cBhvr>
                                      <p:tavLst>
                                        <p:tav tm="0">
                                          <p:val>
                                            <p:strVal val="#ppt_w*0.70"/>
                                          </p:val>
                                        </p:tav>
                                        <p:tav tm="100000">
                                          <p:val>
                                            <p:strVal val="#ppt_w"/>
                                          </p:val>
                                        </p:tav>
                                      </p:tavLst>
                                    </p:anim>
                                    <p:anim calcmode="lin" valueType="num">
                                      <p:cBhvr>
                                        <p:cTn dur="1000" fill="hold" id="50"/>
                                        <p:tgtEl>
                                          <p:spTgt spid="1048635">
                                            <p:txEl>
                                              <p:pRg st="5" end="5"/>
                                            </p:txEl>
                                          </p:spTgt>
                                        </p:tgtEl>
                                        <p:attrNameLst>
                                          <p:attrName>ppt_h</p:attrName>
                                        </p:attrNameLst>
                                      </p:cBhvr>
                                      <p:tavLst>
                                        <p:tav tm="0">
                                          <p:val>
                                            <p:strVal val="#ppt_h"/>
                                          </p:val>
                                        </p:tav>
                                        <p:tav tm="100000">
                                          <p:val>
                                            <p:strVal val="#ppt_h"/>
                                          </p:val>
                                        </p:tav>
                                      </p:tavLst>
                                    </p:anim>
                                    <p:animEffect transition="in" filter="fade">
                                      <p:cBhvr>
                                        <p:cTn dur="1000" id="51"/>
                                        <p:tgtEl>
                                          <p:spTgt spid="104863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35"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71" name=""/>
        <p:cNvGrpSpPr/>
        <p:nvPr/>
      </p:nvGrpSpPr>
      <p:grpSpPr>
        <a:xfrm>
          <a:off x="0" y="0"/>
          <a:ext cx="0" cy="0"/>
          <a:chOff x="0" y="0"/>
          <a:chExt cx="0" cy="0"/>
        </a:xfrm>
      </p:grpSpPr>
      <p:sp>
        <p:nvSpPr>
          <p:cNvPr id="1048636" name="Content Placeholder 2"/>
          <p:cNvSpPr>
            <a:spLocks noGrp="1"/>
          </p:cNvSpPr>
          <p:nvPr>
            <p:ph idx="1"/>
          </p:nvPr>
        </p:nvSpPr>
        <p:spPr>
          <a:xfrm>
            <a:off x="228600" y="457200"/>
            <a:ext cx="8610600" cy="6095999"/>
          </a:xfrm>
          <a:solidFill>
            <a:srgbClr val="FFFF00"/>
          </a:solidFill>
        </p:spPr>
        <p:txBody>
          <a:bodyPr>
            <a:normAutofit/>
          </a:bodyPr>
          <a:p>
            <a:pPr indent="-457200" marL="576072">
              <a:buNone/>
            </a:pPr>
            <a:r>
              <a:rPr b="1" dirty="0" sz="2400" lang="en-US" smtClean="0">
                <a:solidFill>
                  <a:srgbClr val="2A11E5"/>
                </a:solidFill>
              </a:rPr>
              <a:t>An e-mail address has the following sections:</a:t>
            </a:r>
          </a:p>
          <a:p>
            <a:pPr indent="-457200" marL="576072"/>
            <a:r>
              <a:rPr b="1" dirty="0" sz="2400" lang="en-US" smtClean="0">
                <a:solidFill>
                  <a:srgbClr val="2A11E5"/>
                </a:solidFill>
              </a:rPr>
              <a:t>The </a:t>
            </a:r>
            <a:r>
              <a:rPr b="1" dirty="0" sz="2400" i="1" lang="en-US" smtClean="0"/>
              <a:t>user name </a:t>
            </a:r>
            <a:r>
              <a:rPr b="1" dirty="0" sz="2400" lang="en-US" smtClean="0">
                <a:solidFill>
                  <a:srgbClr val="2A11E5"/>
                </a:solidFill>
              </a:rPr>
              <a:t>e.g. </a:t>
            </a:r>
            <a:r>
              <a:rPr b="1" dirty="0" sz="2400" lang="en-US" smtClean="0">
                <a:solidFill>
                  <a:srgbClr val="008000"/>
                </a:solidFill>
              </a:rPr>
              <a:t>dancing </a:t>
            </a:r>
          </a:p>
          <a:p>
            <a:pPr indent="-457200" marL="576072"/>
            <a:r>
              <a:rPr b="1" dirty="0" sz="2400" lang="en-US" smtClean="0">
                <a:solidFill>
                  <a:srgbClr val="2A11E5"/>
                </a:solidFill>
              </a:rPr>
              <a:t>The </a:t>
            </a:r>
            <a:r>
              <a:rPr b="1" dirty="0" sz="2400" lang="en-US" smtClean="0">
                <a:solidFill>
                  <a:srgbClr val="008000"/>
                </a:solidFill>
              </a:rPr>
              <a:t>@</a:t>
            </a:r>
            <a:r>
              <a:rPr b="1" dirty="0" sz="2400" lang="en-US" smtClean="0">
                <a:solidFill>
                  <a:srgbClr val="2A11E5"/>
                </a:solidFill>
              </a:rPr>
              <a:t> ‘at’ sign: separates the user name form the rest of the address.</a:t>
            </a:r>
          </a:p>
          <a:p>
            <a:pPr indent="-457200" marL="576072"/>
            <a:r>
              <a:rPr b="1" dirty="0" sz="2400" lang="en-US" smtClean="0">
                <a:solidFill>
                  <a:srgbClr val="2A11E5"/>
                </a:solidFill>
              </a:rPr>
              <a:t>The </a:t>
            </a:r>
            <a:r>
              <a:rPr b="1" dirty="0" sz="2400" lang="en-US" smtClean="0">
                <a:solidFill>
                  <a:srgbClr val="008000"/>
                </a:solidFill>
              </a:rPr>
              <a:t>host server </a:t>
            </a:r>
            <a:r>
              <a:rPr b="1" dirty="0" sz="2400" lang="en-US" smtClean="0">
                <a:solidFill>
                  <a:srgbClr val="2A11E5"/>
                </a:solidFill>
              </a:rPr>
              <a:t>name (the computer in which the e-mail account is hosted) e.g. </a:t>
            </a:r>
            <a:r>
              <a:rPr b="1" dirty="0" sz="2400" lang="en-US" err="1" smtClean="0">
                <a:solidFill>
                  <a:srgbClr val="008000"/>
                </a:solidFill>
              </a:rPr>
              <a:t>gmail</a:t>
            </a:r>
            <a:r>
              <a:rPr b="1" dirty="0" sz="2400" lang="en-US" smtClean="0">
                <a:solidFill>
                  <a:srgbClr val="008000"/>
                </a:solidFill>
              </a:rPr>
              <a:t>, yahoo </a:t>
            </a:r>
            <a:r>
              <a:rPr b="1" dirty="0" sz="2400" lang="en-US" smtClean="0">
                <a:solidFill>
                  <a:srgbClr val="2A11E5"/>
                </a:solidFill>
              </a:rPr>
              <a:t>etc.</a:t>
            </a:r>
          </a:p>
          <a:p>
            <a:pPr indent="-457200" marL="576072"/>
            <a:r>
              <a:rPr b="1" dirty="0" sz="2400" lang="en-US" smtClean="0">
                <a:solidFill>
                  <a:srgbClr val="2A11E5"/>
                </a:solidFill>
              </a:rPr>
              <a:t>The </a:t>
            </a:r>
            <a:r>
              <a:rPr b="1" dirty="0" sz="2400" lang="en-US" smtClean="0">
                <a:solidFill>
                  <a:srgbClr val="C00000"/>
                </a:solidFill>
              </a:rPr>
              <a:t>period “ . ” </a:t>
            </a:r>
            <a:r>
              <a:rPr b="1" dirty="0" sz="2400" lang="en-US" smtClean="0">
                <a:solidFill>
                  <a:srgbClr val="2A11E5"/>
                </a:solidFill>
              </a:rPr>
              <a:t>read as “</a:t>
            </a:r>
            <a:r>
              <a:rPr b="1" dirty="0" sz="2400" lang="en-US" smtClean="0">
                <a:solidFill>
                  <a:srgbClr val="C00000"/>
                </a:solidFill>
              </a:rPr>
              <a:t>dot</a:t>
            </a:r>
            <a:r>
              <a:rPr b="1" dirty="0" sz="2400" lang="en-US" smtClean="0">
                <a:solidFill>
                  <a:srgbClr val="2A11E5"/>
                </a:solidFill>
              </a:rPr>
              <a:t>”, also used to separate various parts of the address.</a:t>
            </a:r>
          </a:p>
          <a:p>
            <a:pPr indent="-457200" marL="576072"/>
            <a:r>
              <a:rPr b="1" dirty="0" sz="2400" lang="en-US" smtClean="0">
                <a:solidFill>
                  <a:srgbClr val="2A11E5"/>
                </a:solidFill>
              </a:rPr>
              <a:t>The </a:t>
            </a:r>
            <a:r>
              <a:rPr b="1" dirty="0" sz="2400" lang="en-US" smtClean="0">
                <a:solidFill>
                  <a:schemeClr val="accent3">
                    <a:lumMod val="75000"/>
                  </a:schemeClr>
                </a:solidFill>
              </a:rPr>
              <a:t>domain name </a:t>
            </a:r>
            <a:r>
              <a:rPr b="1" dirty="0" sz="2400" lang="en-US" smtClean="0">
                <a:solidFill>
                  <a:srgbClr val="2A11E5"/>
                </a:solidFill>
              </a:rPr>
              <a:t>e.g. </a:t>
            </a:r>
            <a:r>
              <a:rPr b="1" dirty="0" sz="2400" lang="en-US" smtClean="0">
                <a:solidFill>
                  <a:schemeClr val="accent3">
                    <a:lumMod val="75000"/>
                  </a:schemeClr>
                </a:solidFill>
              </a:rPr>
              <a:t>.com, .</a:t>
            </a:r>
            <a:r>
              <a:rPr b="1" dirty="0" sz="2400" lang="en-US" err="1" smtClean="0">
                <a:solidFill>
                  <a:schemeClr val="accent3">
                    <a:lumMod val="75000"/>
                  </a:schemeClr>
                </a:solidFill>
              </a:rPr>
              <a:t>edu</a:t>
            </a:r>
            <a:r>
              <a:rPr b="1" dirty="0" sz="2400" lang="en-US" smtClean="0">
                <a:solidFill>
                  <a:schemeClr val="accent3">
                    <a:lumMod val="75000"/>
                  </a:schemeClr>
                </a:solidFill>
              </a:rPr>
              <a:t>, .org </a:t>
            </a:r>
            <a:r>
              <a:rPr b="1" dirty="0" sz="2400" lang="en-US" smtClean="0">
                <a:solidFill>
                  <a:srgbClr val="2A11E5"/>
                </a:solidFill>
              </a:rPr>
              <a:t>among others</a:t>
            </a:r>
          </a:p>
          <a:p>
            <a:pPr indent="-457200" marL="576072">
              <a:buNone/>
            </a:pPr>
            <a:endParaRPr b="1" dirty="0" sz="2400" lang="en-US" smtClean="0">
              <a:solidFill>
                <a:srgbClr val="2A11E5"/>
              </a:solidFill>
            </a:endParaRPr>
          </a:p>
          <a:p>
            <a:pPr indent="-457200" marL="576072">
              <a:buNone/>
            </a:pPr>
            <a:r>
              <a:rPr b="1" dirty="0" sz="2400" lang="en-US" smtClean="0">
                <a:solidFill>
                  <a:srgbClr val="008000"/>
                </a:solidFill>
              </a:rPr>
              <a:t>			dancing@gmail.com</a:t>
            </a:r>
            <a:endParaRPr b="1" dirty="0" sz="2400" lang="en-US">
              <a:solidFill>
                <a:srgbClr val="008000"/>
              </a:solidFill>
            </a:endParaRPr>
          </a:p>
        </p:txBody>
      </p:sp>
      <p:sp>
        <p:nvSpPr>
          <p:cNvPr id="1048637" name="Left Brace 4"/>
          <p:cNvSpPr/>
          <p:nvPr/>
        </p:nvSpPr>
        <p:spPr>
          <a:xfrm rot="16200000">
            <a:off x="2514600" y="4191000"/>
            <a:ext cx="381000" cy="1143000"/>
          </a:xfrm>
          <a:prstGeom prst="leftBrace"/>
        </p:spPr>
        <p:style>
          <a:lnRef idx="2">
            <a:schemeClr val="dk1"/>
          </a:lnRef>
          <a:fillRef idx="0">
            <a:schemeClr val="dk1"/>
          </a:fillRef>
          <a:effectRef idx="1">
            <a:schemeClr val="dk1"/>
          </a:effectRef>
          <a:fontRef idx="minor">
            <a:schemeClr val="tx1"/>
          </a:fontRef>
        </p:style>
        <p:txBody>
          <a:bodyPr anchor="ctr" rtlCol="0"/>
          <a:p>
            <a:pPr algn="ctr"/>
            <a:endParaRPr lang="en-US"/>
          </a:p>
        </p:txBody>
      </p:sp>
      <p:sp>
        <p:nvSpPr>
          <p:cNvPr id="1048638" name="Right Brace 6"/>
          <p:cNvSpPr/>
          <p:nvPr/>
        </p:nvSpPr>
        <p:spPr>
          <a:xfrm rot="5400000">
            <a:off x="3848100" y="4381500"/>
            <a:ext cx="381000" cy="762000"/>
          </a:xfrm>
          <a:prstGeom prst="rightBrace"/>
        </p:spPr>
        <p:style>
          <a:lnRef idx="2">
            <a:schemeClr val="dk1"/>
          </a:lnRef>
          <a:fillRef idx="0">
            <a:schemeClr val="dk1"/>
          </a:fillRef>
          <a:effectRef idx="1">
            <a:schemeClr val="dk1"/>
          </a:effectRef>
          <a:fontRef idx="minor">
            <a:schemeClr val="tx1"/>
          </a:fontRef>
        </p:style>
        <p:txBody>
          <a:bodyPr anchor="ctr" rtlCol="0"/>
          <a:p>
            <a:pPr algn="ctr"/>
            <a:endParaRPr lang="en-US"/>
          </a:p>
        </p:txBody>
      </p:sp>
      <p:cxnSp>
        <p:nvCxnSpPr>
          <p:cNvPr id="3145730" name="Straight Arrow Connector 8"/>
          <p:cNvCxnSpPr>
            <a:cxnSpLocks/>
          </p:cNvCxnSpPr>
          <p:nvPr/>
        </p:nvCxnSpPr>
        <p:spPr>
          <a:xfrm rot="10800000">
            <a:off x="5105400" y="4495800"/>
            <a:ext cx="381000" cy="228600"/>
          </a:xfrm>
          <a:prstGeom prst="straightConnector1"/>
          <a:ln>
            <a:tailEnd type="arrow"/>
          </a:ln>
        </p:spPr>
        <p:style>
          <a:lnRef idx="2">
            <a:schemeClr val="dk1"/>
          </a:lnRef>
          <a:fillRef idx="0">
            <a:schemeClr val="dk1"/>
          </a:fillRef>
          <a:effectRef idx="1">
            <a:schemeClr val="dk1"/>
          </a:effectRef>
          <a:fontRef idx="minor">
            <a:schemeClr val="tx1"/>
          </a:fontRef>
        </p:style>
      </p:cxnSp>
      <p:cxnSp>
        <p:nvCxnSpPr>
          <p:cNvPr id="3145731" name="Straight Arrow Connector 11"/>
          <p:cNvCxnSpPr>
            <a:cxnSpLocks/>
          </p:cNvCxnSpPr>
          <p:nvPr/>
        </p:nvCxnSpPr>
        <p:spPr>
          <a:xfrm>
            <a:off x="3048000" y="4038600"/>
            <a:ext cx="304800" cy="228600"/>
          </a:xfrm>
          <a:prstGeom prst="straightConnector1"/>
          <a:ln>
            <a:tailEnd type="arrow"/>
          </a:ln>
        </p:spPr>
        <p:style>
          <a:lnRef idx="2">
            <a:schemeClr val="dk1"/>
          </a:lnRef>
          <a:fillRef idx="0">
            <a:schemeClr val="dk1"/>
          </a:fillRef>
          <a:effectRef idx="1">
            <a:schemeClr val="dk1"/>
          </a:effectRef>
          <a:fontRef idx="minor">
            <a:schemeClr val="tx1"/>
          </a:fontRef>
        </p:style>
      </p:cxnSp>
      <p:sp>
        <p:nvSpPr>
          <p:cNvPr id="1048639" name="TextBox 13"/>
          <p:cNvSpPr txBox="1"/>
          <p:nvPr/>
        </p:nvSpPr>
        <p:spPr>
          <a:xfrm>
            <a:off x="2286000" y="5029200"/>
            <a:ext cx="838200" cy="646331"/>
          </a:xfrm>
          <a:prstGeom prst="rect"/>
          <a:noFill/>
        </p:spPr>
        <p:txBody>
          <a:bodyPr rtlCol="0" wrap="square">
            <a:spAutoFit/>
          </a:bodyPr>
          <a:p>
            <a:r>
              <a:rPr dirty="0" lang="en-US" smtClean="0"/>
              <a:t>User name</a:t>
            </a:r>
            <a:endParaRPr dirty="0" lang="en-US"/>
          </a:p>
        </p:txBody>
      </p:sp>
      <p:sp>
        <p:nvSpPr>
          <p:cNvPr id="1048640" name="TextBox 14"/>
          <p:cNvSpPr txBox="1"/>
          <p:nvPr/>
        </p:nvSpPr>
        <p:spPr>
          <a:xfrm>
            <a:off x="3581400" y="5029200"/>
            <a:ext cx="990600" cy="923330"/>
          </a:xfrm>
          <a:prstGeom prst="rect"/>
          <a:noFill/>
        </p:spPr>
        <p:txBody>
          <a:bodyPr rtlCol="0" wrap="square">
            <a:spAutoFit/>
          </a:bodyPr>
          <a:p>
            <a:r>
              <a:rPr dirty="0" lang="en-US" smtClean="0"/>
              <a:t>Host/ server name</a:t>
            </a:r>
            <a:endParaRPr dirty="0" lang="en-US"/>
          </a:p>
        </p:txBody>
      </p:sp>
      <p:sp>
        <p:nvSpPr>
          <p:cNvPr id="1048641" name="TextBox 15"/>
          <p:cNvSpPr txBox="1"/>
          <p:nvPr/>
        </p:nvSpPr>
        <p:spPr>
          <a:xfrm>
            <a:off x="5410200" y="4812268"/>
            <a:ext cx="1676400" cy="369332"/>
          </a:xfrm>
          <a:prstGeom prst="rect"/>
          <a:noFill/>
        </p:spPr>
        <p:txBody>
          <a:bodyPr rtlCol="0" wrap="square">
            <a:spAutoFit/>
          </a:bodyPr>
          <a:p>
            <a:r>
              <a:rPr dirty="0" lang="en-US" smtClean="0"/>
              <a:t>Domain name</a:t>
            </a:r>
            <a:endParaRPr dirty="0" lang="en-US"/>
          </a:p>
        </p:txBody>
      </p:sp>
      <p:sp>
        <p:nvSpPr>
          <p:cNvPr id="1048642" name="TextBox 16"/>
          <p:cNvSpPr txBox="1"/>
          <p:nvPr/>
        </p:nvSpPr>
        <p:spPr>
          <a:xfrm>
            <a:off x="2667000" y="3810000"/>
            <a:ext cx="609600" cy="369332"/>
          </a:xfrm>
          <a:prstGeom prst="rect"/>
          <a:noFill/>
        </p:spPr>
        <p:txBody>
          <a:bodyPr rtlCol="0" wrap="square">
            <a:spAutoFit/>
          </a:bodyPr>
          <a:p>
            <a:r>
              <a:rPr dirty="0" lang="en-US" smtClean="0"/>
              <a:t>“at”</a:t>
            </a:r>
            <a:endParaRPr dirty="0" lang="en-US"/>
          </a:p>
        </p:txBody>
      </p:sp>
      <p:cxnSp>
        <p:nvCxnSpPr>
          <p:cNvPr id="3145732" name="Straight Arrow Connector 20"/>
          <p:cNvCxnSpPr>
            <a:cxnSpLocks/>
          </p:cNvCxnSpPr>
          <p:nvPr/>
        </p:nvCxnSpPr>
        <p:spPr>
          <a:xfrm rot="10800000" flipV="1">
            <a:off x="4419600" y="4038600"/>
            <a:ext cx="381000" cy="304800"/>
          </a:xfrm>
          <a:prstGeom prst="straightConnector1"/>
          <a:ln>
            <a:tailEnd type="arrow"/>
          </a:ln>
        </p:spPr>
        <p:style>
          <a:lnRef idx="2">
            <a:schemeClr val="dk1"/>
          </a:lnRef>
          <a:fillRef idx="0">
            <a:schemeClr val="dk1"/>
          </a:fillRef>
          <a:effectRef idx="1">
            <a:schemeClr val="dk1"/>
          </a:effectRef>
          <a:fontRef idx="minor">
            <a:schemeClr val="tx1"/>
          </a:fontRef>
        </p:style>
      </p:cxnSp>
      <p:sp>
        <p:nvSpPr>
          <p:cNvPr id="1048643" name="TextBox 21"/>
          <p:cNvSpPr txBox="1"/>
          <p:nvPr/>
        </p:nvSpPr>
        <p:spPr>
          <a:xfrm>
            <a:off x="4648200" y="3810000"/>
            <a:ext cx="762000" cy="369332"/>
          </a:xfrm>
          <a:prstGeom prst="rect"/>
          <a:noFill/>
        </p:spPr>
        <p:txBody>
          <a:bodyPr rtlCol="0" wrap="square">
            <a:spAutoFit/>
          </a:bodyPr>
          <a:p>
            <a:r>
              <a:rPr dirty="0" lang="en-US" smtClean="0"/>
              <a:t>“dot”</a:t>
            </a:r>
            <a:endParaRPr dirty="0" lang="en-US"/>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36">
                                            <p:bg/>
                                          </p:spTgt>
                                        </p:tgtEl>
                                        <p:attrNameLst>
                                          <p:attrName>style.visibility</p:attrName>
                                        </p:attrNameLst>
                                      </p:cBhvr>
                                      <p:to>
                                        <p:strVal val="visible"/>
                                      </p:to>
                                    </p:set>
                                    <p:anim calcmode="lin" valueType="num">
                                      <p:cBhvr>
                                        <p:cTn dur="1000" fill="hold" id="7"/>
                                        <p:tgtEl>
                                          <p:spTgt spid="1048636">
                                            <p:bg/>
                                          </p:spTgt>
                                        </p:tgtEl>
                                        <p:attrNameLst>
                                          <p:attrName>ppt_w</p:attrName>
                                        </p:attrNameLst>
                                      </p:cBhvr>
                                      <p:tavLst>
                                        <p:tav tm="0">
                                          <p:val>
                                            <p:strVal val="#ppt_w*0.70"/>
                                          </p:val>
                                        </p:tav>
                                        <p:tav tm="100000">
                                          <p:val>
                                            <p:strVal val="#ppt_w"/>
                                          </p:val>
                                        </p:tav>
                                      </p:tavLst>
                                    </p:anim>
                                    <p:anim calcmode="lin" valueType="num">
                                      <p:cBhvr>
                                        <p:cTn dur="1000" fill="hold" id="8"/>
                                        <p:tgtEl>
                                          <p:spTgt spid="1048636">
                                            <p:bg/>
                                          </p:spTgt>
                                        </p:tgtEl>
                                        <p:attrNameLst>
                                          <p:attrName>ppt_h</p:attrName>
                                        </p:attrNameLst>
                                      </p:cBhvr>
                                      <p:tavLst>
                                        <p:tav tm="0">
                                          <p:val>
                                            <p:strVal val="#ppt_h"/>
                                          </p:val>
                                        </p:tav>
                                        <p:tav tm="100000">
                                          <p:val>
                                            <p:strVal val="#ppt_h"/>
                                          </p:val>
                                        </p:tav>
                                      </p:tavLst>
                                    </p:anim>
                                    <p:animEffect transition="in" filter="fade">
                                      <p:cBhvr>
                                        <p:cTn dur="1000" id="9"/>
                                        <p:tgtEl>
                                          <p:spTgt spid="1048636">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36">
                                            <p:txEl>
                                              <p:pRg st="0" end="0"/>
                                            </p:txEl>
                                          </p:spTgt>
                                        </p:tgtEl>
                                        <p:attrNameLst>
                                          <p:attrName>style.visibility</p:attrName>
                                        </p:attrNameLst>
                                      </p:cBhvr>
                                      <p:to>
                                        <p:strVal val="visible"/>
                                      </p:to>
                                    </p:set>
                                    <p:anim calcmode="lin" valueType="num">
                                      <p:cBhvr>
                                        <p:cTn dur="1000" fill="hold" id="14"/>
                                        <p:tgtEl>
                                          <p:spTgt spid="1048636">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36">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36">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36">
                                            <p:txEl>
                                              <p:pRg st="1" end="1"/>
                                            </p:txEl>
                                          </p:spTgt>
                                        </p:tgtEl>
                                        <p:attrNameLst>
                                          <p:attrName>style.visibility</p:attrName>
                                        </p:attrNameLst>
                                      </p:cBhvr>
                                      <p:to>
                                        <p:strVal val="visible"/>
                                      </p:to>
                                    </p:set>
                                    <p:anim calcmode="lin" valueType="num">
                                      <p:cBhvr>
                                        <p:cTn dur="1000" fill="hold" id="21"/>
                                        <p:tgtEl>
                                          <p:spTgt spid="1048636">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36">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36">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636">
                                            <p:txEl>
                                              <p:pRg st="2" end="2"/>
                                            </p:txEl>
                                          </p:spTgt>
                                        </p:tgtEl>
                                        <p:attrNameLst>
                                          <p:attrName>style.visibility</p:attrName>
                                        </p:attrNameLst>
                                      </p:cBhvr>
                                      <p:to>
                                        <p:strVal val="visible"/>
                                      </p:to>
                                    </p:set>
                                    <p:anim calcmode="lin" valueType="num">
                                      <p:cBhvr>
                                        <p:cTn dur="1000" fill="hold" id="28"/>
                                        <p:tgtEl>
                                          <p:spTgt spid="1048636">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636">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636">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636">
                                            <p:txEl>
                                              <p:pRg st="3" end="3"/>
                                            </p:txEl>
                                          </p:spTgt>
                                        </p:tgtEl>
                                        <p:attrNameLst>
                                          <p:attrName>style.visibility</p:attrName>
                                        </p:attrNameLst>
                                      </p:cBhvr>
                                      <p:to>
                                        <p:strVal val="visible"/>
                                      </p:to>
                                    </p:set>
                                    <p:anim calcmode="lin" valueType="num">
                                      <p:cBhvr>
                                        <p:cTn dur="1000" fill="hold" id="35"/>
                                        <p:tgtEl>
                                          <p:spTgt spid="1048636">
                                            <p:txEl>
                                              <p:pRg st="3" end="3"/>
                                            </p:txEl>
                                          </p:spTgt>
                                        </p:tgtEl>
                                        <p:attrNameLst>
                                          <p:attrName>ppt_w</p:attrName>
                                        </p:attrNameLst>
                                      </p:cBhvr>
                                      <p:tavLst>
                                        <p:tav tm="0">
                                          <p:val>
                                            <p:strVal val="#ppt_w*0.70"/>
                                          </p:val>
                                        </p:tav>
                                        <p:tav tm="100000">
                                          <p:val>
                                            <p:strVal val="#ppt_w"/>
                                          </p:val>
                                        </p:tav>
                                      </p:tavLst>
                                    </p:anim>
                                    <p:anim calcmode="lin" valueType="num">
                                      <p:cBhvr>
                                        <p:cTn dur="1000" fill="hold" id="36"/>
                                        <p:tgtEl>
                                          <p:spTgt spid="1048636">
                                            <p:txEl>
                                              <p:pRg st="3" end="3"/>
                                            </p:txEl>
                                          </p:spTgt>
                                        </p:tgtEl>
                                        <p:attrNameLst>
                                          <p:attrName>ppt_h</p:attrName>
                                        </p:attrNameLst>
                                      </p:cBhvr>
                                      <p:tavLst>
                                        <p:tav tm="0">
                                          <p:val>
                                            <p:strVal val="#ppt_h"/>
                                          </p:val>
                                        </p:tav>
                                        <p:tav tm="100000">
                                          <p:val>
                                            <p:strVal val="#ppt_h"/>
                                          </p:val>
                                        </p:tav>
                                      </p:tavLst>
                                    </p:anim>
                                    <p:animEffect transition="in" filter="fade">
                                      <p:cBhvr>
                                        <p:cTn dur="1000" id="37"/>
                                        <p:tgtEl>
                                          <p:spTgt spid="1048636">
                                            <p:txEl>
                                              <p:pRg st="3" end="3"/>
                                            </p:txEl>
                                          </p:spTgt>
                                        </p:tgtEl>
                                      </p:cBhvr>
                                    </p:animEffect>
                                  </p:childTnLst>
                                </p:cTn>
                              </p:par>
                            </p:childTnLst>
                          </p:cTn>
                        </p:par>
                      </p:childTnLst>
                    </p:cTn>
                  </p:par>
                  <p:par>
                    <p:cTn fill="hold" id="38">
                      <p:stCondLst>
                        <p:cond delay="indefinite"/>
                      </p:stCondLst>
                      <p:childTnLst>
                        <p:par>
                          <p:cTn fill="hold" id="39">
                            <p:stCondLst>
                              <p:cond delay="0"/>
                            </p:stCondLst>
                            <p:childTnLst>
                              <p:par>
                                <p:cTn fill="hold" grpId="0" id="40" nodeType="clickEffect" presetClass="entr" presetID="55" presetSubtype="0">
                                  <p:stCondLst>
                                    <p:cond delay="0"/>
                                  </p:stCondLst>
                                  <p:childTnLst>
                                    <p:set>
                                      <p:cBhvr>
                                        <p:cTn dur="1" fill="hold" id="41">
                                          <p:stCondLst>
                                            <p:cond delay="0"/>
                                          </p:stCondLst>
                                        </p:cTn>
                                        <p:tgtEl>
                                          <p:spTgt spid="1048636">
                                            <p:txEl>
                                              <p:pRg st="4" end="4"/>
                                            </p:txEl>
                                          </p:spTgt>
                                        </p:tgtEl>
                                        <p:attrNameLst>
                                          <p:attrName>style.visibility</p:attrName>
                                        </p:attrNameLst>
                                      </p:cBhvr>
                                      <p:to>
                                        <p:strVal val="visible"/>
                                      </p:to>
                                    </p:set>
                                    <p:anim calcmode="lin" valueType="num">
                                      <p:cBhvr>
                                        <p:cTn dur="1000" fill="hold" id="42"/>
                                        <p:tgtEl>
                                          <p:spTgt spid="1048636">
                                            <p:txEl>
                                              <p:pRg st="4" end="4"/>
                                            </p:txEl>
                                          </p:spTgt>
                                        </p:tgtEl>
                                        <p:attrNameLst>
                                          <p:attrName>ppt_w</p:attrName>
                                        </p:attrNameLst>
                                      </p:cBhvr>
                                      <p:tavLst>
                                        <p:tav tm="0">
                                          <p:val>
                                            <p:strVal val="#ppt_w*0.70"/>
                                          </p:val>
                                        </p:tav>
                                        <p:tav tm="100000">
                                          <p:val>
                                            <p:strVal val="#ppt_w"/>
                                          </p:val>
                                        </p:tav>
                                      </p:tavLst>
                                    </p:anim>
                                    <p:anim calcmode="lin" valueType="num">
                                      <p:cBhvr>
                                        <p:cTn dur="1000" fill="hold" id="43"/>
                                        <p:tgtEl>
                                          <p:spTgt spid="1048636">
                                            <p:txEl>
                                              <p:pRg st="4" end="4"/>
                                            </p:txEl>
                                          </p:spTgt>
                                        </p:tgtEl>
                                        <p:attrNameLst>
                                          <p:attrName>ppt_h</p:attrName>
                                        </p:attrNameLst>
                                      </p:cBhvr>
                                      <p:tavLst>
                                        <p:tav tm="0">
                                          <p:val>
                                            <p:strVal val="#ppt_h"/>
                                          </p:val>
                                        </p:tav>
                                        <p:tav tm="100000">
                                          <p:val>
                                            <p:strVal val="#ppt_h"/>
                                          </p:val>
                                        </p:tav>
                                      </p:tavLst>
                                    </p:anim>
                                    <p:animEffect transition="in" filter="fade">
                                      <p:cBhvr>
                                        <p:cTn dur="1000" id="44"/>
                                        <p:tgtEl>
                                          <p:spTgt spid="1048636">
                                            <p:txEl>
                                              <p:pRg st="4" end="4"/>
                                            </p:txEl>
                                          </p:spTgt>
                                        </p:tgtEl>
                                      </p:cBhvr>
                                    </p:animEffect>
                                  </p:childTnLst>
                                </p:cTn>
                              </p:par>
                            </p:childTnLst>
                          </p:cTn>
                        </p:par>
                      </p:childTnLst>
                    </p:cTn>
                  </p:par>
                  <p:par>
                    <p:cTn fill="hold" id="45">
                      <p:stCondLst>
                        <p:cond delay="indefinite"/>
                      </p:stCondLst>
                      <p:childTnLst>
                        <p:par>
                          <p:cTn fill="hold" id="46">
                            <p:stCondLst>
                              <p:cond delay="0"/>
                            </p:stCondLst>
                            <p:childTnLst>
                              <p:par>
                                <p:cTn fill="hold" grpId="0" id="47" nodeType="clickEffect" presetClass="entr" presetID="55" presetSubtype="0">
                                  <p:stCondLst>
                                    <p:cond delay="0"/>
                                  </p:stCondLst>
                                  <p:childTnLst>
                                    <p:set>
                                      <p:cBhvr>
                                        <p:cTn dur="1" fill="hold" id="48">
                                          <p:stCondLst>
                                            <p:cond delay="0"/>
                                          </p:stCondLst>
                                        </p:cTn>
                                        <p:tgtEl>
                                          <p:spTgt spid="1048636">
                                            <p:txEl>
                                              <p:pRg st="5" end="5"/>
                                            </p:txEl>
                                          </p:spTgt>
                                        </p:tgtEl>
                                        <p:attrNameLst>
                                          <p:attrName>style.visibility</p:attrName>
                                        </p:attrNameLst>
                                      </p:cBhvr>
                                      <p:to>
                                        <p:strVal val="visible"/>
                                      </p:to>
                                    </p:set>
                                    <p:anim calcmode="lin" valueType="num">
                                      <p:cBhvr>
                                        <p:cTn dur="1000" fill="hold" id="49"/>
                                        <p:tgtEl>
                                          <p:spTgt spid="1048636">
                                            <p:txEl>
                                              <p:pRg st="5" end="5"/>
                                            </p:txEl>
                                          </p:spTgt>
                                        </p:tgtEl>
                                        <p:attrNameLst>
                                          <p:attrName>ppt_w</p:attrName>
                                        </p:attrNameLst>
                                      </p:cBhvr>
                                      <p:tavLst>
                                        <p:tav tm="0">
                                          <p:val>
                                            <p:strVal val="#ppt_w*0.70"/>
                                          </p:val>
                                        </p:tav>
                                        <p:tav tm="100000">
                                          <p:val>
                                            <p:strVal val="#ppt_w"/>
                                          </p:val>
                                        </p:tav>
                                      </p:tavLst>
                                    </p:anim>
                                    <p:anim calcmode="lin" valueType="num">
                                      <p:cBhvr>
                                        <p:cTn dur="1000" fill="hold" id="50"/>
                                        <p:tgtEl>
                                          <p:spTgt spid="1048636">
                                            <p:txEl>
                                              <p:pRg st="5" end="5"/>
                                            </p:txEl>
                                          </p:spTgt>
                                        </p:tgtEl>
                                        <p:attrNameLst>
                                          <p:attrName>ppt_h</p:attrName>
                                        </p:attrNameLst>
                                      </p:cBhvr>
                                      <p:tavLst>
                                        <p:tav tm="0">
                                          <p:val>
                                            <p:strVal val="#ppt_h"/>
                                          </p:val>
                                        </p:tav>
                                        <p:tav tm="100000">
                                          <p:val>
                                            <p:strVal val="#ppt_h"/>
                                          </p:val>
                                        </p:tav>
                                      </p:tavLst>
                                    </p:anim>
                                    <p:animEffect transition="in" filter="fade">
                                      <p:cBhvr>
                                        <p:cTn dur="1000" id="51"/>
                                        <p:tgtEl>
                                          <p:spTgt spid="1048636">
                                            <p:txEl>
                                              <p:pRg st="5" end="5"/>
                                            </p:txEl>
                                          </p:spTgt>
                                        </p:tgtEl>
                                      </p:cBhvr>
                                    </p:animEffect>
                                  </p:childTnLst>
                                </p:cTn>
                              </p:par>
                            </p:childTnLst>
                          </p:cTn>
                        </p:par>
                      </p:childTnLst>
                    </p:cTn>
                  </p:par>
                  <p:par>
                    <p:cTn fill="hold" id="52">
                      <p:stCondLst>
                        <p:cond delay="indefinite"/>
                      </p:stCondLst>
                      <p:childTnLst>
                        <p:par>
                          <p:cTn fill="hold" id="53">
                            <p:stCondLst>
                              <p:cond delay="0"/>
                            </p:stCondLst>
                            <p:childTnLst>
                              <p:par>
                                <p:cTn fill="hold" grpId="0" id="54" nodeType="clickEffect" presetClass="entr" presetID="55" presetSubtype="0">
                                  <p:stCondLst>
                                    <p:cond delay="0"/>
                                  </p:stCondLst>
                                  <p:childTnLst>
                                    <p:set>
                                      <p:cBhvr>
                                        <p:cTn dur="1" fill="hold" id="55">
                                          <p:stCondLst>
                                            <p:cond delay="0"/>
                                          </p:stCondLst>
                                        </p:cTn>
                                        <p:tgtEl>
                                          <p:spTgt spid="1048636">
                                            <p:txEl>
                                              <p:pRg st="7" end="7"/>
                                            </p:txEl>
                                          </p:spTgt>
                                        </p:tgtEl>
                                        <p:attrNameLst>
                                          <p:attrName>style.visibility</p:attrName>
                                        </p:attrNameLst>
                                      </p:cBhvr>
                                      <p:to>
                                        <p:strVal val="visible"/>
                                      </p:to>
                                    </p:set>
                                    <p:anim calcmode="lin" valueType="num">
                                      <p:cBhvr>
                                        <p:cTn dur="1000" fill="hold" id="56"/>
                                        <p:tgtEl>
                                          <p:spTgt spid="1048636">
                                            <p:txEl>
                                              <p:pRg st="7" end="7"/>
                                            </p:txEl>
                                          </p:spTgt>
                                        </p:tgtEl>
                                        <p:attrNameLst>
                                          <p:attrName>ppt_w</p:attrName>
                                        </p:attrNameLst>
                                      </p:cBhvr>
                                      <p:tavLst>
                                        <p:tav tm="0">
                                          <p:val>
                                            <p:strVal val="#ppt_w*0.70"/>
                                          </p:val>
                                        </p:tav>
                                        <p:tav tm="100000">
                                          <p:val>
                                            <p:strVal val="#ppt_w"/>
                                          </p:val>
                                        </p:tav>
                                      </p:tavLst>
                                    </p:anim>
                                    <p:anim calcmode="lin" valueType="num">
                                      <p:cBhvr>
                                        <p:cTn dur="1000" fill="hold" id="57"/>
                                        <p:tgtEl>
                                          <p:spTgt spid="1048636">
                                            <p:txEl>
                                              <p:pRg st="7" end="7"/>
                                            </p:txEl>
                                          </p:spTgt>
                                        </p:tgtEl>
                                        <p:attrNameLst>
                                          <p:attrName>ppt_h</p:attrName>
                                        </p:attrNameLst>
                                      </p:cBhvr>
                                      <p:tavLst>
                                        <p:tav tm="0">
                                          <p:val>
                                            <p:strVal val="#ppt_h"/>
                                          </p:val>
                                        </p:tav>
                                        <p:tav tm="100000">
                                          <p:val>
                                            <p:strVal val="#ppt_h"/>
                                          </p:val>
                                        </p:tav>
                                      </p:tavLst>
                                    </p:anim>
                                    <p:animEffect transition="in" filter="fade">
                                      <p:cBhvr>
                                        <p:cTn dur="1000" id="58"/>
                                        <p:tgtEl>
                                          <p:spTgt spid="1048636">
                                            <p:txEl>
                                              <p:pRg st="7" end="7"/>
                                            </p:txEl>
                                          </p:spTgt>
                                        </p:tgtEl>
                                      </p:cBhvr>
                                    </p:animEffect>
                                  </p:childTnLst>
                                </p:cTn>
                              </p:par>
                              <p:par>
                                <p:cTn fill="hold" grpId="0" id="59" nodeType="withEffect" presetClass="entr" presetID="55" presetSubtype="0">
                                  <p:stCondLst>
                                    <p:cond delay="0"/>
                                  </p:stCondLst>
                                  <p:childTnLst>
                                    <p:set>
                                      <p:cBhvr>
                                        <p:cTn dur="1" fill="hold" id="60">
                                          <p:stCondLst>
                                            <p:cond delay="0"/>
                                          </p:stCondLst>
                                        </p:cTn>
                                        <p:tgtEl>
                                          <p:spTgt spid="1048641"/>
                                        </p:tgtEl>
                                        <p:attrNameLst>
                                          <p:attrName>style.visibility</p:attrName>
                                        </p:attrNameLst>
                                      </p:cBhvr>
                                      <p:to>
                                        <p:strVal val="visible"/>
                                      </p:to>
                                    </p:set>
                                    <p:anim calcmode="lin" valueType="num">
                                      <p:cBhvr>
                                        <p:cTn dur="1000" fill="hold" id="61"/>
                                        <p:tgtEl>
                                          <p:spTgt spid="1048641"/>
                                        </p:tgtEl>
                                        <p:attrNameLst>
                                          <p:attrName>ppt_w</p:attrName>
                                        </p:attrNameLst>
                                      </p:cBhvr>
                                      <p:tavLst>
                                        <p:tav tm="0">
                                          <p:val>
                                            <p:strVal val="#ppt_w*0.70"/>
                                          </p:val>
                                        </p:tav>
                                        <p:tav tm="100000">
                                          <p:val>
                                            <p:strVal val="#ppt_w"/>
                                          </p:val>
                                        </p:tav>
                                      </p:tavLst>
                                    </p:anim>
                                    <p:anim calcmode="lin" valueType="num">
                                      <p:cBhvr>
                                        <p:cTn dur="1000" fill="hold" id="62"/>
                                        <p:tgtEl>
                                          <p:spTgt spid="1048641"/>
                                        </p:tgtEl>
                                        <p:attrNameLst>
                                          <p:attrName>ppt_h</p:attrName>
                                        </p:attrNameLst>
                                      </p:cBhvr>
                                      <p:tavLst>
                                        <p:tav tm="0">
                                          <p:val>
                                            <p:strVal val="#ppt_h"/>
                                          </p:val>
                                        </p:tav>
                                        <p:tav tm="100000">
                                          <p:val>
                                            <p:strVal val="#ppt_h"/>
                                          </p:val>
                                        </p:tav>
                                      </p:tavLst>
                                    </p:anim>
                                    <p:animEffect transition="in" filter="fade">
                                      <p:cBhvr>
                                        <p:cTn dur="1000" id="63"/>
                                        <p:tgtEl>
                                          <p:spTgt spid="1048641"/>
                                        </p:tgtEl>
                                      </p:cBhvr>
                                    </p:animEffect>
                                  </p:childTnLst>
                                </p:cTn>
                              </p:par>
                              <p:par>
                                <p:cTn fill="hold" grpId="0" id="64" nodeType="withEffect" presetClass="entr" presetID="55" presetSubtype="0">
                                  <p:stCondLst>
                                    <p:cond delay="0"/>
                                  </p:stCondLst>
                                  <p:childTnLst>
                                    <p:set>
                                      <p:cBhvr>
                                        <p:cTn dur="1" fill="hold" id="65">
                                          <p:stCondLst>
                                            <p:cond delay="0"/>
                                          </p:stCondLst>
                                        </p:cTn>
                                        <p:tgtEl>
                                          <p:spTgt spid="1048643"/>
                                        </p:tgtEl>
                                        <p:attrNameLst>
                                          <p:attrName>style.visibility</p:attrName>
                                        </p:attrNameLst>
                                      </p:cBhvr>
                                      <p:to>
                                        <p:strVal val="visible"/>
                                      </p:to>
                                    </p:set>
                                    <p:anim calcmode="lin" valueType="num">
                                      <p:cBhvr>
                                        <p:cTn dur="1000" fill="hold" id="66"/>
                                        <p:tgtEl>
                                          <p:spTgt spid="1048643"/>
                                        </p:tgtEl>
                                        <p:attrNameLst>
                                          <p:attrName>ppt_w</p:attrName>
                                        </p:attrNameLst>
                                      </p:cBhvr>
                                      <p:tavLst>
                                        <p:tav tm="0">
                                          <p:val>
                                            <p:strVal val="#ppt_w*0.70"/>
                                          </p:val>
                                        </p:tav>
                                        <p:tav tm="100000">
                                          <p:val>
                                            <p:strVal val="#ppt_w"/>
                                          </p:val>
                                        </p:tav>
                                      </p:tavLst>
                                    </p:anim>
                                    <p:anim calcmode="lin" valueType="num">
                                      <p:cBhvr>
                                        <p:cTn dur="1000" fill="hold" id="67"/>
                                        <p:tgtEl>
                                          <p:spTgt spid="1048643"/>
                                        </p:tgtEl>
                                        <p:attrNameLst>
                                          <p:attrName>ppt_h</p:attrName>
                                        </p:attrNameLst>
                                      </p:cBhvr>
                                      <p:tavLst>
                                        <p:tav tm="0">
                                          <p:val>
                                            <p:strVal val="#ppt_h"/>
                                          </p:val>
                                        </p:tav>
                                        <p:tav tm="100000">
                                          <p:val>
                                            <p:strVal val="#ppt_h"/>
                                          </p:val>
                                        </p:tav>
                                      </p:tavLst>
                                    </p:anim>
                                    <p:animEffect transition="in" filter="fade">
                                      <p:cBhvr>
                                        <p:cTn dur="1000" id="68"/>
                                        <p:tgtEl>
                                          <p:spTgt spid="1048643"/>
                                        </p:tgtEl>
                                      </p:cBhvr>
                                    </p:animEffect>
                                  </p:childTnLst>
                                </p:cTn>
                              </p:par>
                              <p:par>
                                <p:cTn fill="hold" grpId="0" id="69" nodeType="withEffect" presetClass="entr" presetID="55" presetSubtype="0">
                                  <p:stCondLst>
                                    <p:cond delay="0"/>
                                  </p:stCondLst>
                                  <p:childTnLst>
                                    <p:set>
                                      <p:cBhvr>
                                        <p:cTn dur="1" fill="hold" id="70">
                                          <p:stCondLst>
                                            <p:cond delay="0"/>
                                          </p:stCondLst>
                                        </p:cTn>
                                        <p:tgtEl>
                                          <p:spTgt spid="1048640"/>
                                        </p:tgtEl>
                                        <p:attrNameLst>
                                          <p:attrName>style.visibility</p:attrName>
                                        </p:attrNameLst>
                                      </p:cBhvr>
                                      <p:to>
                                        <p:strVal val="visible"/>
                                      </p:to>
                                    </p:set>
                                    <p:anim calcmode="lin" valueType="num">
                                      <p:cBhvr>
                                        <p:cTn dur="1000" fill="hold" id="71"/>
                                        <p:tgtEl>
                                          <p:spTgt spid="1048640"/>
                                        </p:tgtEl>
                                        <p:attrNameLst>
                                          <p:attrName>ppt_w</p:attrName>
                                        </p:attrNameLst>
                                      </p:cBhvr>
                                      <p:tavLst>
                                        <p:tav tm="0">
                                          <p:val>
                                            <p:strVal val="#ppt_w*0.70"/>
                                          </p:val>
                                        </p:tav>
                                        <p:tav tm="100000">
                                          <p:val>
                                            <p:strVal val="#ppt_w"/>
                                          </p:val>
                                        </p:tav>
                                      </p:tavLst>
                                    </p:anim>
                                    <p:anim calcmode="lin" valueType="num">
                                      <p:cBhvr>
                                        <p:cTn dur="1000" fill="hold" id="72"/>
                                        <p:tgtEl>
                                          <p:spTgt spid="1048640"/>
                                        </p:tgtEl>
                                        <p:attrNameLst>
                                          <p:attrName>ppt_h</p:attrName>
                                        </p:attrNameLst>
                                      </p:cBhvr>
                                      <p:tavLst>
                                        <p:tav tm="0">
                                          <p:val>
                                            <p:strVal val="#ppt_h"/>
                                          </p:val>
                                        </p:tav>
                                        <p:tav tm="100000">
                                          <p:val>
                                            <p:strVal val="#ppt_h"/>
                                          </p:val>
                                        </p:tav>
                                      </p:tavLst>
                                    </p:anim>
                                    <p:animEffect transition="in" filter="fade">
                                      <p:cBhvr>
                                        <p:cTn dur="1000" id="73"/>
                                        <p:tgtEl>
                                          <p:spTgt spid="1048640"/>
                                        </p:tgtEl>
                                      </p:cBhvr>
                                    </p:animEffect>
                                  </p:childTnLst>
                                </p:cTn>
                              </p:par>
                              <p:par>
                                <p:cTn fill="hold" grpId="0" id="74" nodeType="withEffect" presetClass="entr" presetID="55" presetSubtype="0">
                                  <p:stCondLst>
                                    <p:cond delay="0"/>
                                  </p:stCondLst>
                                  <p:childTnLst>
                                    <p:set>
                                      <p:cBhvr>
                                        <p:cTn dur="1" fill="hold" id="75">
                                          <p:stCondLst>
                                            <p:cond delay="0"/>
                                          </p:stCondLst>
                                        </p:cTn>
                                        <p:tgtEl>
                                          <p:spTgt spid="1048639"/>
                                        </p:tgtEl>
                                        <p:attrNameLst>
                                          <p:attrName>style.visibility</p:attrName>
                                        </p:attrNameLst>
                                      </p:cBhvr>
                                      <p:to>
                                        <p:strVal val="visible"/>
                                      </p:to>
                                    </p:set>
                                    <p:anim calcmode="lin" valueType="num">
                                      <p:cBhvr>
                                        <p:cTn dur="1000" fill="hold" id="76"/>
                                        <p:tgtEl>
                                          <p:spTgt spid="1048639"/>
                                        </p:tgtEl>
                                        <p:attrNameLst>
                                          <p:attrName>ppt_w</p:attrName>
                                        </p:attrNameLst>
                                      </p:cBhvr>
                                      <p:tavLst>
                                        <p:tav tm="0">
                                          <p:val>
                                            <p:strVal val="#ppt_w*0.70"/>
                                          </p:val>
                                        </p:tav>
                                        <p:tav tm="100000">
                                          <p:val>
                                            <p:strVal val="#ppt_w"/>
                                          </p:val>
                                        </p:tav>
                                      </p:tavLst>
                                    </p:anim>
                                    <p:anim calcmode="lin" valueType="num">
                                      <p:cBhvr>
                                        <p:cTn dur="1000" fill="hold" id="77"/>
                                        <p:tgtEl>
                                          <p:spTgt spid="1048639"/>
                                        </p:tgtEl>
                                        <p:attrNameLst>
                                          <p:attrName>ppt_h</p:attrName>
                                        </p:attrNameLst>
                                      </p:cBhvr>
                                      <p:tavLst>
                                        <p:tav tm="0">
                                          <p:val>
                                            <p:strVal val="#ppt_h"/>
                                          </p:val>
                                        </p:tav>
                                        <p:tav tm="100000">
                                          <p:val>
                                            <p:strVal val="#ppt_h"/>
                                          </p:val>
                                        </p:tav>
                                      </p:tavLst>
                                    </p:anim>
                                    <p:animEffect transition="in" filter="fade">
                                      <p:cBhvr>
                                        <p:cTn dur="1000" id="78"/>
                                        <p:tgtEl>
                                          <p:spTgt spid="1048639"/>
                                        </p:tgtEl>
                                      </p:cBhvr>
                                    </p:animEffect>
                                  </p:childTnLst>
                                </p:cTn>
                              </p:par>
                              <p:par>
                                <p:cTn fill="hold" grpId="0" id="79" nodeType="withEffect" presetClass="entr" presetID="55" presetSubtype="0">
                                  <p:stCondLst>
                                    <p:cond delay="0"/>
                                  </p:stCondLst>
                                  <p:childTnLst>
                                    <p:set>
                                      <p:cBhvr>
                                        <p:cTn dur="1" fill="hold" id="80">
                                          <p:stCondLst>
                                            <p:cond delay="0"/>
                                          </p:stCondLst>
                                        </p:cTn>
                                        <p:tgtEl>
                                          <p:spTgt spid="1048642"/>
                                        </p:tgtEl>
                                        <p:attrNameLst>
                                          <p:attrName>style.visibility</p:attrName>
                                        </p:attrNameLst>
                                      </p:cBhvr>
                                      <p:to>
                                        <p:strVal val="visible"/>
                                      </p:to>
                                    </p:set>
                                    <p:anim calcmode="lin" valueType="num">
                                      <p:cBhvr>
                                        <p:cTn dur="1000" fill="hold" id="81"/>
                                        <p:tgtEl>
                                          <p:spTgt spid="1048642"/>
                                        </p:tgtEl>
                                        <p:attrNameLst>
                                          <p:attrName>ppt_w</p:attrName>
                                        </p:attrNameLst>
                                      </p:cBhvr>
                                      <p:tavLst>
                                        <p:tav tm="0">
                                          <p:val>
                                            <p:strVal val="#ppt_w*0.70"/>
                                          </p:val>
                                        </p:tav>
                                        <p:tav tm="100000">
                                          <p:val>
                                            <p:strVal val="#ppt_w"/>
                                          </p:val>
                                        </p:tav>
                                      </p:tavLst>
                                    </p:anim>
                                    <p:anim calcmode="lin" valueType="num">
                                      <p:cBhvr>
                                        <p:cTn dur="1000" fill="hold" id="82"/>
                                        <p:tgtEl>
                                          <p:spTgt spid="1048642"/>
                                        </p:tgtEl>
                                        <p:attrNameLst>
                                          <p:attrName>ppt_h</p:attrName>
                                        </p:attrNameLst>
                                      </p:cBhvr>
                                      <p:tavLst>
                                        <p:tav tm="0">
                                          <p:val>
                                            <p:strVal val="#ppt_h"/>
                                          </p:val>
                                        </p:tav>
                                        <p:tav tm="100000">
                                          <p:val>
                                            <p:strVal val="#ppt_h"/>
                                          </p:val>
                                        </p:tav>
                                      </p:tavLst>
                                    </p:anim>
                                    <p:animEffect transition="in" filter="fade">
                                      <p:cBhvr>
                                        <p:cTn dur="1000" id="83"/>
                                        <p:tgtEl>
                                          <p:spTgt spid="1048642"/>
                                        </p:tgtEl>
                                      </p:cBhvr>
                                    </p:animEffect>
                                  </p:childTnLst>
                                </p:cTn>
                              </p:par>
                              <p:par>
                                <p:cTn fill="hold" id="84" nodeType="withEffect" presetClass="entr" presetID="55" presetSubtype="0">
                                  <p:stCondLst>
                                    <p:cond delay="0"/>
                                  </p:stCondLst>
                                  <p:childTnLst>
                                    <p:set>
                                      <p:cBhvr>
                                        <p:cTn dur="1" fill="hold" id="85">
                                          <p:stCondLst>
                                            <p:cond delay="0"/>
                                          </p:stCondLst>
                                        </p:cTn>
                                        <p:tgtEl>
                                          <p:spTgt spid="3145731"/>
                                        </p:tgtEl>
                                        <p:attrNameLst>
                                          <p:attrName>style.visibility</p:attrName>
                                        </p:attrNameLst>
                                      </p:cBhvr>
                                      <p:to>
                                        <p:strVal val="visible"/>
                                      </p:to>
                                    </p:set>
                                    <p:anim calcmode="lin" valueType="num">
                                      <p:cBhvr>
                                        <p:cTn dur="1000" fill="hold" id="86"/>
                                        <p:tgtEl>
                                          <p:spTgt spid="3145731"/>
                                        </p:tgtEl>
                                        <p:attrNameLst>
                                          <p:attrName>ppt_w</p:attrName>
                                        </p:attrNameLst>
                                      </p:cBhvr>
                                      <p:tavLst>
                                        <p:tav tm="0">
                                          <p:val>
                                            <p:strVal val="#ppt_w*0.70"/>
                                          </p:val>
                                        </p:tav>
                                        <p:tav tm="100000">
                                          <p:val>
                                            <p:strVal val="#ppt_w"/>
                                          </p:val>
                                        </p:tav>
                                      </p:tavLst>
                                    </p:anim>
                                    <p:anim calcmode="lin" valueType="num">
                                      <p:cBhvr>
                                        <p:cTn dur="1000" fill="hold" id="87"/>
                                        <p:tgtEl>
                                          <p:spTgt spid="3145731"/>
                                        </p:tgtEl>
                                        <p:attrNameLst>
                                          <p:attrName>ppt_h</p:attrName>
                                        </p:attrNameLst>
                                      </p:cBhvr>
                                      <p:tavLst>
                                        <p:tav tm="0">
                                          <p:val>
                                            <p:strVal val="#ppt_h"/>
                                          </p:val>
                                        </p:tav>
                                        <p:tav tm="100000">
                                          <p:val>
                                            <p:strVal val="#ppt_h"/>
                                          </p:val>
                                        </p:tav>
                                      </p:tavLst>
                                    </p:anim>
                                    <p:animEffect transition="in" filter="fade">
                                      <p:cBhvr>
                                        <p:cTn dur="1000" id="88"/>
                                        <p:tgtEl>
                                          <p:spTgt spid="3145731"/>
                                        </p:tgtEl>
                                      </p:cBhvr>
                                    </p:animEffect>
                                  </p:childTnLst>
                                </p:cTn>
                              </p:par>
                              <p:par>
                                <p:cTn fill="hold" id="89" nodeType="withEffect" presetClass="entr" presetID="55" presetSubtype="0">
                                  <p:stCondLst>
                                    <p:cond delay="0"/>
                                  </p:stCondLst>
                                  <p:childTnLst>
                                    <p:set>
                                      <p:cBhvr>
                                        <p:cTn dur="1" fill="hold" id="90">
                                          <p:stCondLst>
                                            <p:cond delay="0"/>
                                          </p:stCondLst>
                                        </p:cTn>
                                        <p:tgtEl>
                                          <p:spTgt spid="3145732"/>
                                        </p:tgtEl>
                                        <p:attrNameLst>
                                          <p:attrName>style.visibility</p:attrName>
                                        </p:attrNameLst>
                                      </p:cBhvr>
                                      <p:to>
                                        <p:strVal val="visible"/>
                                      </p:to>
                                    </p:set>
                                    <p:anim calcmode="lin" valueType="num">
                                      <p:cBhvr>
                                        <p:cTn dur="1000" fill="hold" id="91"/>
                                        <p:tgtEl>
                                          <p:spTgt spid="3145732"/>
                                        </p:tgtEl>
                                        <p:attrNameLst>
                                          <p:attrName>ppt_w</p:attrName>
                                        </p:attrNameLst>
                                      </p:cBhvr>
                                      <p:tavLst>
                                        <p:tav tm="0">
                                          <p:val>
                                            <p:strVal val="#ppt_w*0.70"/>
                                          </p:val>
                                        </p:tav>
                                        <p:tav tm="100000">
                                          <p:val>
                                            <p:strVal val="#ppt_w"/>
                                          </p:val>
                                        </p:tav>
                                      </p:tavLst>
                                    </p:anim>
                                    <p:anim calcmode="lin" valueType="num">
                                      <p:cBhvr>
                                        <p:cTn dur="1000" fill="hold" id="92"/>
                                        <p:tgtEl>
                                          <p:spTgt spid="3145732"/>
                                        </p:tgtEl>
                                        <p:attrNameLst>
                                          <p:attrName>ppt_h</p:attrName>
                                        </p:attrNameLst>
                                      </p:cBhvr>
                                      <p:tavLst>
                                        <p:tav tm="0">
                                          <p:val>
                                            <p:strVal val="#ppt_h"/>
                                          </p:val>
                                        </p:tav>
                                        <p:tav tm="100000">
                                          <p:val>
                                            <p:strVal val="#ppt_h"/>
                                          </p:val>
                                        </p:tav>
                                      </p:tavLst>
                                    </p:anim>
                                    <p:animEffect transition="in" filter="fade">
                                      <p:cBhvr>
                                        <p:cTn dur="1000" id="93"/>
                                        <p:tgtEl>
                                          <p:spTgt spid="3145732"/>
                                        </p:tgtEl>
                                      </p:cBhvr>
                                    </p:animEffect>
                                  </p:childTnLst>
                                </p:cTn>
                              </p:par>
                              <p:par>
                                <p:cTn fill="hold" grpId="0" id="94" nodeType="withEffect" presetClass="entr" presetID="55" presetSubtype="0">
                                  <p:stCondLst>
                                    <p:cond delay="0"/>
                                  </p:stCondLst>
                                  <p:childTnLst>
                                    <p:set>
                                      <p:cBhvr>
                                        <p:cTn dur="1" fill="hold" id="95">
                                          <p:stCondLst>
                                            <p:cond delay="0"/>
                                          </p:stCondLst>
                                        </p:cTn>
                                        <p:tgtEl>
                                          <p:spTgt spid="1048638"/>
                                        </p:tgtEl>
                                        <p:attrNameLst>
                                          <p:attrName>style.visibility</p:attrName>
                                        </p:attrNameLst>
                                      </p:cBhvr>
                                      <p:to>
                                        <p:strVal val="visible"/>
                                      </p:to>
                                    </p:set>
                                    <p:anim calcmode="lin" valueType="num">
                                      <p:cBhvr>
                                        <p:cTn dur="1000" fill="hold" id="96"/>
                                        <p:tgtEl>
                                          <p:spTgt spid="1048638"/>
                                        </p:tgtEl>
                                        <p:attrNameLst>
                                          <p:attrName>ppt_w</p:attrName>
                                        </p:attrNameLst>
                                      </p:cBhvr>
                                      <p:tavLst>
                                        <p:tav tm="0">
                                          <p:val>
                                            <p:strVal val="#ppt_w*0.70"/>
                                          </p:val>
                                        </p:tav>
                                        <p:tav tm="100000">
                                          <p:val>
                                            <p:strVal val="#ppt_w"/>
                                          </p:val>
                                        </p:tav>
                                      </p:tavLst>
                                    </p:anim>
                                    <p:anim calcmode="lin" valueType="num">
                                      <p:cBhvr>
                                        <p:cTn dur="1000" fill="hold" id="97"/>
                                        <p:tgtEl>
                                          <p:spTgt spid="1048638"/>
                                        </p:tgtEl>
                                        <p:attrNameLst>
                                          <p:attrName>ppt_h</p:attrName>
                                        </p:attrNameLst>
                                      </p:cBhvr>
                                      <p:tavLst>
                                        <p:tav tm="0">
                                          <p:val>
                                            <p:strVal val="#ppt_h"/>
                                          </p:val>
                                        </p:tav>
                                        <p:tav tm="100000">
                                          <p:val>
                                            <p:strVal val="#ppt_h"/>
                                          </p:val>
                                        </p:tav>
                                      </p:tavLst>
                                    </p:anim>
                                    <p:animEffect transition="in" filter="fade">
                                      <p:cBhvr>
                                        <p:cTn dur="1000" id="98"/>
                                        <p:tgtEl>
                                          <p:spTgt spid="1048638"/>
                                        </p:tgtEl>
                                      </p:cBhvr>
                                    </p:animEffect>
                                  </p:childTnLst>
                                </p:cTn>
                              </p:par>
                              <p:par>
                                <p:cTn fill="hold" id="99" nodeType="withEffect" presetClass="entr" presetID="55" presetSubtype="0">
                                  <p:stCondLst>
                                    <p:cond delay="0"/>
                                  </p:stCondLst>
                                  <p:childTnLst>
                                    <p:set>
                                      <p:cBhvr>
                                        <p:cTn dur="1" fill="hold" id="100">
                                          <p:stCondLst>
                                            <p:cond delay="0"/>
                                          </p:stCondLst>
                                        </p:cTn>
                                        <p:tgtEl>
                                          <p:spTgt spid="3145730"/>
                                        </p:tgtEl>
                                        <p:attrNameLst>
                                          <p:attrName>style.visibility</p:attrName>
                                        </p:attrNameLst>
                                      </p:cBhvr>
                                      <p:to>
                                        <p:strVal val="visible"/>
                                      </p:to>
                                    </p:set>
                                    <p:anim calcmode="lin" valueType="num">
                                      <p:cBhvr>
                                        <p:cTn dur="1000" fill="hold" id="101"/>
                                        <p:tgtEl>
                                          <p:spTgt spid="3145730"/>
                                        </p:tgtEl>
                                        <p:attrNameLst>
                                          <p:attrName>ppt_w</p:attrName>
                                        </p:attrNameLst>
                                      </p:cBhvr>
                                      <p:tavLst>
                                        <p:tav tm="0">
                                          <p:val>
                                            <p:strVal val="#ppt_w*0.70"/>
                                          </p:val>
                                        </p:tav>
                                        <p:tav tm="100000">
                                          <p:val>
                                            <p:strVal val="#ppt_w"/>
                                          </p:val>
                                        </p:tav>
                                      </p:tavLst>
                                    </p:anim>
                                    <p:anim calcmode="lin" valueType="num">
                                      <p:cBhvr>
                                        <p:cTn dur="1000" fill="hold" id="102"/>
                                        <p:tgtEl>
                                          <p:spTgt spid="3145730"/>
                                        </p:tgtEl>
                                        <p:attrNameLst>
                                          <p:attrName>ppt_h</p:attrName>
                                        </p:attrNameLst>
                                      </p:cBhvr>
                                      <p:tavLst>
                                        <p:tav tm="0">
                                          <p:val>
                                            <p:strVal val="#ppt_h"/>
                                          </p:val>
                                        </p:tav>
                                        <p:tav tm="100000">
                                          <p:val>
                                            <p:strVal val="#ppt_h"/>
                                          </p:val>
                                        </p:tav>
                                      </p:tavLst>
                                    </p:anim>
                                    <p:animEffect transition="in" filter="fade">
                                      <p:cBhvr>
                                        <p:cTn dur="1000" id="103"/>
                                        <p:tgtEl>
                                          <p:spTgt spid="3145730"/>
                                        </p:tgtEl>
                                      </p:cBhvr>
                                    </p:animEffect>
                                  </p:childTnLst>
                                </p:cTn>
                              </p:par>
                              <p:par>
                                <p:cTn fill="hold" grpId="0" id="104" nodeType="withEffect" presetClass="entr" presetID="55" presetSubtype="0">
                                  <p:stCondLst>
                                    <p:cond delay="0"/>
                                  </p:stCondLst>
                                  <p:childTnLst>
                                    <p:set>
                                      <p:cBhvr>
                                        <p:cTn dur="1" fill="hold" id="105">
                                          <p:stCondLst>
                                            <p:cond delay="0"/>
                                          </p:stCondLst>
                                        </p:cTn>
                                        <p:tgtEl>
                                          <p:spTgt spid="1048637"/>
                                        </p:tgtEl>
                                        <p:attrNameLst>
                                          <p:attrName>style.visibility</p:attrName>
                                        </p:attrNameLst>
                                      </p:cBhvr>
                                      <p:to>
                                        <p:strVal val="visible"/>
                                      </p:to>
                                    </p:set>
                                    <p:anim calcmode="lin" valueType="num">
                                      <p:cBhvr>
                                        <p:cTn dur="1000" fill="hold" id="106"/>
                                        <p:tgtEl>
                                          <p:spTgt spid="1048637"/>
                                        </p:tgtEl>
                                        <p:attrNameLst>
                                          <p:attrName>ppt_w</p:attrName>
                                        </p:attrNameLst>
                                      </p:cBhvr>
                                      <p:tavLst>
                                        <p:tav tm="0">
                                          <p:val>
                                            <p:strVal val="#ppt_w*0.70"/>
                                          </p:val>
                                        </p:tav>
                                        <p:tav tm="100000">
                                          <p:val>
                                            <p:strVal val="#ppt_w"/>
                                          </p:val>
                                        </p:tav>
                                      </p:tavLst>
                                    </p:anim>
                                    <p:anim calcmode="lin" valueType="num">
                                      <p:cBhvr>
                                        <p:cTn dur="1000" fill="hold" id="107"/>
                                        <p:tgtEl>
                                          <p:spTgt spid="1048637"/>
                                        </p:tgtEl>
                                        <p:attrNameLst>
                                          <p:attrName>ppt_h</p:attrName>
                                        </p:attrNameLst>
                                      </p:cBhvr>
                                      <p:tavLst>
                                        <p:tav tm="0">
                                          <p:val>
                                            <p:strVal val="#ppt_h"/>
                                          </p:val>
                                        </p:tav>
                                        <p:tav tm="100000">
                                          <p:val>
                                            <p:strVal val="#ppt_h"/>
                                          </p:val>
                                        </p:tav>
                                      </p:tavLst>
                                    </p:anim>
                                    <p:animEffect transition="in" filter="fade">
                                      <p:cBhvr>
                                        <p:cTn dur="1000" id="108"/>
                                        <p:tgtEl>
                                          <p:spTgt spid="10486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36" grpId="0" build="p" animBg="1"/>
      <p:bldP spid="1048637" grpId="0" animBg="1"/>
      <p:bldP spid="1048638" grpId="0" animBg="1"/>
      <p:bldP spid="1048639" grpId="0"/>
      <p:bldP spid="1048640" grpId="0"/>
      <p:bldP spid="1048641" grpId="0"/>
      <p:bldP spid="1048642" grpId="0"/>
      <p:bldP spid="104864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72" name=""/>
        <p:cNvGrpSpPr/>
        <p:nvPr/>
      </p:nvGrpSpPr>
      <p:grpSpPr>
        <a:xfrm>
          <a:off x="0" y="0"/>
          <a:ext cx="0" cy="0"/>
          <a:chOff x="0" y="0"/>
          <a:chExt cx="0" cy="0"/>
        </a:xfrm>
      </p:grpSpPr>
      <p:sp>
        <p:nvSpPr>
          <p:cNvPr id="1048644" name="Content Placeholder 2"/>
          <p:cNvSpPr>
            <a:spLocks noGrp="1"/>
          </p:cNvSpPr>
          <p:nvPr>
            <p:ph idx="1"/>
          </p:nvPr>
        </p:nvSpPr>
        <p:spPr>
          <a:xfrm>
            <a:off x="228600" y="228600"/>
            <a:ext cx="8610600" cy="6324600"/>
          </a:xfrm>
          <a:solidFill>
            <a:srgbClr val="FFFF00"/>
          </a:solidFill>
        </p:spPr>
        <p:txBody>
          <a:bodyPr>
            <a:normAutofit/>
          </a:bodyPr>
          <a:p>
            <a:pPr>
              <a:buNone/>
            </a:pPr>
            <a:r>
              <a:rPr b="1" dirty="0" sz="2400" lang="en-US" u="sng" smtClean="0">
                <a:latin typeface="Arial Black" pitchFamily="34" charset="0"/>
              </a:rPr>
              <a:t>E-mail software</a:t>
            </a:r>
          </a:p>
          <a:p>
            <a:pPr indent="-457200" marL="576072">
              <a:buNone/>
            </a:pPr>
            <a:r>
              <a:rPr b="1" dirty="0" sz="2400" lang="en-US" smtClean="0">
                <a:solidFill>
                  <a:srgbClr val="2A11E5"/>
                </a:solidFill>
                <a:latin typeface="Arial Black" pitchFamily="34" charset="0"/>
              </a:rPr>
              <a:t>The commonly used e-mail software are:</a:t>
            </a:r>
          </a:p>
          <a:p>
            <a:pPr indent="-457200" marL="576072"/>
            <a:r>
              <a:rPr b="1" dirty="0" sz="2400" lang="en-US" smtClean="0">
                <a:solidFill>
                  <a:srgbClr val="C00000"/>
                </a:solidFill>
                <a:latin typeface="Arial Black" pitchFamily="34" charset="0"/>
              </a:rPr>
              <a:t>Microsoft Outlook</a:t>
            </a:r>
          </a:p>
          <a:p>
            <a:pPr indent="-457200" marL="576072"/>
            <a:r>
              <a:rPr b="1" dirty="0" sz="2400" lang="en-US" smtClean="0">
                <a:solidFill>
                  <a:srgbClr val="C00000"/>
                </a:solidFill>
                <a:latin typeface="Arial Black" pitchFamily="34" charset="0"/>
              </a:rPr>
              <a:t>Netscape Communicator</a:t>
            </a:r>
          </a:p>
          <a:p>
            <a:pPr indent="-457200" marL="576072"/>
            <a:r>
              <a:rPr b="1" dirty="0" sz="2400" lang="en-US" smtClean="0">
                <a:solidFill>
                  <a:srgbClr val="C00000"/>
                </a:solidFill>
                <a:latin typeface="Arial Black" pitchFamily="34" charset="0"/>
              </a:rPr>
              <a:t>Eudora</a:t>
            </a:r>
          </a:p>
          <a:p>
            <a:pPr indent="-457200" marL="576072">
              <a:buNone/>
            </a:pPr>
            <a:r>
              <a:rPr b="1" dirty="0" sz="2400" lang="en-US" smtClean="0">
                <a:solidFill>
                  <a:srgbClr val="2A11E5"/>
                </a:solidFill>
                <a:latin typeface="Arial Black" pitchFamily="34" charset="0"/>
              </a:rPr>
              <a:t>However, e-mail facilities are found within many search engines. These includes Google, Yahoo and MSN among others.</a:t>
            </a:r>
          </a:p>
          <a:p>
            <a:pPr indent="-457200" marL="576072">
              <a:buNone/>
            </a:pPr>
            <a:r>
              <a:rPr b="1" dirty="0" sz="2400" lang="en-US" smtClean="0">
                <a:solidFill>
                  <a:srgbClr val="2A11E5"/>
                </a:solidFill>
                <a:latin typeface="Arial Black" pitchFamily="34" charset="0"/>
              </a:rPr>
              <a:t>Localised e-mail addresses are available for different firms. E-mail software allows the user to compose, view, send and receive e-mails. The e-mails are usually stored in separate folders as described below.</a:t>
            </a:r>
          </a:p>
          <a:p>
            <a:pPr indent="-457200" marL="576072">
              <a:buFont typeface="Courier New" pitchFamily="49" charset="0"/>
              <a:buChar char="o"/>
            </a:pPr>
            <a:r>
              <a:rPr b="1" dirty="0" sz="2400" lang="en-US" u="sng" smtClean="0">
                <a:latin typeface="Arial Black" pitchFamily="34" charset="0"/>
              </a:rPr>
              <a:t>Inbox</a:t>
            </a:r>
            <a:r>
              <a:rPr b="1" dirty="0" sz="2400" lang="en-US" smtClean="0">
                <a:solidFill>
                  <a:srgbClr val="2A11E5"/>
                </a:solidFill>
                <a:latin typeface="Arial Black" pitchFamily="34" charset="0"/>
              </a:rPr>
              <a:t>: stores all incoming e-mails.</a:t>
            </a:r>
          </a:p>
          <a:p>
            <a:pPr indent="-457200" marL="576072">
              <a:buFont typeface="Courier New" pitchFamily="49" charset="0"/>
              <a:buChar char="o"/>
            </a:pPr>
            <a:r>
              <a:rPr b="1" dirty="0" sz="2400" lang="en-US" u="sng" smtClean="0">
                <a:latin typeface="Arial Black" pitchFamily="34" charset="0"/>
              </a:rPr>
              <a:t>Outbox</a:t>
            </a:r>
            <a:r>
              <a:rPr b="1" dirty="0" sz="2400" lang="en-US" smtClean="0">
                <a:solidFill>
                  <a:srgbClr val="2A11E5"/>
                </a:solidFill>
                <a:latin typeface="Arial Black" pitchFamily="34" charset="0"/>
              </a:rPr>
              <a:t>:	contains e-mails that are waiting to be sent.</a:t>
            </a:r>
          </a:p>
          <a:p>
            <a:pPr indent="-457200" marL="576072">
              <a:buFont typeface="Courier New" pitchFamily="49" charset="0"/>
              <a:buChar char="o"/>
            </a:pPr>
            <a:r>
              <a:rPr b="1" dirty="0" sz="2400" lang="en-US" u="sng" smtClean="0">
                <a:latin typeface="Arial Black" pitchFamily="34" charset="0"/>
              </a:rPr>
              <a:t>Sent</a:t>
            </a:r>
            <a:r>
              <a:rPr b="1" dirty="0" sz="2400" lang="en-US" smtClean="0">
                <a:solidFill>
                  <a:srgbClr val="2A11E5"/>
                </a:solidFill>
                <a:latin typeface="Arial Black" pitchFamily="34" charset="0"/>
              </a:rPr>
              <a:t>: contains e-mails that have already been sent.</a:t>
            </a:r>
          </a:p>
          <a:p>
            <a:pPr indent="-457200" marL="576072">
              <a:buFont typeface="Courier New" pitchFamily="49" charset="0"/>
              <a:buChar char="o"/>
            </a:pPr>
            <a:r>
              <a:rPr b="1" dirty="0" sz="2400" lang="en-US" u="sng" smtClean="0">
                <a:latin typeface="Arial Black" pitchFamily="34" charset="0"/>
              </a:rPr>
              <a:t>Drafts</a:t>
            </a:r>
            <a:r>
              <a:rPr b="1" dirty="0" sz="2400" lang="en-US" smtClean="0">
                <a:solidFill>
                  <a:srgbClr val="2A11E5"/>
                </a:solidFill>
                <a:latin typeface="Arial Black" pitchFamily="34" charset="0"/>
              </a:rPr>
              <a:t>: contains e-mails that are being worked on, and are not yet ready to be sent.</a:t>
            </a:r>
          </a:p>
          <a:p>
            <a:pPr indent="-457200" marL="576072">
              <a:buFont typeface="Courier New" pitchFamily="49" charset="0"/>
              <a:buChar char="o"/>
            </a:pPr>
            <a:r>
              <a:rPr b="1" dirty="0" sz="2400" lang="en-US" u="sng" smtClean="0">
                <a:latin typeface="Arial Black" pitchFamily="34" charset="0"/>
              </a:rPr>
              <a:t>Deleted items</a:t>
            </a:r>
            <a:r>
              <a:rPr b="1" dirty="0" sz="2400" lang="en-US" smtClean="0">
                <a:solidFill>
                  <a:srgbClr val="2A11E5"/>
                </a:solidFill>
                <a:latin typeface="Arial Black" pitchFamily="34" charset="0"/>
              </a:rPr>
              <a:t>: contains e-mails that have been deleted. You can recover a deleted mail as long as you have not emptied this folder.</a:t>
            </a:r>
          </a:p>
          <a:p>
            <a:pPr indent="-457200" marL="576072">
              <a:buFont typeface="Courier New" pitchFamily="49" charset="0"/>
              <a:buChar char="o"/>
            </a:pPr>
            <a:r>
              <a:rPr b="1" dirty="0" sz="2400" lang="en-US" u="sng" smtClean="0">
                <a:latin typeface="Arial Black" pitchFamily="34" charset="0"/>
              </a:rPr>
              <a:t>Spam</a:t>
            </a:r>
            <a:r>
              <a:rPr b="1" dirty="0" sz="2400" lang="en-US" smtClean="0">
                <a:solidFill>
                  <a:srgbClr val="2A11E5"/>
                </a:solidFill>
                <a:latin typeface="Arial Black" pitchFamily="34" charset="0"/>
              </a:rPr>
              <a:t>: also known as </a:t>
            </a:r>
            <a:r>
              <a:rPr b="1" dirty="0" sz="2400" i="1" lang="en-US" smtClean="0">
                <a:latin typeface="Arial Black" pitchFamily="34" charset="0"/>
              </a:rPr>
              <a:t>junk</a:t>
            </a:r>
            <a:r>
              <a:rPr b="1" dirty="0" sz="2400" lang="en-US" smtClean="0">
                <a:solidFill>
                  <a:srgbClr val="2A11E5"/>
                </a:solidFill>
                <a:latin typeface="Arial Black" pitchFamily="34" charset="0"/>
              </a:rPr>
              <a:t> e-mail, is a folder where unsolicited messages are stored.</a:t>
            </a:r>
          </a:p>
          <a:p>
            <a:pPr indent="-457200" marL="576072">
              <a:buFont typeface="+mj-lt"/>
              <a:buAutoNum type="alphaLcParenR"/>
            </a:pPr>
            <a:endParaRPr b="1" dirty="0" sz="2400" lang="en-US">
              <a:solidFill>
                <a:srgbClr val="008000"/>
              </a:solidFill>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2" presetSubtype="4">
                                  <p:stCondLst>
                                    <p:cond delay="0"/>
                                  </p:stCondLst>
                                  <p:childTnLst>
                                    <p:set>
                                      <p:cBhvr>
                                        <p:cTn dur="1" fill="hold" id="6">
                                          <p:stCondLst>
                                            <p:cond delay="0"/>
                                          </p:stCondLst>
                                        </p:cTn>
                                        <p:tgtEl>
                                          <p:spTgt spid="1048644">
                                            <p:bg/>
                                          </p:spTgt>
                                        </p:tgtEl>
                                        <p:attrNameLst>
                                          <p:attrName>style.visibility</p:attrName>
                                        </p:attrNameLst>
                                      </p:cBhvr>
                                      <p:to>
                                        <p:strVal val="visible"/>
                                      </p:to>
                                    </p:set>
                                    <p:anim calcmode="lin" valueType="num">
                                      <p:cBhvr additive="base">
                                        <p:cTn dur="1000" fill="hold" id="7"/>
                                        <p:tgtEl>
                                          <p:spTgt spid="1048644">
                                            <p:bg/>
                                          </p:spTgt>
                                        </p:tgtEl>
                                        <p:attrNameLst>
                                          <p:attrName>ppt_x</p:attrName>
                                        </p:attrNameLst>
                                      </p:cBhvr>
                                      <p:tavLst>
                                        <p:tav tm="0">
                                          <p:val>
                                            <p:strVal val="#ppt_x"/>
                                          </p:val>
                                        </p:tav>
                                        <p:tav tm="100000">
                                          <p:val>
                                            <p:strVal val="#ppt_x"/>
                                          </p:val>
                                        </p:tav>
                                      </p:tavLst>
                                    </p:anim>
                                    <p:anim calcmode="lin" valueType="num">
                                      <p:cBhvr additive="base">
                                        <p:cTn dur="1000" fill="hold" id="8"/>
                                        <p:tgtEl>
                                          <p:spTgt spid="1048644">
                                            <p:bg/>
                                          </p:spTgt>
                                        </p:tgtEl>
                                        <p:attrNameLst>
                                          <p:attrName>ppt_y</p:attrName>
                                        </p:attrNameLst>
                                      </p:cBhvr>
                                      <p:tavLst>
                                        <p:tav tm="0">
                                          <p:val>
                                            <p:strVal val="1+#ppt_h/2"/>
                                          </p:val>
                                        </p:tav>
                                        <p:tav tm="100000">
                                          <p:val>
                                            <p:strVal val="#ppt_y"/>
                                          </p:val>
                                        </p:tav>
                                      </p:tavLst>
                                    </p:anim>
                                  </p:childTnLst>
                                </p:cTn>
                              </p:par>
                            </p:childTnLst>
                          </p:cTn>
                        </p:par>
                      </p:childTnLst>
                    </p:cTn>
                  </p:par>
                  <p:par>
                    <p:cTn fill="hold" id="9">
                      <p:stCondLst>
                        <p:cond delay="indefinite"/>
                      </p:stCondLst>
                      <p:childTnLst>
                        <p:par>
                          <p:cTn fill="hold" id="10">
                            <p:stCondLst>
                              <p:cond delay="0"/>
                            </p:stCondLst>
                            <p:childTnLst>
                              <p:par>
                                <p:cTn fill="hold" grpId="0" id="11" nodeType="clickEffect" presetClass="entr" presetID="2" presetSubtype="4">
                                  <p:stCondLst>
                                    <p:cond delay="0"/>
                                  </p:stCondLst>
                                  <p:childTnLst>
                                    <p:set>
                                      <p:cBhvr>
                                        <p:cTn dur="1" fill="hold" id="12">
                                          <p:stCondLst>
                                            <p:cond delay="0"/>
                                          </p:stCondLst>
                                        </p:cTn>
                                        <p:tgtEl>
                                          <p:spTgt spid="1048644">
                                            <p:txEl>
                                              <p:pRg st="0" end="0"/>
                                            </p:txEl>
                                          </p:spTgt>
                                        </p:tgtEl>
                                        <p:attrNameLst>
                                          <p:attrName>style.visibility</p:attrName>
                                        </p:attrNameLst>
                                      </p:cBhvr>
                                      <p:to>
                                        <p:strVal val="visible"/>
                                      </p:to>
                                    </p:set>
                                    <p:anim calcmode="lin" valueType="num">
                                      <p:cBhvr additive="base">
                                        <p:cTn dur="1000" fill="hold" id="13"/>
                                        <p:tgtEl>
                                          <p:spTgt spid="1048644">
                                            <p:txEl>
                                              <p:pRg st="0" end="0"/>
                                            </p:txEl>
                                          </p:spTgt>
                                        </p:tgtEl>
                                        <p:attrNameLst>
                                          <p:attrName>ppt_x</p:attrName>
                                        </p:attrNameLst>
                                      </p:cBhvr>
                                      <p:tavLst>
                                        <p:tav tm="0">
                                          <p:val>
                                            <p:strVal val="#ppt_x"/>
                                          </p:val>
                                        </p:tav>
                                        <p:tav tm="100000">
                                          <p:val>
                                            <p:strVal val="#ppt_x"/>
                                          </p:val>
                                        </p:tav>
                                      </p:tavLst>
                                    </p:anim>
                                    <p:anim calcmode="lin" valueType="num">
                                      <p:cBhvr additive="base">
                                        <p:cTn dur="1000" fill="hold" id="14"/>
                                        <p:tgtEl>
                                          <p:spTgt spid="104864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fill="hold" id="15">
                      <p:stCondLst>
                        <p:cond delay="indefinite"/>
                      </p:stCondLst>
                      <p:childTnLst>
                        <p:par>
                          <p:cTn fill="hold" id="16">
                            <p:stCondLst>
                              <p:cond delay="0"/>
                            </p:stCondLst>
                            <p:childTnLst>
                              <p:par>
                                <p:cTn fill="hold" grpId="0" id="17" nodeType="clickEffect" presetClass="entr" presetID="2" presetSubtype="4">
                                  <p:stCondLst>
                                    <p:cond delay="0"/>
                                  </p:stCondLst>
                                  <p:childTnLst>
                                    <p:set>
                                      <p:cBhvr>
                                        <p:cTn dur="1" fill="hold" id="18">
                                          <p:stCondLst>
                                            <p:cond delay="0"/>
                                          </p:stCondLst>
                                        </p:cTn>
                                        <p:tgtEl>
                                          <p:spTgt spid="1048644">
                                            <p:txEl>
                                              <p:pRg st="1" end="1"/>
                                            </p:txEl>
                                          </p:spTgt>
                                        </p:tgtEl>
                                        <p:attrNameLst>
                                          <p:attrName>style.visibility</p:attrName>
                                        </p:attrNameLst>
                                      </p:cBhvr>
                                      <p:to>
                                        <p:strVal val="visible"/>
                                      </p:to>
                                    </p:set>
                                    <p:anim calcmode="lin" valueType="num">
                                      <p:cBhvr additive="base">
                                        <p:cTn dur="1000" fill="hold" id="19"/>
                                        <p:tgtEl>
                                          <p:spTgt spid="1048644">
                                            <p:txEl>
                                              <p:pRg st="1" end="1"/>
                                            </p:txEl>
                                          </p:spTgt>
                                        </p:tgtEl>
                                        <p:attrNameLst>
                                          <p:attrName>ppt_x</p:attrName>
                                        </p:attrNameLst>
                                      </p:cBhvr>
                                      <p:tavLst>
                                        <p:tav tm="0">
                                          <p:val>
                                            <p:strVal val="#ppt_x"/>
                                          </p:val>
                                        </p:tav>
                                        <p:tav tm="100000">
                                          <p:val>
                                            <p:strVal val="#ppt_x"/>
                                          </p:val>
                                        </p:tav>
                                      </p:tavLst>
                                    </p:anim>
                                    <p:anim calcmode="lin" valueType="num">
                                      <p:cBhvr additive="base">
                                        <p:cTn dur="1000" fill="hold" id="20"/>
                                        <p:tgtEl>
                                          <p:spTgt spid="104864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fill="hold" id="21">
                      <p:stCondLst>
                        <p:cond delay="indefinite"/>
                      </p:stCondLst>
                      <p:childTnLst>
                        <p:par>
                          <p:cTn fill="hold" id="22">
                            <p:stCondLst>
                              <p:cond delay="0"/>
                            </p:stCondLst>
                            <p:childTnLst>
                              <p:par>
                                <p:cTn fill="hold" grpId="0" id="23" nodeType="clickEffect" presetClass="entr" presetID="2" presetSubtype="4">
                                  <p:stCondLst>
                                    <p:cond delay="0"/>
                                  </p:stCondLst>
                                  <p:childTnLst>
                                    <p:set>
                                      <p:cBhvr>
                                        <p:cTn dur="1" fill="hold" id="24">
                                          <p:stCondLst>
                                            <p:cond delay="0"/>
                                          </p:stCondLst>
                                        </p:cTn>
                                        <p:tgtEl>
                                          <p:spTgt spid="1048644">
                                            <p:txEl>
                                              <p:pRg st="2" end="2"/>
                                            </p:txEl>
                                          </p:spTgt>
                                        </p:tgtEl>
                                        <p:attrNameLst>
                                          <p:attrName>style.visibility</p:attrName>
                                        </p:attrNameLst>
                                      </p:cBhvr>
                                      <p:to>
                                        <p:strVal val="visible"/>
                                      </p:to>
                                    </p:set>
                                    <p:anim calcmode="lin" valueType="num">
                                      <p:cBhvr additive="base">
                                        <p:cTn dur="1000" fill="hold" id="25"/>
                                        <p:tgtEl>
                                          <p:spTgt spid="1048644">
                                            <p:txEl>
                                              <p:pRg st="2" end="2"/>
                                            </p:txEl>
                                          </p:spTgt>
                                        </p:tgtEl>
                                        <p:attrNameLst>
                                          <p:attrName>ppt_x</p:attrName>
                                        </p:attrNameLst>
                                      </p:cBhvr>
                                      <p:tavLst>
                                        <p:tav tm="0">
                                          <p:val>
                                            <p:strVal val="#ppt_x"/>
                                          </p:val>
                                        </p:tav>
                                        <p:tav tm="100000">
                                          <p:val>
                                            <p:strVal val="#ppt_x"/>
                                          </p:val>
                                        </p:tav>
                                      </p:tavLst>
                                    </p:anim>
                                    <p:anim calcmode="lin" valueType="num">
                                      <p:cBhvr additive="base">
                                        <p:cTn dur="1000" fill="hold" id="26"/>
                                        <p:tgtEl>
                                          <p:spTgt spid="104864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fill="hold" id="27">
                      <p:stCondLst>
                        <p:cond delay="indefinite"/>
                      </p:stCondLst>
                      <p:childTnLst>
                        <p:par>
                          <p:cTn fill="hold" id="28">
                            <p:stCondLst>
                              <p:cond delay="0"/>
                            </p:stCondLst>
                            <p:childTnLst>
                              <p:par>
                                <p:cTn fill="hold" grpId="0" id="29" nodeType="clickEffect" presetClass="entr" presetID="2" presetSubtype="4">
                                  <p:stCondLst>
                                    <p:cond delay="0"/>
                                  </p:stCondLst>
                                  <p:childTnLst>
                                    <p:set>
                                      <p:cBhvr>
                                        <p:cTn dur="1" fill="hold" id="30">
                                          <p:stCondLst>
                                            <p:cond delay="0"/>
                                          </p:stCondLst>
                                        </p:cTn>
                                        <p:tgtEl>
                                          <p:spTgt spid="1048644">
                                            <p:txEl>
                                              <p:pRg st="3" end="3"/>
                                            </p:txEl>
                                          </p:spTgt>
                                        </p:tgtEl>
                                        <p:attrNameLst>
                                          <p:attrName>style.visibility</p:attrName>
                                        </p:attrNameLst>
                                      </p:cBhvr>
                                      <p:to>
                                        <p:strVal val="visible"/>
                                      </p:to>
                                    </p:set>
                                    <p:anim calcmode="lin" valueType="num">
                                      <p:cBhvr additive="base">
                                        <p:cTn dur="1000" fill="hold" id="31"/>
                                        <p:tgtEl>
                                          <p:spTgt spid="1048644">
                                            <p:txEl>
                                              <p:pRg st="3" end="3"/>
                                            </p:txEl>
                                          </p:spTgt>
                                        </p:tgtEl>
                                        <p:attrNameLst>
                                          <p:attrName>ppt_x</p:attrName>
                                        </p:attrNameLst>
                                      </p:cBhvr>
                                      <p:tavLst>
                                        <p:tav tm="0">
                                          <p:val>
                                            <p:strVal val="#ppt_x"/>
                                          </p:val>
                                        </p:tav>
                                        <p:tav tm="100000">
                                          <p:val>
                                            <p:strVal val="#ppt_x"/>
                                          </p:val>
                                        </p:tav>
                                      </p:tavLst>
                                    </p:anim>
                                    <p:anim calcmode="lin" valueType="num">
                                      <p:cBhvr additive="base">
                                        <p:cTn dur="1000" fill="hold" id="32"/>
                                        <p:tgtEl>
                                          <p:spTgt spid="104864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fill="hold" id="33">
                      <p:stCondLst>
                        <p:cond delay="indefinite"/>
                      </p:stCondLst>
                      <p:childTnLst>
                        <p:par>
                          <p:cTn fill="hold" id="34">
                            <p:stCondLst>
                              <p:cond delay="0"/>
                            </p:stCondLst>
                            <p:childTnLst>
                              <p:par>
                                <p:cTn fill="hold" grpId="0" id="35" nodeType="clickEffect" presetClass="entr" presetID="2" presetSubtype="4">
                                  <p:stCondLst>
                                    <p:cond delay="0"/>
                                  </p:stCondLst>
                                  <p:childTnLst>
                                    <p:set>
                                      <p:cBhvr>
                                        <p:cTn dur="1" fill="hold" id="36">
                                          <p:stCondLst>
                                            <p:cond delay="0"/>
                                          </p:stCondLst>
                                        </p:cTn>
                                        <p:tgtEl>
                                          <p:spTgt spid="1048644">
                                            <p:txEl>
                                              <p:pRg st="4" end="4"/>
                                            </p:txEl>
                                          </p:spTgt>
                                        </p:tgtEl>
                                        <p:attrNameLst>
                                          <p:attrName>style.visibility</p:attrName>
                                        </p:attrNameLst>
                                      </p:cBhvr>
                                      <p:to>
                                        <p:strVal val="visible"/>
                                      </p:to>
                                    </p:set>
                                    <p:anim calcmode="lin" valueType="num">
                                      <p:cBhvr additive="base">
                                        <p:cTn dur="1000" fill="hold" id="37"/>
                                        <p:tgtEl>
                                          <p:spTgt spid="1048644">
                                            <p:txEl>
                                              <p:pRg st="4" end="4"/>
                                            </p:txEl>
                                          </p:spTgt>
                                        </p:tgtEl>
                                        <p:attrNameLst>
                                          <p:attrName>ppt_x</p:attrName>
                                        </p:attrNameLst>
                                      </p:cBhvr>
                                      <p:tavLst>
                                        <p:tav tm="0">
                                          <p:val>
                                            <p:strVal val="#ppt_x"/>
                                          </p:val>
                                        </p:tav>
                                        <p:tav tm="100000">
                                          <p:val>
                                            <p:strVal val="#ppt_x"/>
                                          </p:val>
                                        </p:tav>
                                      </p:tavLst>
                                    </p:anim>
                                    <p:anim calcmode="lin" valueType="num">
                                      <p:cBhvr additive="base">
                                        <p:cTn dur="1000" fill="hold" id="38"/>
                                        <p:tgtEl>
                                          <p:spTgt spid="104864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fill="hold" id="39">
                      <p:stCondLst>
                        <p:cond delay="indefinite"/>
                      </p:stCondLst>
                      <p:childTnLst>
                        <p:par>
                          <p:cTn fill="hold" id="40">
                            <p:stCondLst>
                              <p:cond delay="0"/>
                            </p:stCondLst>
                            <p:childTnLst>
                              <p:par>
                                <p:cTn fill="hold" grpId="0" id="41" nodeType="clickEffect" presetClass="entr" presetID="2" presetSubtype="4">
                                  <p:stCondLst>
                                    <p:cond delay="0"/>
                                  </p:stCondLst>
                                  <p:childTnLst>
                                    <p:set>
                                      <p:cBhvr>
                                        <p:cTn dur="1" fill="hold" id="42">
                                          <p:stCondLst>
                                            <p:cond delay="0"/>
                                          </p:stCondLst>
                                        </p:cTn>
                                        <p:tgtEl>
                                          <p:spTgt spid="1048644">
                                            <p:txEl>
                                              <p:pRg st="5" end="5"/>
                                            </p:txEl>
                                          </p:spTgt>
                                        </p:tgtEl>
                                        <p:attrNameLst>
                                          <p:attrName>style.visibility</p:attrName>
                                        </p:attrNameLst>
                                      </p:cBhvr>
                                      <p:to>
                                        <p:strVal val="visible"/>
                                      </p:to>
                                    </p:set>
                                    <p:anim calcmode="lin" valueType="num">
                                      <p:cBhvr additive="base">
                                        <p:cTn dur="1000" fill="hold" id="43"/>
                                        <p:tgtEl>
                                          <p:spTgt spid="1048644">
                                            <p:txEl>
                                              <p:pRg st="5" end="5"/>
                                            </p:txEl>
                                          </p:spTgt>
                                        </p:tgtEl>
                                        <p:attrNameLst>
                                          <p:attrName>ppt_x</p:attrName>
                                        </p:attrNameLst>
                                      </p:cBhvr>
                                      <p:tavLst>
                                        <p:tav tm="0">
                                          <p:val>
                                            <p:strVal val="#ppt_x"/>
                                          </p:val>
                                        </p:tav>
                                        <p:tav tm="100000">
                                          <p:val>
                                            <p:strVal val="#ppt_x"/>
                                          </p:val>
                                        </p:tav>
                                      </p:tavLst>
                                    </p:anim>
                                    <p:anim calcmode="lin" valueType="num">
                                      <p:cBhvr additive="base">
                                        <p:cTn dur="1000" fill="hold" id="44"/>
                                        <p:tgtEl>
                                          <p:spTgt spid="104864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fill="hold" id="45">
                      <p:stCondLst>
                        <p:cond delay="indefinite"/>
                      </p:stCondLst>
                      <p:childTnLst>
                        <p:par>
                          <p:cTn fill="hold" id="46">
                            <p:stCondLst>
                              <p:cond delay="0"/>
                            </p:stCondLst>
                            <p:childTnLst>
                              <p:par>
                                <p:cTn fill="hold" grpId="0" id="47" nodeType="clickEffect" presetClass="entr" presetID="2" presetSubtype="4">
                                  <p:stCondLst>
                                    <p:cond delay="0"/>
                                  </p:stCondLst>
                                  <p:childTnLst>
                                    <p:set>
                                      <p:cBhvr>
                                        <p:cTn dur="1" fill="hold" id="48">
                                          <p:stCondLst>
                                            <p:cond delay="0"/>
                                          </p:stCondLst>
                                        </p:cTn>
                                        <p:tgtEl>
                                          <p:spTgt spid="1048644">
                                            <p:txEl>
                                              <p:pRg st="6" end="6"/>
                                            </p:txEl>
                                          </p:spTgt>
                                        </p:tgtEl>
                                        <p:attrNameLst>
                                          <p:attrName>style.visibility</p:attrName>
                                        </p:attrNameLst>
                                      </p:cBhvr>
                                      <p:to>
                                        <p:strVal val="visible"/>
                                      </p:to>
                                    </p:set>
                                    <p:anim calcmode="lin" valueType="num">
                                      <p:cBhvr additive="base">
                                        <p:cTn dur="1000" fill="hold" id="49"/>
                                        <p:tgtEl>
                                          <p:spTgt spid="1048644">
                                            <p:txEl>
                                              <p:pRg st="6" end="6"/>
                                            </p:txEl>
                                          </p:spTgt>
                                        </p:tgtEl>
                                        <p:attrNameLst>
                                          <p:attrName>ppt_x</p:attrName>
                                        </p:attrNameLst>
                                      </p:cBhvr>
                                      <p:tavLst>
                                        <p:tav tm="0">
                                          <p:val>
                                            <p:strVal val="#ppt_x"/>
                                          </p:val>
                                        </p:tav>
                                        <p:tav tm="100000">
                                          <p:val>
                                            <p:strVal val="#ppt_x"/>
                                          </p:val>
                                        </p:tav>
                                      </p:tavLst>
                                    </p:anim>
                                    <p:anim calcmode="lin" valueType="num">
                                      <p:cBhvr additive="base">
                                        <p:cTn dur="1000" fill="hold" id="50"/>
                                        <p:tgtEl>
                                          <p:spTgt spid="104864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fill="hold" id="51">
                      <p:stCondLst>
                        <p:cond delay="indefinite"/>
                      </p:stCondLst>
                      <p:childTnLst>
                        <p:par>
                          <p:cTn fill="hold" id="52">
                            <p:stCondLst>
                              <p:cond delay="0"/>
                            </p:stCondLst>
                            <p:childTnLst>
                              <p:par>
                                <p:cTn fill="hold" grpId="0" id="53" nodeType="clickEffect" presetClass="entr" presetID="2" presetSubtype="4">
                                  <p:stCondLst>
                                    <p:cond delay="0"/>
                                  </p:stCondLst>
                                  <p:childTnLst>
                                    <p:set>
                                      <p:cBhvr>
                                        <p:cTn dur="1" fill="hold" id="54">
                                          <p:stCondLst>
                                            <p:cond delay="0"/>
                                          </p:stCondLst>
                                        </p:cTn>
                                        <p:tgtEl>
                                          <p:spTgt spid="1048644">
                                            <p:txEl>
                                              <p:pRg st="7" end="7"/>
                                            </p:txEl>
                                          </p:spTgt>
                                        </p:tgtEl>
                                        <p:attrNameLst>
                                          <p:attrName>style.visibility</p:attrName>
                                        </p:attrNameLst>
                                      </p:cBhvr>
                                      <p:to>
                                        <p:strVal val="visible"/>
                                      </p:to>
                                    </p:set>
                                    <p:anim calcmode="lin" valueType="num">
                                      <p:cBhvr additive="base">
                                        <p:cTn dur="1000" fill="hold" id="55"/>
                                        <p:tgtEl>
                                          <p:spTgt spid="1048644">
                                            <p:txEl>
                                              <p:pRg st="7" end="7"/>
                                            </p:txEl>
                                          </p:spTgt>
                                        </p:tgtEl>
                                        <p:attrNameLst>
                                          <p:attrName>ppt_x</p:attrName>
                                        </p:attrNameLst>
                                      </p:cBhvr>
                                      <p:tavLst>
                                        <p:tav tm="0">
                                          <p:val>
                                            <p:strVal val="#ppt_x"/>
                                          </p:val>
                                        </p:tav>
                                        <p:tav tm="100000">
                                          <p:val>
                                            <p:strVal val="#ppt_x"/>
                                          </p:val>
                                        </p:tav>
                                      </p:tavLst>
                                    </p:anim>
                                    <p:anim calcmode="lin" valueType="num">
                                      <p:cBhvr additive="base">
                                        <p:cTn dur="1000" fill="hold" id="56"/>
                                        <p:tgtEl>
                                          <p:spTgt spid="104864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fill="hold" id="57">
                      <p:stCondLst>
                        <p:cond delay="indefinite"/>
                      </p:stCondLst>
                      <p:childTnLst>
                        <p:par>
                          <p:cTn fill="hold" id="58">
                            <p:stCondLst>
                              <p:cond delay="0"/>
                            </p:stCondLst>
                            <p:childTnLst>
                              <p:par>
                                <p:cTn fill="hold" grpId="0" id="59" nodeType="clickEffect" presetClass="entr" presetID="2" presetSubtype="4">
                                  <p:stCondLst>
                                    <p:cond delay="0"/>
                                  </p:stCondLst>
                                  <p:childTnLst>
                                    <p:set>
                                      <p:cBhvr>
                                        <p:cTn dur="1" fill="hold" id="60">
                                          <p:stCondLst>
                                            <p:cond delay="0"/>
                                          </p:stCondLst>
                                        </p:cTn>
                                        <p:tgtEl>
                                          <p:spTgt spid="1048644">
                                            <p:txEl>
                                              <p:pRg st="8" end="8"/>
                                            </p:txEl>
                                          </p:spTgt>
                                        </p:tgtEl>
                                        <p:attrNameLst>
                                          <p:attrName>style.visibility</p:attrName>
                                        </p:attrNameLst>
                                      </p:cBhvr>
                                      <p:to>
                                        <p:strVal val="visible"/>
                                      </p:to>
                                    </p:set>
                                    <p:anim calcmode="lin" valueType="num">
                                      <p:cBhvr additive="base">
                                        <p:cTn dur="1000" fill="hold" id="61"/>
                                        <p:tgtEl>
                                          <p:spTgt spid="1048644">
                                            <p:txEl>
                                              <p:pRg st="8" end="8"/>
                                            </p:txEl>
                                          </p:spTgt>
                                        </p:tgtEl>
                                        <p:attrNameLst>
                                          <p:attrName>ppt_x</p:attrName>
                                        </p:attrNameLst>
                                      </p:cBhvr>
                                      <p:tavLst>
                                        <p:tav tm="0">
                                          <p:val>
                                            <p:strVal val="#ppt_x"/>
                                          </p:val>
                                        </p:tav>
                                        <p:tav tm="100000">
                                          <p:val>
                                            <p:strVal val="#ppt_x"/>
                                          </p:val>
                                        </p:tav>
                                      </p:tavLst>
                                    </p:anim>
                                    <p:anim calcmode="lin" valueType="num">
                                      <p:cBhvr additive="base">
                                        <p:cTn dur="1000" fill="hold" id="62"/>
                                        <p:tgtEl>
                                          <p:spTgt spid="104864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fill="hold" id="63">
                      <p:stCondLst>
                        <p:cond delay="indefinite"/>
                      </p:stCondLst>
                      <p:childTnLst>
                        <p:par>
                          <p:cTn fill="hold" id="64">
                            <p:stCondLst>
                              <p:cond delay="0"/>
                            </p:stCondLst>
                            <p:childTnLst>
                              <p:par>
                                <p:cTn fill="hold" grpId="0" id="65" nodeType="clickEffect" presetClass="entr" presetID="2" presetSubtype="4">
                                  <p:stCondLst>
                                    <p:cond delay="0"/>
                                  </p:stCondLst>
                                  <p:childTnLst>
                                    <p:set>
                                      <p:cBhvr>
                                        <p:cTn dur="1" fill="hold" id="66">
                                          <p:stCondLst>
                                            <p:cond delay="0"/>
                                          </p:stCondLst>
                                        </p:cTn>
                                        <p:tgtEl>
                                          <p:spTgt spid="1048644">
                                            <p:txEl>
                                              <p:pRg st="9" end="9"/>
                                            </p:txEl>
                                          </p:spTgt>
                                        </p:tgtEl>
                                        <p:attrNameLst>
                                          <p:attrName>style.visibility</p:attrName>
                                        </p:attrNameLst>
                                      </p:cBhvr>
                                      <p:to>
                                        <p:strVal val="visible"/>
                                      </p:to>
                                    </p:set>
                                    <p:anim calcmode="lin" valueType="num">
                                      <p:cBhvr additive="base">
                                        <p:cTn dur="1000" fill="hold" id="67"/>
                                        <p:tgtEl>
                                          <p:spTgt spid="1048644">
                                            <p:txEl>
                                              <p:pRg st="9" end="9"/>
                                            </p:txEl>
                                          </p:spTgt>
                                        </p:tgtEl>
                                        <p:attrNameLst>
                                          <p:attrName>ppt_x</p:attrName>
                                        </p:attrNameLst>
                                      </p:cBhvr>
                                      <p:tavLst>
                                        <p:tav tm="0">
                                          <p:val>
                                            <p:strVal val="#ppt_x"/>
                                          </p:val>
                                        </p:tav>
                                        <p:tav tm="100000">
                                          <p:val>
                                            <p:strVal val="#ppt_x"/>
                                          </p:val>
                                        </p:tav>
                                      </p:tavLst>
                                    </p:anim>
                                    <p:anim calcmode="lin" valueType="num">
                                      <p:cBhvr additive="base">
                                        <p:cTn dur="1000" fill="hold" id="68"/>
                                        <p:tgtEl>
                                          <p:spTgt spid="1048644">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fill="hold" id="69">
                      <p:stCondLst>
                        <p:cond delay="indefinite"/>
                      </p:stCondLst>
                      <p:childTnLst>
                        <p:par>
                          <p:cTn fill="hold" id="70">
                            <p:stCondLst>
                              <p:cond delay="0"/>
                            </p:stCondLst>
                            <p:childTnLst>
                              <p:par>
                                <p:cTn fill="hold" grpId="0" id="71" nodeType="clickEffect" presetClass="entr" presetID="2" presetSubtype="4">
                                  <p:stCondLst>
                                    <p:cond delay="0"/>
                                  </p:stCondLst>
                                  <p:childTnLst>
                                    <p:set>
                                      <p:cBhvr>
                                        <p:cTn dur="1" fill="hold" id="72">
                                          <p:stCondLst>
                                            <p:cond delay="0"/>
                                          </p:stCondLst>
                                        </p:cTn>
                                        <p:tgtEl>
                                          <p:spTgt spid="1048644">
                                            <p:txEl>
                                              <p:pRg st="10" end="10"/>
                                            </p:txEl>
                                          </p:spTgt>
                                        </p:tgtEl>
                                        <p:attrNameLst>
                                          <p:attrName>style.visibility</p:attrName>
                                        </p:attrNameLst>
                                      </p:cBhvr>
                                      <p:to>
                                        <p:strVal val="visible"/>
                                      </p:to>
                                    </p:set>
                                    <p:anim calcmode="lin" valueType="num">
                                      <p:cBhvr additive="base">
                                        <p:cTn dur="1000" fill="hold" id="73"/>
                                        <p:tgtEl>
                                          <p:spTgt spid="1048644">
                                            <p:txEl>
                                              <p:pRg st="10" end="10"/>
                                            </p:txEl>
                                          </p:spTgt>
                                        </p:tgtEl>
                                        <p:attrNameLst>
                                          <p:attrName>ppt_x</p:attrName>
                                        </p:attrNameLst>
                                      </p:cBhvr>
                                      <p:tavLst>
                                        <p:tav tm="0">
                                          <p:val>
                                            <p:strVal val="#ppt_x"/>
                                          </p:val>
                                        </p:tav>
                                        <p:tav tm="100000">
                                          <p:val>
                                            <p:strVal val="#ppt_x"/>
                                          </p:val>
                                        </p:tav>
                                      </p:tavLst>
                                    </p:anim>
                                    <p:anim calcmode="lin" valueType="num">
                                      <p:cBhvr additive="base">
                                        <p:cTn dur="1000" fill="hold" id="74"/>
                                        <p:tgtEl>
                                          <p:spTgt spid="1048644">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fill="hold" id="75">
                      <p:stCondLst>
                        <p:cond delay="indefinite"/>
                      </p:stCondLst>
                      <p:childTnLst>
                        <p:par>
                          <p:cTn fill="hold" id="76">
                            <p:stCondLst>
                              <p:cond delay="0"/>
                            </p:stCondLst>
                            <p:childTnLst>
                              <p:par>
                                <p:cTn fill="hold" grpId="0" id="77" nodeType="clickEffect" presetClass="entr" presetID="2" presetSubtype="4">
                                  <p:stCondLst>
                                    <p:cond delay="0"/>
                                  </p:stCondLst>
                                  <p:childTnLst>
                                    <p:set>
                                      <p:cBhvr>
                                        <p:cTn dur="1" fill="hold" id="78">
                                          <p:stCondLst>
                                            <p:cond delay="0"/>
                                          </p:stCondLst>
                                        </p:cTn>
                                        <p:tgtEl>
                                          <p:spTgt spid="1048644">
                                            <p:txEl>
                                              <p:pRg st="11" end="11"/>
                                            </p:txEl>
                                          </p:spTgt>
                                        </p:tgtEl>
                                        <p:attrNameLst>
                                          <p:attrName>style.visibility</p:attrName>
                                        </p:attrNameLst>
                                      </p:cBhvr>
                                      <p:to>
                                        <p:strVal val="visible"/>
                                      </p:to>
                                    </p:set>
                                    <p:anim calcmode="lin" valueType="num">
                                      <p:cBhvr additive="base">
                                        <p:cTn dur="1000" fill="hold" id="79"/>
                                        <p:tgtEl>
                                          <p:spTgt spid="1048644">
                                            <p:txEl>
                                              <p:pRg st="11" end="11"/>
                                            </p:txEl>
                                          </p:spTgt>
                                        </p:tgtEl>
                                        <p:attrNameLst>
                                          <p:attrName>ppt_x</p:attrName>
                                        </p:attrNameLst>
                                      </p:cBhvr>
                                      <p:tavLst>
                                        <p:tav tm="0">
                                          <p:val>
                                            <p:strVal val="#ppt_x"/>
                                          </p:val>
                                        </p:tav>
                                        <p:tav tm="100000">
                                          <p:val>
                                            <p:strVal val="#ppt_x"/>
                                          </p:val>
                                        </p:tav>
                                      </p:tavLst>
                                    </p:anim>
                                    <p:anim calcmode="lin" valueType="num">
                                      <p:cBhvr additive="base">
                                        <p:cTn dur="1000" fill="hold" id="80"/>
                                        <p:tgtEl>
                                          <p:spTgt spid="1048644">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fill="hold" id="81">
                      <p:stCondLst>
                        <p:cond delay="indefinite"/>
                      </p:stCondLst>
                      <p:childTnLst>
                        <p:par>
                          <p:cTn fill="hold" id="82">
                            <p:stCondLst>
                              <p:cond delay="0"/>
                            </p:stCondLst>
                            <p:childTnLst>
                              <p:par>
                                <p:cTn fill="hold" grpId="0" id="83" nodeType="clickEffect" presetClass="entr" presetID="2" presetSubtype="4">
                                  <p:stCondLst>
                                    <p:cond delay="0"/>
                                  </p:stCondLst>
                                  <p:childTnLst>
                                    <p:set>
                                      <p:cBhvr>
                                        <p:cTn dur="1" fill="hold" id="84">
                                          <p:stCondLst>
                                            <p:cond delay="0"/>
                                          </p:stCondLst>
                                        </p:cTn>
                                        <p:tgtEl>
                                          <p:spTgt spid="1048644">
                                            <p:txEl>
                                              <p:pRg st="12" end="12"/>
                                            </p:txEl>
                                          </p:spTgt>
                                        </p:tgtEl>
                                        <p:attrNameLst>
                                          <p:attrName>style.visibility</p:attrName>
                                        </p:attrNameLst>
                                      </p:cBhvr>
                                      <p:to>
                                        <p:strVal val="visible"/>
                                      </p:to>
                                    </p:set>
                                    <p:anim calcmode="lin" valueType="num">
                                      <p:cBhvr additive="base">
                                        <p:cTn dur="1000" fill="hold" id="85"/>
                                        <p:tgtEl>
                                          <p:spTgt spid="1048644">
                                            <p:txEl>
                                              <p:pRg st="12" end="12"/>
                                            </p:txEl>
                                          </p:spTgt>
                                        </p:tgtEl>
                                        <p:attrNameLst>
                                          <p:attrName>ppt_x</p:attrName>
                                        </p:attrNameLst>
                                      </p:cBhvr>
                                      <p:tavLst>
                                        <p:tav tm="0">
                                          <p:val>
                                            <p:strVal val="#ppt_x"/>
                                          </p:val>
                                        </p:tav>
                                        <p:tav tm="100000">
                                          <p:val>
                                            <p:strVal val="#ppt_x"/>
                                          </p:val>
                                        </p:tav>
                                      </p:tavLst>
                                    </p:anim>
                                    <p:anim calcmode="lin" valueType="num">
                                      <p:cBhvr additive="base">
                                        <p:cTn dur="1000" fill="hold" id="86"/>
                                        <p:tgtEl>
                                          <p:spTgt spid="1048644">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44"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73" name=""/>
        <p:cNvGrpSpPr/>
        <p:nvPr/>
      </p:nvGrpSpPr>
      <p:grpSpPr>
        <a:xfrm>
          <a:off x="0" y="0"/>
          <a:ext cx="0" cy="0"/>
          <a:chOff x="0" y="0"/>
          <a:chExt cx="0" cy="0"/>
        </a:xfrm>
      </p:grpSpPr>
      <p:pic>
        <p:nvPicPr>
          <p:cNvPr id="2097159" name="Picture 2"/>
          <p:cNvPicPr>
            <a:picLocks noChangeAspect="1" noChangeArrowheads="1"/>
          </p:cNvPicPr>
          <p:nvPr/>
        </p:nvPicPr>
        <p:blipFill>
          <a:blip xmlns:r="http://schemas.openxmlformats.org/officeDocument/2006/relationships" r:embed="rId1"/>
          <a:srcRect/>
          <a:stretch>
            <a:fillRect/>
          </a:stretch>
        </p:blipFill>
        <p:spPr bwMode="auto">
          <a:xfrm>
            <a:off x="76200" y="533400"/>
            <a:ext cx="8915400" cy="5943600"/>
          </a:xfrm>
          <a:prstGeom prst="rect"/>
          <a:noFill/>
          <a:ln w="9525">
            <a:noFill/>
            <a:miter lim="800000"/>
            <a:headEnd/>
            <a:tailEnd/>
          </a:ln>
          <a:effectLst/>
        </p:spPr>
      </p:pic>
      <p:sp>
        <p:nvSpPr>
          <p:cNvPr id="1048645" name="TextBox 4"/>
          <p:cNvSpPr txBox="1"/>
          <p:nvPr/>
        </p:nvSpPr>
        <p:spPr>
          <a:xfrm>
            <a:off x="0" y="152400"/>
            <a:ext cx="6934200" cy="461665"/>
          </a:xfrm>
          <a:prstGeom prst="rect"/>
          <a:noFill/>
        </p:spPr>
        <p:txBody>
          <a:bodyPr rtlCol="0" wrap="square">
            <a:spAutoFit/>
          </a:bodyPr>
          <a:p>
            <a:r>
              <a:rPr b="1" dirty="0" sz="2400" lang="en-US" u="sng" smtClean="0">
                <a:solidFill>
                  <a:schemeClr val="accent3">
                    <a:lumMod val="60000"/>
                    <a:lumOff val="40000"/>
                  </a:schemeClr>
                </a:solidFill>
              </a:rPr>
              <a:t>Microsoft Outlook  e-mail window</a:t>
            </a:r>
            <a:endParaRPr b="1" dirty="0" sz="2400" lang="en-US" u="sng">
              <a:solidFill>
                <a:schemeClr val="accent3">
                  <a:lumMod val="60000"/>
                  <a:lumOff val="40000"/>
                </a:schemeClr>
              </a:solidFill>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45"/>
                                        </p:tgtEl>
                                        <p:attrNameLst>
                                          <p:attrName>style.visibility</p:attrName>
                                        </p:attrNameLst>
                                      </p:cBhvr>
                                      <p:to>
                                        <p:strVal val="visible"/>
                                      </p:to>
                                    </p:set>
                                    <p:anim calcmode="lin" valueType="num">
                                      <p:cBhvr>
                                        <p:cTn dur="1000" fill="hold" id="7"/>
                                        <p:tgtEl>
                                          <p:spTgt spid="1048645"/>
                                        </p:tgtEl>
                                        <p:attrNameLst>
                                          <p:attrName>ppt_w</p:attrName>
                                        </p:attrNameLst>
                                      </p:cBhvr>
                                      <p:tavLst>
                                        <p:tav tm="0">
                                          <p:val>
                                            <p:strVal val="#ppt_w*0.70"/>
                                          </p:val>
                                        </p:tav>
                                        <p:tav tm="100000">
                                          <p:val>
                                            <p:strVal val="#ppt_w"/>
                                          </p:val>
                                        </p:tav>
                                      </p:tavLst>
                                    </p:anim>
                                    <p:anim calcmode="lin" valueType="num">
                                      <p:cBhvr>
                                        <p:cTn dur="1000" fill="hold" id="8"/>
                                        <p:tgtEl>
                                          <p:spTgt spid="1048645"/>
                                        </p:tgtEl>
                                        <p:attrNameLst>
                                          <p:attrName>ppt_h</p:attrName>
                                        </p:attrNameLst>
                                      </p:cBhvr>
                                      <p:tavLst>
                                        <p:tav tm="0">
                                          <p:val>
                                            <p:strVal val="#ppt_h"/>
                                          </p:val>
                                        </p:tav>
                                        <p:tav tm="100000">
                                          <p:val>
                                            <p:strVal val="#ppt_h"/>
                                          </p:val>
                                        </p:tav>
                                      </p:tavLst>
                                    </p:anim>
                                    <p:animEffect transition="in" filter="fade">
                                      <p:cBhvr>
                                        <p:cTn dur="1000" id="9"/>
                                        <p:tgtEl>
                                          <p:spTgt spid="1048645"/>
                                        </p:tgtEl>
                                      </p:cBhvr>
                                    </p:animEffect>
                                  </p:childTnLst>
                                </p:cTn>
                              </p:par>
                              <p:par>
                                <p:cTn fill="hold" id="10" nodeType="withEffect" presetClass="entr" presetID="55" presetSubtype="0">
                                  <p:stCondLst>
                                    <p:cond delay="0"/>
                                  </p:stCondLst>
                                  <p:childTnLst>
                                    <p:set>
                                      <p:cBhvr>
                                        <p:cTn dur="1" fill="hold" id="11">
                                          <p:stCondLst>
                                            <p:cond delay="0"/>
                                          </p:stCondLst>
                                        </p:cTn>
                                        <p:tgtEl>
                                          <p:spTgt spid="2097159"/>
                                        </p:tgtEl>
                                        <p:attrNameLst>
                                          <p:attrName>style.visibility</p:attrName>
                                        </p:attrNameLst>
                                      </p:cBhvr>
                                      <p:to>
                                        <p:strVal val="visible"/>
                                      </p:to>
                                    </p:set>
                                    <p:anim calcmode="lin" valueType="num">
                                      <p:cBhvr>
                                        <p:cTn dur="1000" fill="hold" id="12"/>
                                        <p:tgtEl>
                                          <p:spTgt spid="2097159"/>
                                        </p:tgtEl>
                                        <p:attrNameLst>
                                          <p:attrName>ppt_w</p:attrName>
                                        </p:attrNameLst>
                                      </p:cBhvr>
                                      <p:tavLst>
                                        <p:tav tm="0">
                                          <p:val>
                                            <p:strVal val="#ppt_w*0.70"/>
                                          </p:val>
                                        </p:tav>
                                        <p:tav tm="100000">
                                          <p:val>
                                            <p:strVal val="#ppt_w"/>
                                          </p:val>
                                        </p:tav>
                                      </p:tavLst>
                                    </p:anim>
                                    <p:anim calcmode="lin" valueType="num">
                                      <p:cBhvr>
                                        <p:cTn dur="1000" fill="hold" id="13"/>
                                        <p:tgtEl>
                                          <p:spTgt spid="2097159"/>
                                        </p:tgtEl>
                                        <p:attrNameLst>
                                          <p:attrName>ppt_h</p:attrName>
                                        </p:attrNameLst>
                                      </p:cBhvr>
                                      <p:tavLst>
                                        <p:tav tm="0">
                                          <p:val>
                                            <p:strVal val="#ppt_h"/>
                                          </p:val>
                                        </p:tav>
                                        <p:tav tm="100000">
                                          <p:val>
                                            <p:strVal val="#ppt_h"/>
                                          </p:val>
                                        </p:tav>
                                      </p:tavLst>
                                    </p:anim>
                                    <p:animEffect transition="in" filter="fade">
                                      <p:cBhvr>
                                        <p:cTn dur="1000" id="14"/>
                                        <p:tgtEl>
                                          <p:spTgt spid="2097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4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74" name=""/>
        <p:cNvGrpSpPr/>
        <p:nvPr/>
      </p:nvGrpSpPr>
      <p:grpSpPr>
        <a:xfrm>
          <a:off x="0" y="0"/>
          <a:ext cx="0" cy="0"/>
          <a:chOff x="0" y="0"/>
          <a:chExt cx="0" cy="0"/>
        </a:xfrm>
      </p:grpSpPr>
      <p:pic>
        <p:nvPicPr>
          <p:cNvPr id="2097160" name="Picture 2"/>
          <p:cNvPicPr>
            <a:picLocks noChangeAspect="1" noChangeArrowheads="1"/>
          </p:cNvPicPr>
          <p:nvPr/>
        </p:nvPicPr>
        <p:blipFill>
          <a:blip xmlns:r="http://schemas.openxmlformats.org/officeDocument/2006/relationships" r:embed="rId1"/>
          <a:srcRect t="1299" r="11111"/>
          <a:stretch>
            <a:fillRect/>
          </a:stretch>
        </p:blipFill>
        <p:spPr bwMode="auto">
          <a:xfrm>
            <a:off x="152400" y="914400"/>
            <a:ext cx="8763000" cy="5791201"/>
          </a:xfrm>
          <a:prstGeom prst="rect"/>
          <a:noFill/>
          <a:ln w="9525">
            <a:noFill/>
            <a:miter lim="800000"/>
            <a:headEnd/>
            <a:tailEnd/>
          </a:ln>
          <a:effectLst/>
        </p:spPr>
      </p:pic>
      <p:sp>
        <p:nvSpPr>
          <p:cNvPr id="1048646" name="TextBox 4"/>
          <p:cNvSpPr txBox="1"/>
          <p:nvPr/>
        </p:nvSpPr>
        <p:spPr>
          <a:xfrm>
            <a:off x="609600" y="300335"/>
            <a:ext cx="7162800" cy="461665"/>
          </a:xfrm>
          <a:prstGeom prst="rect"/>
        </p:spPr>
        <p:style>
          <a:lnRef idx="3">
            <a:schemeClr val="lt1"/>
          </a:lnRef>
          <a:fillRef idx="1">
            <a:schemeClr val="accent1"/>
          </a:fillRef>
          <a:effectRef idx="1">
            <a:schemeClr val="accent1"/>
          </a:effectRef>
          <a:fontRef idx="minor">
            <a:schemeClr val="lt1"/>
          </a:fontRef>
        </p:style>
        <p:txBody>
          <a:bodyPr rtlCol="0" wrap="square">
            <a:spAutoFit/>
          </a:bodyPr>
          <a:p>
            <a:pPr algn="ctr"/>
            <a:r>
              <a:rPr b="1" dirty="0" sz="2400" lang="en-US" smtClean="0">
                <a:solidFill>
                  <a:schemeClr val="bg1"/>
                </a:solidFill>
              </a:rPr>
              <a:t>Microsoft Outlook New Mail window</a:t>
            </a:r>
            <a:endParaRPr b="1" dirty="0" sz="2400" lang="en-US">
              <a:solidFill>
                <a:schemeClr val="bg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75" name=""/>
        <p:cNvGrpSpPr/>
        <p:nvPr/>
      </p:nvGrpSpPr>
      <p:grpSpPr>
        <a:xfrm>
          <a:off x="0" y="0"/>
          <a:ext cx="0" cy="0"/>
          <a:chOff x="0" y="0"/>
          <a:chExt cx="0" cy="0"/>
        </a:xfrm>
      </p:grpSpPr>
      <p:sp>
        <p:nvSpPr>
          <p:cNvPr id="1048647" name="Content Placeholder 2"/>
          <p:cNvSpPr>
            <a:spLocks noGrp="1"/>
          </p:cNvSpPr>
          <p:nvPr>
            <p:ph idx="1"/>
          </p:nvPr>
        </p:nvSpPr>
        <p:spPr>
          <a:xfrm>
            <a:off x="228600" y="228600"/>
            <a:ext cx="8763000" cy="6400800"/>
          </a:xfrm>
          <a:solidFill>
            <a:srgbClr val="FFEBF4"/>
          </a:solidFill>
        </p:spPr>
        <p:txBody>
          <a:bodyPr>
            <a:normAutofit/>
          </a:bodyPr>
          <a:p>
            <a:pPr>
              <a:buNone/>
            </a:pPr>
            <a:r>
              <a:rPr b="1" dirty="0" sz="2400" lang="en-US" u="sng" smtClean="0">
                <a:latin typeface="Arial Black" pitchFamily="34" charset="0"/>
              </a:rPr>
              <a:t>Composing an E-mail</a:t>
            </a:r>
          </a:p>
          <a:p>
            <a:pPr indent="-457200" marL="576072">
              <a:buNone/>
            </a:pPr>
            <a:r>
              <a:rPr b="1" dirty="0" sz="2400" lang="en-US" smtClean="0">
                <a:solidFill>
                  <a:srgbClr val="2A11E5"/>
                </a:solidFill>
                <a:latin typeface="Arial Black" pitchFamily="34" charset="0"/>
              </a:rPr>
              <a:t>Before you send an e-mail, you need to create it first. This is done by logging-in or signing-in to your e-mail account. On opening the account, start with </a:t>
            </a:r>
            <a:r>
              <a:rPr b="1" dirty="0" sz="2400" i="1" lang="en-US" smtClean="0">
                <a:solidFill>
                  <a:srgbClr val="C00000"/>
                </a:solidFill>
                <a:latin typeface="Arial Black" pitchFamily="34" charset="0"/>
              </a:rPr>
              <a:t>Compose Mail, Create Mail or New Mail</a:t>
            </a:r>
            <a:r>
              <a:rPr b="1" dirty="0" sz="2400" lang="en-US" smtClean="0">
                <a:solidFill>
                  <a:srgbClr val="2A11E5"/>
                </a:solidFill>
                <a:latin typeface="Arial Black" pitchFamily="34" charset="0"/>
              </a:rPr>
              <a:t> message command.</a:t>
            </a:r>
          </a:p>
          <a:p>
            <a:pPr indent="-457200" marL="576072">
              <a:buNone/>
            </a:pPr>
            <a:r>
              <a:rPr b="1" dirty="0" sz="2400" lang="en-US" smtClean="0">
                <a:solidFill>
                  <a:srgbClr val="2A11E5"/>
                </a:solidFill>
                <a:latin typeface="Arial Black" pitchFamily="34" charset="0"/>
              </a:rPr>
              <a:t>The common header elements in the new e-mail window are:</a:t>
            </a:r>
          </a:p>
          <a:p>
            <a:pPr indent="-457200" marL="576072"/>
            <a:r>
              <a:rPr b="1" dirty="0" sz="2400" lang="en-US" u="sng" smtClean="0">
                <a:solidFill>
                  <a:srgbClr val="C00000"/>
                </a:solidFill>
                <a:latin typeface="Arial Black" pitchFamily="34" charset="0"/>
              </a:rPr>
              <a:t>To</a:t>
            </a:r>
            <a:r>
              <a:rPr b="1" dirty="0" sz="2400" lang="en-US" smtClean="0">
                <a:solidFill>
                  <a:srgbClr val="2A11E5"/>
                </a:solidFill>
                <a:latin typeface="Arial Black" pitchFamily="34" charset="0"/>
              </a:rPr>
              <a:t>: this is where the e-mail address of the recipient(s) is entered.</a:t>
            </a:r>
          </a:p>
          <a:p>
            <a:pPr indent="-457200" marL="576072"/>
            <a:r>
              <a:rPr b="1" dirty="0" sz="2400" lang="en-US" u="sng" smtClean="0">
                <a:solidFill>
                  <a:srgbClr val="C00000"/>
                </a:solidFill>
                <a:latin typeface="Arial Black" pitchFamily="34" charset="0"/>
              </a:rPr>
              <a:t>From</a:t>
            </a:r>
            <a:r>
              <a:rPr b="1" dirty="0" sz="2400" lang="en-US" smtClean="0">
                <a:solidFill>
                  <a:srgbClr val="2A11E5"/>
                </a:solidFill>
                <a:latin typeface="Arial Black" pitchFamily="34" charset="0"/>
              </a:rPr>
              <a:t>: this is where the e-mail software automatically enters the senders e-mail address.</a:t>
            </a:r>
          </a:p>
          <a:p>
            <a:pPr indent="-457200" marL="576072"/>
            <a:r>
              <a:rPr b="1" dirty="0" sz="2400" lang="en-US" u="sng" smtClean="0">
                <a:solidFill>
                  <a:srgbClr val="C00000"/>
                </a:solidFill>
                <a:latin typeface="Arial Black" pitchFamily="34" charset="0"/>
              </a:rPr>
              <a:t>Subject</a:t>
            </a:r>
            <a:r>
              <a:rPr b="1" dirty="0" sz="2400" lang="en-US" smtClean="0">
                <a:solidFill>
                  <a:srgbClr val="2A11E5"/>
                </a:solidFill>
                <a:latin typeface="Arial Black" pitchFamily="34" charset="0"/>
              </a:rPr>
              <a:t>: should contain a few words outlining the nature of </a:t>
            </a:r>
            <a:r>
              <a:rPr b="1" sz="2400" lang="en-US" smtClean="0">
                <a:solidFill>
                  <a:srgbClr val="2A11E5"/>
                </a:solidFill>
                <a:latin typeface="Arial Black" pitchFamily="34" charset="0"/>
              </a:rPr>
              <a:t>the message </a:t>
            </a:r>
            <a:r>
              <a:rPr b="1" dirty="0" sz="2400" lang="en-US" smtClean="0">
                <a:solidFill>
                  <a:srgbClr val="2A11E5"/>
                </a:solidFill>
                <a:latin typeface="Arial Black" pitchFamily="34" charset="0"/>
              </a:rPr>
              <a:t>to be sent.</a:t>
            </a:r>
          </a:p>
          <a:p>
            <a:pPr indent="-457200" marL="576072"/>
            <a:r>
              <a:rPr b="1" dirty="0" sz="2400" lang="en-US" u="sng" smtClean="0">
                <a:solidFill>
                  <a:srgbClr val="C00000"/>
                </a:solidFill>
                <a:latin typeface="Arial Black" pitchFamily="34" charset="0"/>
              </a:rPr>
              <a:t>CC</a:t>
            </a:r>
            <a:r>
              <a:rPr b="1" dirty="0" sz="2400" lang="en-US" smtClean="0">
                <a:solidFill>
                  <a:srgbClr val="2A11E5"/>
                </a:solidFill>
                <a:latin typeface="Arial Black" pitchFamily="34" charset="0"/>
              </a:rPr>
              <a:t>: stands for </a:t>
            </a:r>
            <a:r>
              <a:rPr b="1" dirty="0" sz="2400" lang="en-US" smtClean="0">
                <a:solidFill>
                  <a:srgbClr val="008000"/>
                </a:solidFill>
                <a:latin typeface="Arial Black" pitchFamily="34" charset="0"/>
              </a:rPr>
              <a:t>Carbon Copy</a:t>
            </a:r>
            <a:r>
              <a:rPr b="1" dirty="0" sz="2400" lang="en-US" smtClean="0">
                <a:solidFill>
                  <a:srgbClr val="2A11E5"/>
                </a:solidFill>
                <a:latin typeface="Arial Black" pitchFamily="34" charset="0"/>
              </a:rPr>
              <a:t>, and is used to copy an e-mail to other recipients. The main recipient is able to see who the e-mail has been sent to.</a:t>
            </a:r>
          </a:p>
          <a:p>
            <a:pPr indent="-457200" marL="576072"/>
            <a:r>
              <a:rPr b="1" dirty="0" sz="2400" lang="en-US" u="sng" smtClean="0">
                <a:solidFill>
                  <a:srgbClr val="C00000"/>
                </a:solidFill>
                <a:latin typeface="Arial Black" pitchFamily="34" charset="0"/>
              </a:rPr>
              <a:t>BCC</a:t>
            </a:r>
            <a:r>
              <a:rPr b="1" dirty="0" sz="2400" lang="en-US" smtClean="0">
                <a:solidFill>
                  <a:srgbClr val="2A11E5"/>
                </a:solidFill>
                <a:latin typeface="Arial Black" pitchFamily="34" charset="0"/>
              </a:rPr>
              <a:t>: stands for </a:t>
            </a:r>
            <a:r>
              <a:rPr b="1" dirty="0" sz="2400" lang="en-US" smtClean="0">
                <a:solidFill>
                  <a:srgbClr val="008000"/>
                </a:solidFill>
                <a:latin typeface="Arial Black" pitchFamily="34" charset="0"/>
              </a:rPr>
              <a:t>Blind Carbon Copy</a:t>
            </a:r>
            <a:r>
              <a:rPr b="1" dirty="0" sz="2400" lang="en-US" smtClean="0">
                <a:solidFill>
                  <a:srgbClr val="2A11E5"/>
                </a:solidFill>
                <a:latin typeface="Arial Black" pitchFamily="34" charset="0"/>
              </a:rPr>
              <a:t>, meaning that a copy of the message has been sent to an extra address, without any indication of that action appearing on the main recipient’s copy of the message.</a:t>
            </a:r>
          </a:p>
          <a:p>
            <a:pPr indent="-457200" marL="576072">
              <a:buFont typeface="+mj-lt"/>
              <a:buAutoNum type="alphaLcParenR"/>
            </a:pPr>
            <a:endParaRPr b="1" dirty="0" sz="2400" lang="en-US">
              <a:solidFill>
                <a:srgbClr val="008000"/>
              </a:solidFill>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47">
                                            <p:bg/>
                                          </p:spTgt>
                                        </p:tgtEl>
                                        <p:attrNameLst>
                                          <p:attrName>style.visibility</p:attrName>
                                        </p:attrNameLst>
                                      </p:cBhvr>
                                      <p:to>
                                        <p:strVal val="visible"/>
                                      </p:to>
                                    </p:set>
                                    <p:anim calcmode="lin" valueType="num">
                                      <p:cBhvr>
                                        <p:cTn dur="1000" fill="hold" id="7"/>
                                        <p:tgtEl>
                                          <p:spTgt spid="1048647">
                                            <p:bg/>
                                          </p:spTgt>
                                        </p:tgtEl>
                                        <p:attrNameLst>
                                          <p:attrName>ppt_w</p:attrName>
                                        </p:attrNameLst>
                                      </p:cBhvr>
                                      <p:tavLst>
                                        <p:tav tm="0">
                                          <p:val>
                                            <p:strVal val="#ppt_w*0.70"/>
                                          </p:val>
                                        </p:tav>
                                        <p:tav tm="100000">
                                          <p:val>
                                            <p:strVal val="#ppt_w"/>
                                          </p:val>
                                        </p:tav>
                                      </p:tavLst>
                                    </p:anim>
                                    <p:anim calcmode="lin" valueType="num">
                                      <p:cBhvr>
                                        <p:cTn dur="1000" fill="hold" id="8"/>
                                        <p:tgtEl>
                                          <p:spTgt spid="1048647">
                                            <p:bg/>
                                          </p:spTgt>
                                        </p:tgtEl>
                                        <p:attrNameLst>
                                          <p:attrName>ppt_h</p:attrName>
                                        </p:attrNameLst>
                                      </p:cBhvr>
                                      <p:tavLst>
                                        <p:tav tm="0">
                                          <p:val>
                                            <p:strVal val="#ppt_h"/>
                                          </p:val>
                                        </p:tav>
                                        <p:tav tm="100000">
                                          <p:val>
                                            <p:strVal val="#ppt_h"/>
                                          </p:val>
                                        </p:tav>
                                      </p:tavLst>
                                    </p:anim>
                                    <p:animEffect transition="in" filter="fade">
                                      <p:cBhvr>
                                        <p:cTn dur="1000" id="9"/>
                                        <p:tgtEl>
                                          <p:spTgt spid="1048647">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47">
                                            <p:txEl>
                                              <p:pRg st="0" end="0"/>
                                            </p:txEl>
                                          </p:spTgt>
                                        </p:tgtEl>
                                        <p:attrNameLst>
                                          <p:attrName>style.visibility</p:attrName>
                                        </p:attrNameLst>
                                      </p:cBhvr>
                                      <p:to>
                                        <p:strVal val="visible"/>
                                      </p:to>
                                    </p:set>
                                    <p:anim calcmode="lin" valueType="num">
                                      <p:cBhvr>
                                        <p:cTn dur="1000" fill="hold" id="14"/>
                                        <p:tgtEl>
                                          <p:spTgt spid="1048647">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47">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47">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47">
                                            <p:txEl>
                                              <p:pRg st="1" end="1"/>
                                            </p:txEl>
                                          </p:spTgt>
                                        </p:tgtEl>
                                        <p:attrNameLst>
                                          <p:attrName>style.visibility</p:attrName>
                                        </p:attrNameLst>
                                      </p:cBhvr>
                                      <p:to>
                                        <p:strVal val="visible"/>
                                      </p:to>
                                    </p:set>
                                    <p:anim calcmode="lin" valueType="num">
                                      <p:cBhvr>
                                        <p:cTn dur="1000" fill="hold" id="21"/>
                                        <p:tgtEl>
                                          <p:spTgt spid="1048647">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47">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47">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647">
                                            <p:txEl>
                                              <p:pRg st="2" end="2"/>
                                            </p:txEl>
                                          </p:spTgt>
                                        </p:tgtEl>
                                        <p:attrNameLst>
                                          <p:attrName>style.visibility</p:attrName>
                                        </p:attrNameLst>
                                      </p:cBhvr>
                                      <p:to>
                                        <p:strVal val="visible"/>
                                      </p:to>
                                    </p:set>
                                    <p:anim calcmode="lin" valueType="num">
                                      <p:cBhvr>
                                        <p:cTn dur="1000" fill="hold" id="28"/>
                                        <p:tgtEl>
                                          <p:spTgt spid="1048647">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647">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647">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647">
                                            <p:txEl>
                                              <p:pRg st="3" end="3"/>
                                            </p:txEl>
                                          </p:spTgt>
                                        </p:tgtEl>
                                        <p:attrNameLst>
                                          <p:attrName>style.visibility</p:attrName>
                                        </p:attrNameLst>
                                      </p:cBhvr>
                                      <p:to>
                                        <p:strVal val="visible"/>
                                      </p:to>
                                    </p:set>
                                    <p:anim calcmode="lin" valueType="num">
                                      <p:cBhvr>
                                        <p:cTn dur="1000" fill="hold" id="35"/>
                                        <p:tgtEl>
                                          <p:spTgt spid="1048647">
                                            <p:txEl>
                                              <p:pRg st="3" end="3"/>
                                            </p:txEl>
                                          </p:spTgt>
                                        </p:tgtEl>
                                        <p:attrNameLst>
                                          <p:attrName>ppt_w</p:attrName>
                                        </p:attrNameLst>
                                      </p:cBhvr>
                                      <p:tavLst>
                                        <p:tav tm="0">
                                          <p:val>
                                            <p:strVal val="#ppt_w*0.70"/>
                                          </p:val>
                                        </p:tav>
                                        <p:tav tm="100000">
                                          <p:val>
                                            <p:strVal val="#ppt_w"/>
                                          </p:val>
                                        </p:tav>
                                      </p:tavLst>
                                    </p:anim>
                                    <p:anim calcmode="lin" valueType="num">
                                      <p:cBhvr>
                                        <p:cTn dur="1000" fill="hold" id="36"/>
                                        <p:tgtEl>
                                          <p:spTgt spid="1048647">
                                            <p:txEl>
                                              <p:pRg st="3" end="3"/>
                                            </p:txEl>
                                          </p:spTgt>
                                        </p:tgtEl>
                                        <p:attrNameLst>
                                          <p:attrName>ppt_h</p:attrName>
                                        </p:attrNameLst>
                                      </p:cBhvr>
                                      <p:tavLst>
                                        <p:tav tm="0">
                                          <p:val>
                                            <p:strVal val="#ppt_h"/>
                                          </p:val>
                                        </p:tav>
                                        <p:tav tm="100000">
                                          <p:val>
                                            <p:strVal val="#ppt_h"/>
                                          </p:val>
                                        </p:tav>
                                      </p:tavLst>
                                    </p:anim>
                                    <p:animEffect transition="in" filter="fade">
                                      <p:cBhvr>
                                        <p:cTn dur="1000" id="37"/>
                                        <p:tgtEl>
                                          <p:spTgt spid="1048647">
                                            <p:txEl>
                                              <p:pRg st="3" end="3"/>
                                            </p:txEl>
                                          </p:spTgt>
                                        </p:tgtEl>
                                      </p:cBhvr>
                                    </p:animEffect>
                                  </p:childTnLst>
                                </p:cTn>
                              </p:par>
                            </p:childTnLst>
                          </p:cTn>
                        </p:par>
                      </p:childTnLst>
                    </p:cTn>
                  </p:par>
                  <p:par>
                    <p:cTn fill="hold" id="38">
                      <p:stCondLst>
                        <p:cond delay="indefinite"/>
                      </p:stCondLst>
                      <p:childTnLst>
                        <p:par>
                          <p:cTn fill="hold" id="39">
                            <p:stCondLst>
                              <p:cond delay="0"/>
                            </p:stCondLst>
                            <p:childTnLst>
                              <p:par>
                                <p:cTn fill="hold" grpId="0" id="40" nodeType="clickEffect" presetClass="entr" presetID="55" presetSubtype="0">
                                  <p:stCondLst>
                                    <p:cond delay="0"/>
                                  </p:stCondLst>
                                  <p:childTnLst>
                                    <p:set>
                                      <p:cBhvr>
                                        <p:cTn dur="1" fill="hold" id="41">
                                          <p:stCondLst>
                                            <p:cond delay="0"/>
                                          </p:stCondLst>
                                        </p:cTn>
                                        <p:tgtEl>
                                          <p:spTgt spid="1048647">
                                            <p:txEl>
                                              <p:pRg st="4" end="4"/>
                                            </p:txEl>
                                          </p:spTgt>
                                        </p:tgtEl>
                                        <p:attrNameLst>
                                          <p:attrName>style.visibility</p:attrName>
                                        </p:attrNameLst>
                                      </p:cBhvr>
                                      <p:to>
                                        <p:strVal val="visible"/>
                                      </p:to>
                                    </p:set>
                                    <p:anim calcmode="lin" valueType="num">
                                      <p:cBhvr>
                                        <p:cTn dur="1000" fill="hold" id="42"/>
                                        <p:tgtEl>
                                          <p:spTgt spid="1048647">
                                            <p:txEl>
                                              <p:pRg st="4" end="4"/>
                                            </p:txEl>
                                          </p:spTgt>
                                        </p:tgtEl>
                                        <p:attrNameLst>
                                          <p:attrName>ppt_w</p:attrName>
                                        </p:attrNameLst>
                                      </p:cBhvr>
                                      <p:tavLst>
                                        <p:tav tm="0">
                                          <p:val>
                                            <p:strVal val="#ppt_w*0.70"/>
                                          </p:val>
                                        </p:tav>
                                        <p:tav tm="100000">
                                          <p:val>
                                            <p:strVal val="#ppt_w"/>
                                          </p:val>
                                        </p:tav>
                                      </p:tavLst>
                                    </p:anim>
                                    <p:anim calcmode="lin" valueType="num">
                                      <p:cBhvr>
                                        <p:cTn dur="1000" fill="hold" id="43"/>
                                        <p:tgtEl>
                                          <p:spTgt spid="1048647">
                                            <p:txEl>
                                              <p:pRg st="4" end="4"/>
                                            </p:txEl>
                                          </p:spTgt>
                                        </p:tgtEl>
                                        <p:attrNameLst>
                                          <p:attrName>ppt_h</p:attrName>
                                        </p:attrNameLst>
                                      </p:cBhvr>
                                      <p:tavLst>
                                        <p:tav tm="0">
                                          <p:val>
                                            <p:strVal val="#ppt_h"/>
                                          </p:val>
                                        </p:tav>
                                        <p:tav tm="100000">
                                          <p:val>
                                            <p:strVal val="#ppt_h"/>
                                          </p:val>
                                        </p:tav>
                                      </p:tavLst>
                                    </p:anim>
                                    <p:animEffect transition="in" filter="fade">
                                      <p:cBhvr>
                                        <p:cTn dur="1000" id="44"/>
                                        <p:tgtEl>
                                          <p:spTgt spid="1048647">
                                            <p:txEl>
                                              <p:pRg st="4" end="4"/>
                                            </p:txEl>
                                          </p:spTgt>
                                        </p:tgtEl>
                                      </p:cBhvr>
                                    </p:animEffect>
                                  </p:childTnLst>
                                </p:cTn>
                              </p:par>
                            </p:childTnLst>
                          </p:cTn>
                        </p:par>
                      </p:childTnLst>
                    </p:cTn>
                  </p:par>
                  <p:par>
                    <p:cTn fill="hold" id="45">
                      <p:stCondLst>
                        <p:cond delay="indefinite"/>
                      </p:stCondLst>
                      <p:childTnLst>
                        <p:par>
                          <p:cTn fill="hold" id="46">
                            <p:stCondLst>
                              <p:cond delay="0"/>
                            </p:stCondLst>
                            <p:childTnLst>
                              <p:par>
                                <p:cTn fill="hold" grpId="0" id="47" nodeType="clickEffect" presetClass="entr" presetID="55" presetSubtype="0">
                                  <p:stCondLst>
                                    <p:cond delay="0"/>
                                  </p:stCondLst>
                                  <p:childTnLst>
                                    <p:set>
                                      <p:cBhvr>
                                        <p:cTn dur="1" fill="hold" id="48">
                                          <p:stCondLst>
                                            <p:cond delay="0"/>
                                          </p:stCondLst>
                                        </p:cTn>
                                        <p:tgtEl>
                                          <p:spTgt spid="1048647">
                                            <p:txEl>
                                              <p:pRg st="5" end="5"/>
                                            </p:txEl>
                                          </p:spTgt>
                                        </p:tgtEl>
                                        <p:attrNameLst>
                                          <p:attrName>style.visibility</p:attrName>
                                        </p:attrNameLst>
                                      </p:cBhvr>
                                      <p:to>
                                        <p:strVal val="visible"/>
                                      </p:to>
                                    </p:set>
                                    <p:anim calcmode="lin" valueType="num">
                                      <p:cBhvr>
                                        <p:cTn dur="1000" fill="hold" id="49"/>
                                        <p:tgtEl>
                                          <p:spTgt spid="1048647">
                                            <p:txEl>
                                              <p:pRg st="5" end="5"/>
                                            </p:txEl>
                                          </p:spTgt>
                                        </p:tgtEl>
                                        <p:attrNameLst>
                                          <p:attrName>ppt_w</p:attrName>
                                        </p:attrNameLst>
                                      </p:cBhvr>
                                      <p:tavLst>
                                        <p:tav tm="0">
                                          <p:val>
                                            <p:strVal val="#ppt_w*0.70"/>
                                          </p:val>
                                        </p:tav>
                                        <p:tav tm="100000">
                                          <p:val>
                                            <p:strVal val="#ppt_w"/>
                                          </p:val>
                                        </p:tav>
                                      </p:tavLst>
                                    </p:anim>
                                    <p:anim calcmode="lin" valueType="num">
                                      <p:cBhvr>
                                        <p:cTn dur="1000" fill="hold" id="50"/>
                                        <p:tgtEl>
                                          <p:spTgt spid="1048647">
                                            <p:txEl>
                                              <p:pRg st="5" end="5"/>
                                            </p:txEl>
                                          </p:spTgt>
                                        </p:tgtEl>
                                        <p:attrNameLst>
                                          <p:attrName>ppt_h</p:attrName>
                                        </p:attrNameLst>
                                      </p:cBhvr>
                                      <p:tavLst>
                                        <p:tav tm="0">
                                          <p:val>
                                            <p:strVal val="#ppt_h"/>
                                          </p:val>
                                        </p:tav>
                                        <p:tav tm="100000">
                                          <p:val>
                                            <p:strVal val="#ppt_h"/>
                                          </p:val>
                                        </p:tav>
                                      </p:tavLst>
                                    </p:anim>
                                    <p:animEffect transition="in" filter="fade">
                                      <p:cBhvr>
                                        <p:cTn dur="1000" id="51"/>
                                        <p:tgtEl>
                                          <p:spTgt spid="1048647">
                                            <p:txEl>
                                              <p:pRg st="5" end="5"/>
                                            </p:txEl>
                                          </p:spTgt>
                                        </p:tgtEl>
                                      </p:cBhvr>
                                    </p:animEffect>
                                  </p:childTnLst>
                                </p:cTn>
                              </p:par>
                            </p:childTnLst>
                          </p:cTn>
                        </p:par>
                      </p:childTnLst>
                    </p:cTn>
                  </p:par>
                  <p:par>
                    <p:cTn fill="hold" id="52">
                      <p:stCondLst>
                        <p:cond delay="indefinite"/>
                      </p:stCondLst>
                      <p:childTnLst>
                        <p:par>
                          <p:cTn fill="hold" id="53">
                            <p:stCondLst>
                              <p:cond delay="0"/>
                            </p:stCondLst>
                            <p:childTnLst>
                              <p:par>
                                <p:cTn fill="hold" grpId="0" id="54" nodeType="clickEffect" presetClass="entr" presetID="55" presetSubtype="0">
                                  <p:stCondLst>
                                    <p:cond delay="0"/>
                                  </p:stCondLst>
                                  <p:childTnLst>
                                    <p:set>
                                      <p:cBhvr>
                                        <p:cTn dur="1" fill="hold" id="55">
                                          <p:stCondLst>
                                            <p:cond delay="0"/>
                                          </p:stCondLst>
                                        </p:cTn>
                                        <p:tgtEl>
                                          <p:spTgt spid="1048647">
                                            <p:txEl>
                                              <p:pRg st="6" end="6"/>
                                            </p:txEl>
                                          </p:spTgt>
                                        </p:tgtEl>
                                        <p:attrNameLst>
                                          <p:attrName>style.visibility</p:attrName>
                                        </p:attrNameLst>
                                      </p:cBhvr>
                                      <p:to>
                                        <p:strVal val="visible"/>
                                      </p:to>
                                    </p:set>
                                    <p:anim calcmode="lin" valueType="num">
                                      <p:cBhvr>
                                        <p:cTn dur="1000" fill="hold" id="56"/>
                                        <p:tgtEl>
                                          <p:spTgt spid="1048647">
                                            <p:txEl>
                                              <p:pRg st="6" end="6"/>
                                            </p:txEl>
                                          </p:spTgt>
                                        </p:tgtEl>
                                        <p:attrNameLst>
                                          <p:attrName>ppt_w</p:attrName>
                                        </p:attrNameLst>
                                      </p:cBhvr>
                                      <p:tavLst>
                                        <p:tav tm="0">
                                          <p:val>
                                            <p:strVal val="#ppt_w*0.70"/>
                                          </p:val>
                                        </p:tav>
                                        <p:tav tm="100000">
                                          <p:val>
                                            <p:strVal val="#ppt_w"/>
                                          </p:val>
                                        </p:tav>
                                      </p:tavLst>
                                    </p:anim>
                                    <p:anim calcmode="lin" valueType="num">
                                      <p:cBhvr>
                                        <p:cTn dur="1000" fill="hold" id="57"/>
                                        <p:tgtEl>
                                          <p:spTgt spid="1048647">
                                            <p:txEl>
                                              <p:pRg st="6" end="6"/>
                                            </p:txEl>
                                          </p:spTgt>
                                        </p:tgtEl>
                                        <p:attrNameLst>
                                          <p:attrName>ppt_h</p:attrName>
                                        </p:attrNameLst>
                                      </p:cBhvr>
                                      <p:tavLst>
                                        <p:tav tm="0">
                                          <p:val>
                                            <p:strVal val="#ppt_h"/>
                                          </p:val>
                                        </p:tav>
                                        <p:tav tm="100000">
                                          <p:val>
                                            <p:strVal val="#ppt_h"/>
                                          </p:val>
                                        </p:tav>
                                      </p:tavLst>
                                    </p:anim>
                                    <p:animEffect transition="in" filter="fade">
                                      <p:cBhvr>
                                        <p:cTn dur="1000" id="58"/>
                                        <p:tgtEl>
                                          <p:spTgt spid="1048647">
                                            <p:txEl>
                                              <p:pRg st="6" end="6"/>
                                            </p:txEl>
                                          </p:spTgt>
                                        </p:tgtEl>
                                      </p:cBhvr>
                                    </p:animEffect>
                                  </p:childTnLst>
                                </p:cTn>
                              </p:par>
                            </p:childTnLst>
                          </p:cTn>
                        </p:par>
                      </p:childTnLst>
                    </p:cTn>
                  </p:par>
                  <p:par>
                    <p:cTn fill="hold" id="59">
                      <p:stCondLst>
                        <p:cond delay="indefinite"/>
                      </p:stCondLst>
                      <p:childTnLst>
                        <p:par>
                          <p:cTn fill="hold" id="60">
                            <p:stCondLst>
                              <p:cond delay="0"/>
                            </p:stCondLst>
                            <p:childTnLst>
                              <p:par>
                                <p:cTn fill="hold" grpId="0" id="61" nodeType="clickEffect" presetClass="entr" presetID="55" presetSubtype="0">
                                  <p:stCondLst>
                                    <p:cond delay="0"/>
                                  </p:stCondLst>
                                  <p:childTnLst>
                                    <p:set>
                                      <p:cBhvr>
                                        <p:cTn dur="1" fill="hold" id="62">
                                          <p:stCondLst>
                                            <p:cond delay="0"/>
                                          </p:stCondLst>
                                        </p:cTn>
                                        <p:tgtEl>
                                          <p:spTgt spid="1048647">
                                            <p:txEl>
                                              <p:pRg st="7" end="7"/>
                                            </p:txEl>
                                          </p:spTgt>
                                        </p:tgtEl>
                                        <p:attrNameLst>
                                          <p:attrName>style.visibility</p:attrName>
                                        </p:attrNameLst>
                                      </p:cBhvr>
                                      <p:to>
                                        <p:strVal val="visible"/>
                                      </p:to>
                                    </p:set>
                                    <p:anim calcmode="lin" valueType="num">
                                      <p:cBhvr>
                                        <p:cTn dur="1000" fill="hold" id="63"/>
                                        <p:tgtEl>
                                          <p:spTgt spid="1048647">
                                            <p:txEl>
                                              <p:pRg st="7" end="7"/>
                                            </p:txEl>
                                          </p:spTgt>
                                        </p:tgtEl>
                                        <p:attrNameLst>
                                          <p:attrName>ppt_w</p:attrName>
                                        </p:attrNameLst>
                                      </p:cBhvr>
                                      <p:tavLst>
                                        <p:tav tm="0">
                                          <p:val>
                                            <p:strVal val="#ppt_w*0.70"/>
                                          </p:val>
                                        </p:tav>
                                        <p:tav tm="100000">
                                          <p:val>
                                            <p:strVal val="#ppt_w"/>
                                          </p:val>
                                        </p:tav>
                                      </p:tavLst>
                                    </p:anim>
                                    <p:anim calcmode="lin" valueType="num">
                                      <p:cBhvr>
                                        <p:cTn dur="1000" fill="hold" id="64"/>
                                        <p:tgtEl>
                                          <p:spTgt spid="1048647">
                                            <p:txEl>
                                              <p:pRg st="7" end="7"/>
                                            </p:txEl>
                                          </p:spTgt>
                                        </p:tgtEl>
                                        <p:attrNameLst>
                                          <p:attrName>ppt_h</p:attrName>
                                        </p:attrNameLst>
                                      </p:cBhvr>
                                      <p:tavLst>
                                        <p:tav tm="0">
                                          <p:val>
                                            <p:strVal val="#ppt_h"/>
                                          </p:val>
                                        </p:tav>
                                        <p:tav tm="100000">
                                          <p:val>
                                            <p:strVal val="#ppt_h"/>
                                          </p:val>
                                        </p:tav>
                                      </p:tavLst>
                                    </p:anim>
                                    <p:animEffect transition="in" filter="fade">
                                      <p:cBhvr>
                                        <p:cTn dur="1000" id="65"/>
                                        <p:tgtEl>
                                          <p:spTgt spid="104864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47"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76" name=""/>
        <p:cNvGrpSpPr/>
        <p:nvPr/>
      </p:nvGrpSpPr>
      <p:grpSpPr>
        <a:xfrm>
          <a:off x="0" y="0"/>
          <a:ext cx="0" cy="0"/>
          <a:chOff x="0" y="0"/>
          <a:chExt cx="0" cy="0"/>
        </a:xfrm>
      </p:grpSpPr>
      <p:sp>
        <p:nvSpPr>
          <p:cNvPr id="1048648" name="Content Placeholder 2"/>
          <p:cNvSpPr>
            <a:spLocks noGrp="1"/>
          </p:cNvSpPr>
          <p:nvPr>
            <p:ph idx="1"/>
          </p:nvPr>
        </p:nvSpPr>
        <p:spPr>
          <a:xfrm>
            <a:off x="228600" y="228600"/>
            <a:ext cx="8763000" cy="6400800"/>
          </a:xfrm>
          <a:solidFill>
            <a:srgbClr val="FFEBF4"/>
          </a:solidFill>
        </p:spPr>
        <p:txBody>
          <a:bodyPr>
            <a:normAutofit/>
          </a:bodyPr>
          <a:p>
            <a:pPr indent="-457200" marL="576072"/>
            <a:r>
              <a:rPr b="1" dirty="0" sz="2400" lang="en-US" u="sng" smtClean="0">
                <a:latin typeface="Arial Black" pitchFamily="34" charset="0"/>
              </a:rPr>
              <a:t>Date</a:t>
            </a:r>
            <a:r>
              <a:rPr b="1" dirty="0" sz="2400" lang="en-US" smtClean="0">
                <a:solidFill>
                  <a:srgbClr val="2A11E5"/>
                </a:solidFill>
                <a:latin typeface="Arial Black" pitchFamily="34" charset="0"/>
              </a:rPr>
              <a:t>: the date and time the message is sent.</a:t>
            </a:r>
          </a:p>
          <a:p>
            <a:pPr indent="-457200" marL="576072"/>
            <a:r>
              <a:rPr b="1" dirty="0" sz="2400" lang="en-US" u="sng" smtClean="0">
                <a:latin typeface="Arial Black" pitchFamily="34" charset="0"/>
              </a:rPr>
              <a:t>Send</a:t>
            </a:r>
            <a:r>
              <a:rPr b="1" dirty="0" sz="2400" lang="en-US" smtClean="0">
                <a:solidFill>
                  <a:srgbClr val="2A11E5"/>
                </a:solidFill>
                <a:latin typeface="Arial Black" pitchFamily="34" charset="0"/>
              </a:rPr>
              <a:t>: this feature is used to dispatch the e-mails using the </a:t>
            </a:r>
            <a:r>
              <a:rPr b="1" dirty="0" sz="2400" i="1" lang="en-US" smtClean="0">
                <a:solidFill>
                  <a:srgbClr val="C00000"/>
                </a:solidFill>
                <a:latin typeface="Arial Black" pitchFamily="34" charset="0"/>
              </a:rPr>
              <a:t>Send</a:t>
            </a:r>
            <a:r>
              <a:rPr b="1" dirty="0" sz="2400" lang="en-US" smtClean="0">
                <a:solidFill>
                  <a:srgbClr val="2A11E5"/>
                </a:solidFill>
                <a:latin typeface="Arial Black" pitchFamily="34" charset="0"/>
              </a:rPr>
              <a:t> command.</a:t>
            </a:r>
          </a:p>
          <a:p>
            <a:pPr indent="-457200" marL="576072"/>
            <a:r>
              <a:rPr b="1" dirty="0" sz="2400" lang="en-US" u="sng" smtClean="0">
                <a:latin typeface="Arial Black" pitchFamily="34" charset="0"/>
              </a:rPr>
              <a:t>Attachments</a:t>
            </a:r>
            <a:r>
              <a:rPr b="1" dirty="0" sz="2400" lang="en-US" smtClean="0">
                <a:solidFill>
                  <a:srgbClr val="2A11E5"/>
                </a:solidFill>
                <a:latin typeface="Arial Black" pitchFamily="34" charset="0"/>
              </a:rPr>
              <a:t>: the name and location of any file you may be sending along with the e-mail. Attachments may include pictures, videos and program files. Most systems allow a maximum file size of </a:t>
            </a:r>
            <a:r>
              <a:rPr dirty="0" sz="2400" lang="en-US" smtClean="0">
                <a:solidFill>
                  <a:srgbClr val="2A11E5"/>
                </a:solidFill>
                <a:latin typeface="Arial Black" pitchFamily="34" charset="0"/>
              </a:rPr>
              <a:t>10</a:t>
            </a:r>
            <a:r>
              <a:rPr b="1" dirty="0" sz="2400" lang="en-US" smtClean="0">
                <a:solidFill>
                  <a:srgbClr val="2A11E5"/>
                </a:solidFill>
                <a:latin typeface="Arial Black" pitchFamily="34" charset="0"/>
              </a:rPr>
              <a:t> MB, hence any attachment greater than </a:t>
            </a:r>
            <a:r>
              <a:rPr dirty="0" sz="2400" lang="en-US" smtClean="0">
                <a:solidFill>
                  <a:srgbClr val="2A11E5"/>
                </a:solidFill>
                <a:latin typeface="Arial Black" pitchFamily="34" charset="0"/>
              </a:rPr>
              <a:t>10</a:t>
            </a:r>
            <a:r>
              <a:rPr b="1" dirty="0" sz="2400" lang="en-US" smtClean="0">
                <a:solidFill>
                  <a:srgbClr val="2A11E5"/>
                </a:solidFill>
                <a:latin typeface="Arial Black" pitchFamily="34" charset="0"/>
              </a:rPr>
              <a:t> MB needs to be compressed before it is sent. The receiving computer must have software for decompressing the attachment.</a:t>
            </a:r>
          </a:p>
          <a:p>
            <a:pPr indent="-457200" marL="576072"/>
            <a:r>
              <a:rPr b="1" dirty="0" sz="2400" lang="en-US" u="sng" smtClean="0">
                <a:latin typeface="Arial Black" pitchFamily="34" charset="0"/>
              </a:rPr>
              <a:t>Forward</a:t>
            </a:r>
            <a:r>
              <a:rPr b="1" dirty="0" sz="2400" lang="en-US" smtClean="0">
                <a:solidFill>
                  <a:srgbClr val="2A11E5"/>
                </a:solidFill>
                <a:latin typeface="Arial Black" pitchFamily="34" charset="0"/>
              </a:rPr>
              <a:t>: this feature allows one to pass on an e-mail that was in the </a:t>
            </a:r>
            <a:r>
              <a:rPr b="1" dirty="0" sz="2400" i="1" lang="en-US" smtClean="0">
                <a:solidFill>
                  <a:srgbClr val="C00000"/>
                </a:solidFill>
                <a:latin typeface="Arial Black" pitchFamily="34" charset="0"/>
              </a:rPr>
              <a:t>Inbox</a:t>
            </a:r>
            <a:r>
              <a:rPr b="1" dirty="0" sz="2400" lang="en-US" smtClean="0">
                <a:solidFill>
                  <a:srgbClr val="2A11E5"/>
                </a:solidFill>
                <a:latin typeface="Arial Black" pitchFamily="34" charset="0"/>
              </a:rPr>
              <a:t> folder to other recipients.</a:t>
            </a:r>
          </a:p>
          <a:p>
            <a:pPr indent="-457200" marL="576072">
              <a:buNone/>
            </a:pPr>
            <a:endParaRPr b="1" dirty="0" sz="2400" lang="en-US" smtClean="0">
              <a:solidFill>
                <a:srgbClr val="2A11E5"/>
              </a:solidFill>
              <a:latin typeface="Arial Black" pitchFamily="34" charset="0"/>
            </a:endParaRPr>
          </a:p>
          <a:p>
            <a:pPr indent="-457200" marL="576072">
              <a:buNone/>
            </a:pPr>
            <a:endParaRPr b="1" dirty="0" sz="2400" lang="en-US" smtClean="0">
              <a:solidFill>
                <a:srgbClr val="2A11E5"/>
              </a:solidFill>
              <a:latin typeface="Arial Black" pitchFamily="34" charset="0"/>
            </a:endParaRPr>
          </a:p>
          <a:p>
            <a:pPr indent="-457200" marL="576072">
              <a:buFont typeface="+mj-lt"/>
              <a:buAutoNum type="alphaLcParenR"/>
            </a:pPr>
            <a:endParaRPr b="1" dirty="0" sz="2400" lang="en-US">
              <a:solidFill>
                <a:srgbClr val="008000"/>
              </a:solidFill>
              <a:latin typeface="Arial Black" pitchFamily="34" charset="0"/>
            </a:endParaRPr>
          </a:p>
        </p:txBody>
      </p:sp>
    </p:spTree>
  </p:cSld>
  <p:clrMapOvr>
    <a:masterClrMapping/>
  </p:clrMapOvr>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55" presetSubtype="0">
                                  <p:stCondLst>
                                    <p:cond delay="0"/>
                                  </p:stCondLst>
                                  <p:childTnLst>
                                    <p:set>
                                      <p:cBhvr>
                                        <p:cTn dur="1" fill="hold" id="6">
                                          <p:stCondLst>
                                            <p:cond delay="0"/>
                                          </p:stCondLst>
                                        </p:cTn>
                                        <p:tgtEl>
                                          <p:spTgt spid="1048648">
                                            <p:bg/>
                                          </p:spTgt>
                                        </p:tgtEl>
                                        <p:attrNameLst>
                                          <p:attrName>style.visibility</p:attrName>
                                        </p:attrNameLst>
                                      </p:cBhvr>
                                      <p:to>
                                        <p:strVal val="visible"/>
                                      </p:to>
                                    </p:set>
                                    <p:anim calcmode="lin" valueType="num">
                                      <p:cBhvr>
                                        <p:cTn dur="1000" fill="hold" id="7"/>
                                        <p:tgtEl>
                                          <p:spTgt spid="1048648">
                                            <p:bg/>
                                          </p:spTgt>
                                        </p:tgtEl>
                                        <p:attrNameLst>
                                          <p:attrName>ppt_w</p:attrName>
                                        </p:attrNameLst>
                                      </p:cBhvr>
                                      <p:tavLst>
                                        <p:tav tm="0">
                                          <p:val>
                                            <p:strVal val="#ppt_w*0.70"/>
                                          </p:val>
                                        </p:tav>
                                        <p:tav tm="100000">
                                          <p:val>
                                            <p:strVal val="#ppt_w"/>
                                          </p:val>
                                        </p:tav>
                                      </p:tavLst>
                                    </p:anim>
                                    <p:anim calcmode="lin" valueType="num">
                                      <p:cBhvr>
                                        <p:cTn dur="1000" fill="hold" id="8"/>
                                        <p:tgtEl>
                                          <p:spTgt spid="1048648">
                                            <p:bg/>
                                          </p:spTgt>
                                        </p:tgtEl>
                                        <p:attrNameLst>
                                          <p:attrName>ppt_h</p:attrName>
                                        </p:attrNameLst>
                                      </p:cBhvr>
                                      <p:tavLst>
                                        <p:tav tm="0">
                                          <p:val>
                                            <p:strVal val="#ppt_h"/>
                                          </p:val>
                                        </p:tav>
                                        <p:tav tm="100000">
                                          <p:val>
                                            <p:strVal val="#ppt_h"/>
                                          </p:val>
                                        </p:tav>
                                      </p:tavLst>
                                    </p:anim>
                                    <p:animEffect transition="in" filter="fade">
                                      <p:cBhvr>
                                        <p:cTn dur="1000" id="9"/>
                                        <p:tgtEl>
                                          <p:spTgt spid="1048648">
                                            <p:bg/>
                                          </p:spTgt>
                                        </p:tgtEl>
                                      </p:cBhvr>
                                    </p:animEffect>
                                  </p:childTnLst>
                                </p:cTn>
                              </p:par>
                            </p:childTnLst>
                          </p:cTn>
                        </p:par>
                      </p:childTnLst>
                    </p:cTn>
                  </p:par>
                  <p:par>
                    <p:cTn fill="hold" id="10">
                      <p:stCondLst>
                        <p:cond delay="indefinite"/>
                      </p:stCondLst>
                      <p:childTnLst>
                        <p:par>
                          <p:cTn fill="hold" id="11">
                            <p:stCondLst>
                              <p:cond delay="0"/>
                            </p:stCondLst>
                            <p:childTnLst>
                              <p:par>
                                <p:cTn fill="hold" grpId="0" id="12" nodeType="clickEffect" presetClass="entr" presetID="55" presetSubtype="0">
                                  <p:stCondLst>
                                    <p:cond delay="0"/>
                                  </p:stCondLst>
                                  <p:childTnLst>
                                    <p:set>
                                      <p:cBhvr>
                                        <p:cTn dur="1" fill="hold" id="13">
                                          <p:stCondLst>
                                            <p:cond delay="0"/>
                                          </p:stCondLst>
                                        </p:cTn>
                                        <p:tgtEl>
                                          <p:spTgt spid="1048648">
                                            <p:txEl>
                                              <p:pRg st="0" end="0"/>
                                            </p:txEl>
                                          </p:spTgt>
                                        </p:tgtEl>
                                        <p:attrNameLst>
                                          <p:attrName>style.visibility</p:attrName>
                                        </p:attrNameLst>
                                      </p:cBhvr>
                                      <p:to>
                                        <p:strVal val="visible"/>
                                      </p:to>
                                    </p:set>
                                    <p:anim calcmode="lin" valueType="num">
                                      <p:cBhvr>
                                        <p:cTn dur="1000" fill="hold" id="14"/>
                                        <p:tgtEl>
                                          <p:spTgt spid="1048648">
                                            <p:txEl>
                                              <p:pRg st="0" end="0"/>
                                            </p:txEl>
                                          </p:spTgt>
                                        </p:tgtEl>
                                        <p:attrNameLst>
                                          <p:attrName>ppt_w</p:attrName>
                                        </p:attrNameLst>
                                      </p:cBhvr>
                                      <p:tavLst>
                                        <p:tav tm="0">
                                          <p:val>
                                            <p:strVal val="#ppt_w*0.70"/>
                                          </p:val>
                                        </p:tav>
                                        <p:tav tm="100000">
                                          <p:val>
                                            <p:strVal val="#ppt_w"/>
                                          </p:val>
                                        </p:tav>
                                      </p:tavLst>
                                    </p:anim>
                                    <p:anim calcmode="lin" valueType="num">
                                      <p:cBhvr>
                                        <p:cTn dur="1000" fill="hold" id="15"/>
                                        <p:tgtEl>
                                          <p:spTgt spid="1048648">
                                            <p:txEl>
                                              <p:pRg st="0" end="0"/>
                                            </p:txEl>
                                          </p:spTgt>
                                        </p:tgtEl>
                                        <p:attrNameLst>
                                          <p:attrName>ppt_h</p:attrName>
                                        </p:attrNameLst>
                                      </p:cBhvr>
                                      <p:tavLst>
                                        <p:tav tm="0">
                                          <p:val>
                                            <p:strVal val="#ppt_h"/>
                                          </p:val>
                                        </p:tav>
                                        <p:tav tm="100000">
                                          <p:val>
                                            <p:strVal val="#ppt_h"/>
                                          </p:val>
                                        </p:tav>
                                      </p:tavLst>
                                    </p:anim>
                                    <p:animEffect transition="in" filter="fade">
                                      <p:cBhvr>
                                        <p:cTn dur="1000" id="16"/>
                                        <p:tgtEl>
                                          <p:spTgt spid="1048648">
                                            <p:txEl>
                                              <p:pRg st="0" end="0"/>
                                            </p:txEl>
                                          </p:spTgt>
                                        </p:tgtEl>
                                      </p:cBhvr>
                                    </p:animEffect>
                                  </p:childTnLst>
                                </p:cTn>
                              </p:par>
                            </p:childTnLst>
                          </p:cTn>
                        </p:par>
                      </p:childTnLst>
                    </p:cTn>
                  </p:par>
                  <p:par>
                    <p:cTn fill="hold" id="17">
                      <p:stCondLst>
                        <p:cond delay="indefinite"/>
                      </p:stCondLst>
                      <p:childTnLst>
                        <p:par>
                          <p:cTn fill="hold" id="18">
                            <p:stCondLst>
                              <p:cond delay="0"/>
                            </p:stCondLst>
                            <p:childTnLst>
                              <p:par>
                                <p:cTn fill="hold" grpId="0" id="19" nodeType="clickEffect" presetClass="entr" presetID="55" presetSubtype="0">
                                  <p:stCondLst>
                                    <p:cond delay="0"/>
                                  </p:stCondLst>
                                  <p:childTnLst>
                                    <p:set>
                                      <p:cBhvr>
                                        <p:cTn dur="1" fill="hold" id="20">
                                          <p:stCondLst>
                                            <p:cond delay="0"/>
                                          </p:stCondLst>
                                        </p:cTn>
                                        <p:tgtEl>
                                          <p:spTgt spid="1048648">
                                            <p:txEl>
                                              <p:pRg st="1" end="1"/>
                                            </p:txEl>
                                          </p:spTgt>
                                        </p:tgtEl>
                                        <p:attrNameLst>
                                          <p:attrName>style.visibility</p:attrName>
                                        </p:attrNameLst>
                                      </p:cBhvr>
                                      <p:to>
                                        <p:strVal val="visible"/>
                                      </p:to>
                                    </p:set>
                                    <p:anim calcmode="lin" valueType="num">
                                      <p:cBhvr>
                                        <p:cTn dur="1000" fill="hold" id="21"/>
                                        <p:tgtEl>
                                          <p:spTgt spid="1048648">
                                            <p:txEl>
                                              <p:pRg st="1" end="1"/>
                                            </p:txEl>
                                          </p:spTgt>
                                        </p:tgtEl>
                                        <p:attrNameLst>
                                          <p:attrName>ppt_w</p:attrName>
                                        </p:attrNameLst>
                                      </p:cBhvr>
                                      <p:tavLst>
                                        <p:tav tm="0">
                                          <p:val>
                                            <p:strVal val="#ppt_w*0.70"/>
                                          </p:val>
                                        </p:tav>
                                        <p:tav tm="100000">
                                          <p:val>
                                            <p:strVal val="#ppt_w"/>
                                          </p:val>
                                        </p:tav>
                                      </p:tavLst>
                                    </p:anim>
                                    <p:anim calcmode="lin" valueType="num">
                                      <p:cBhvr>
                                        <p:cTn dur="1000" fill="hold" id="22"/>
                                        <p:tgtEl>
                                          <p:spTgt spid="1048648">
                                            <p:txEl>
                                              <p:pRg st="1" end="1"/>
                                            </p:txEl>
                                          </p:spTgt>
                                        </p:tgtEl>
                                        <p:attrNameLst>
                                          <p:attrName>ppt_h</p:attrName>
                                        </p:attrNameLst>
                                      </p:cBhvr>
                                      <p:tavLst>
                                        <p:tav tm="0">
                                          <p:val>
                                            <p:strVal val="#ppt_h"/>
                                          </p:val>
                                        </p:tav>
                                        <p:tav tm="100000">
                                          <p:val>
                                            <p:strVal val="#ppt_h"/>
                                          </p:val>
                                        </p:tav>
                                      </p:tavLst>
                                    </p:anim>
                                    <p:animEffect transition="in" filter="fade">
                                      <p:cBhvr>
                                        <p:cTn dur="1000" id="23"/>
                                        <p:tgtEl>
                                          <p:spTgt spid="1048648">
                                            <p:txEl>
                                              <p:pRg st="1" end="1"/>
                                            </p:txEl>
                                          </p:spTgt>
                                        </p:tgtEl>
                                      </p:cBhvr>
                                    </p:animEffect>
                                  </p:childTnLst>
                                </p:cTn>
                              </p:par>
                            </p:childTnLst>
                          </p:cTn>
                        </p:par>
                      </p:childTnLst>
                    </p:cTn>
                  </p:par>
                  <p:par>
                    <p:cTn fill="hold" id="24">
                      <p:stCondLst>
                        <p:cond delay="indefinite"/>
                      </p:stCondLst>
                      <p:childTnLst>
                        <p:par>
                          <p:cTn fill="hold" id="25">
                            <p:stCondLst>
                              <p:cond delay="0"/>
                            </p:stCondLst>
                            <p:childTnLst>
                              <p:par>
                                <p:cTn fill="hold" grpId="0" id="26" nodeType="clickEffect" presetClass="entr" presetID="55" presetSubtype="0">
                                  <p:stCondLst>
                                    <p:cond delay="0"/>
                                  </p:stCondLst>
                                  <p:childTnLst>
                                    <p:set>
                                      <p:cBhvr>
                                        <p:cTn dur="1" fill="hold" id="27">
                                          <p:stCondLst>
                                            <p:cond delay="0"/>
                                          </p:stCondLst>
                                        </p:cTn>
                                        <p:tgtEl>
                                          <p:spTgt spid="1048648">
                                            <p:txEl>
                                              <p:pRg st="2" end="2"/>
                                            </p:txEl>
                                          </p:spTgt>
                                        </p:tgtEl>
                                        <p:attrNameLst>
                                          <p:attrName>style.visibility</p:attrName>
                                        </p:attrNameLst>
                                      </p:cBhvr>
                                      <p:to>
                                        <p:strVal val="visible"/>
                                      </p:to>
                                    </p:set>
                                    <p:anim calcmode="lin" valueType="num">
                                      <p:cBhvr>
                                        <p:cTn dur="1000" fill="hold" id="28"/>
                                        <p:tgtEl>
                                          <p:spTgt spid="1048648">
                                            <p:txEl>
                                              <p:pRg st="2" end="2"/>
                                            </p:txEl>
                                          </p:spTgt>
                                        </p:tgtEl>
                                        <p:attrNameLst>
                                          <p:attrName>ppt_w</p:attrName>
                                        </p:attrNameLst>
                                      </p:cBhvr>
                                      <p:tavLst>
                                        <p:tav tm="0">
                                          <p:val>
                                            <p:strVal val="#ppt_w*0.70"/>
                                          </p:val>
                                        </p:tav>
                                        <p:tav tm="100000">
                                          <p:val>
                                            <p:strVal val="#ppt_w"/>
                                          </p:val>
                                        </p:tav>
                                      </p:tavLst>
                                    </p:anim>
                                    <p:anim calcmode="lin" valueType="num">
                                      <p:cBhvr>
                                        <p:cTn dur="1000" fill="hold" id="29"/>
                                        <p:tgtEl>
                                          <p:spTgt spid="1048648">
                                            <p:txEl>
                                              <p:pRg st="2" end="2"/>
                                            </p:txEl>
                                          </p:spTgt>
                                        </p:tgtEl>
                                        <p:attrNameLst>
                                          <p:attrName>ppt_h</p:attrName>
                                        </p:attrNameLst>
                                      </p:cBhvr>
                                      <p:tavLst>
                                        <p:tav tm="0">
                                          <p:val>
                                            <p:strVal val="#ppt_h"/>
                                          </p:val>
                                        </p:tav>
                                        <p:tav tm="100000">
                                          <p:val>
                                            <p:strVal val="#ppt_h"/>
                                          </p:val>
                                        </p:tav>
                                      </p:tavLst>
                                    </p:anim>
                                    <p:animEffect transition="in" filter="fade">
                                      <p:cBhvr>
                                        <p:cTn dur="1000" id="30"/>
                                        <p:tgtEl>
                                          <p:spTgt spid="1048648">
                                            <p:txEl>
                                              <p:pRg st="2" end="2"/>
                                            </p:txEl>
                                          </p:spTgt>
                                        </p:tgtEl>
                                      </p:cBhvr>
                                    </p:animEffect>
                                  </p:childTnLst>
                                </p:cTn>
                              </p:par>
                            </p:childTnLst>
                          </p:cTn>
                        </p:par>
                      </p:childTnLst>
                    </p:cTn>
                  </p:par>
                  <p:par>
                    <p:cTn fill="hold" id="31">
                      <p:stCondLst>
                        <p:cond delay="indefinite"/>
                      </p:stCondLst>
                      <p:childTnLst>
                        <p:par>
                          <p:cTn fill="hold" id="32">
                            <p:stCondLst>
                              <p:cond delay="0"/>
                            </p:stCondLst>
                            <p:childTnLst>
                              <p:par>
                                <p:cTn fill="hold" grpId="0" id="33" nodeType="clickEffect" presetClass="entr" presetID="55" presetSubtype="0">
                                  <p:stCondLst>
                                    <p:cond delay="0"/>
                                  </p:stCondLst>
                                  <p:childTnLst>
                                    <p:set>
                                      <p:cBhvr>
                                        <p:cTn dur="1" fill="hold" id="34">
                                          <p:stCondLst>
                                            <p:cond delay="0"/>
                                          </p:stCondLst>
                                        </p:cTn>
                                        <p:tgtEl>
                                          <p:spTgt spid="1048648">
                                            <p:txEl>
                                              <p:pRg st="3" end="3"/>
                                            </p:txEl>
                                          </p:spTgt>
                                        </p:tgtEl>
                                        <p:attrNameLst>
                                          <p:attrName>style.visibility</p:attrName>
                                        </p:attrNameLst>
                                      </p:cBhvr>
                                      <p:to>
                                        <p:strVal val="visible"/>
                                      </p:to>
                                    </p:set>
                                    <p:anim calcmode="lin" valueType="num">
                                      <p:cBhvr>
                                        <p:cTn dur="1000" fill="hold" id="35"/>
                                        <p:tgtEl>
                                          <p:spTgt spid="1048648">
                                            <p:txEl>
                                              <p:pRg st="3" end="3"/>
                                            </p:txEl>
                                          </p:spTgt>
                                        </p:tgtEl>
                                        <p:attrNameLst>
                                          <p:attrName>ppt_w</p:attrName>
                                        </p:attrNameLst>
                                      </p:cBhvr>
                                      <p:tavLst>
                                        <p:tav tm="0">
                                          <p:val>
                                            <p:strVal val="#ppt_w*0.70"/>
                                          </p:val>
                                        </p:tav>
                                        <p:tav tm="100000">
                                          <p:val>
                                            <p:strVal val="#ppt_w"/>
                                          </p:val>
                                        </p:tav>
                                      </p:tavLst>
                                    </p:anim>
                                    <p:anim calcmode="lin" valueType="num">
                                      <p:cBhvr>
                                        <p:cTn dur="1000" fill="hold" id="36"/>
                                        <p:tgtEl>
                                          <p:spTgt spid="1048648">
                                            <p:txEl>
                                              <p:pRg st="3" end="3"/>
                                            </p:txEl>
                                          </p:spTgt>
                                        </p:tgtEl>
                                        <p:attrNameLst>
                                          <p:attrName>ppt_h</p:attrName>
                                        </p:attrNameLst>
                                      </p:cBhvr>
                                      <p:tavLst>
                                        <p:tav tm="0">
                                          <p:val>
                                            <p:strVal val="#ppt_h"/>
                                          </p:val>
                                        </p:tav>
                                        <p:tav tm="100000">
                                          <p:val>
                                            <p:strVal val="#ppt_h"/>
                                          </p:val>
                                        </p:tav>
                                      </p:tavLst>
                                    </p:anim>
                                    <p:animEffect transition="in" filter="fade">
                                      <p:cBhvr>
                                        <p:cTn dur="1000" id="37"/>
                                        <p:tgtEl>
                                          <p:spTgt spid="104864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48"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77" name=""/>
        <p:cNvGrpSpPr/>
        <p:nvPr/>
      </p:nvGrpSpPr>
      <p:grpSpPr>
        <a:xfrm>
          <a:off x="0" y="0"/>
          <a:ext cx="0" cy="0"/>
          <a:chOff x="0" y="0"/>
          <a:chExt cx="0" cy="0"/>
        </a:xfrm>
      </p:grpSpPr>
      <p:sp>
        <p:nvSpPr>
          <p:cNvPr id="1048649" name="Content Placeholder 2"/>
          <p:cNvSpPr>
            <a:spLocks noGrp="1"/>
          </p:cNvSpPr>
          <p:nvPr>
            <p:ph idx="1"/>
          </p:nvPr>
        </p:nvSpPr>
        <p:spPr>
          <a:xfrm>
            <a:off x="152400" y="228600"/>
            <a:ext cx="8839200" cy="6324600"/>
          </a:xfrm>
          <a:solidFill>
            <a:srgbClr val="FFEBF4"/>
          </a:solidFill>
        </p:spPr>
        <p:txBody>
          <a:bodyPr>
            <a:normAutofit/>
          </a:bodyPr>
          <a:p>
            <a:pPr>
              <a:buNone/>
            </a:pPr>
            <a:r>
              <a:rPr b="1" dirty="0" sz="2400" lang="en-US" u="sng" smtClean="0">
                <a:latin typeface="Arial Black" pitchFamily="34" charset="0"/>
              </a:rPr>
              <a:t>Advantages of E-mail over Traditional Mail</a:t>
            </a:r>
          </a:p>
          <a:p>
            <a:pPr indent="-457200" marL="576072"/>
            <a:r>
              <a:rPr b="1" dirty="0" sz="2400" lang="en-US" smtClean="0">
                <a:solidFill>
                  <a:srgbClr val="2A11E5"/>
                </a:solidFill>
                <a:latin typeface="Arial Black" pitchFamily="34" charset="0"/>
              </a:rPr>
              <a:t>It is possible to send mail to many recipients at the same time.</a:t>
            </a:r>
          </a:p>
          <a:p>
            <a:pPr indent="-457200" marL="576072"/>
            <a:r>
              <a:rPr b="1" dirty="0" sz="2400" lang="en-US" smtClean="0">
                <a:solidFill>
                  <a:srgbClr val="2A11E5"/>
                </a:solidFill>
                <a:latin typeface="Arial Black" pitchFamily="34" charset="0"/>
              </a:rPr>
              <a:t>It is more secure.</a:t>
            </a:r>
          </a:p>
          <a:p>
            <a:pPr indent="-457200" marL="576072"/>
            <a:r>
              <a:rPr b="1" dirty="0" sz="2400" lang="en-US" smtClean="0">
                <a:solidFill>
                  <a:srgbClr val="2A11E5"/>
                </a:solidFill>
                <a:latin typeface="Arial Black" pitchFamily="34" charset="0"/>
              </a:rPr>
              <a:t>Information in different forms (audio, visual or textual) can be sent as attachments.</a:t>
            </a:r>
          </a:p>
          <a:p>
            <a:pPr indent="-457200" marL="576072"/>
            <a:r>
              <a:rPr b="1" dirty="0" sz="2400" lang="en-US" smtClean="0">
                <a:solidFill>
                  <a:srgbClr val="2A11E5"/>
                </a:solidFill>
                <a:latin typeface="Arial Black" pitchFamily="34" charset="0"/>
              </a:rPr>
              <a:t>Relatively cheaper compared to posting letters.</a:t>
            </a:r>
          </a:p>
          <a:p>
            <a:pPr indent="-457200" marL="576072"/>
            <a:r>
              <a:rPr b="1" dirty="0" sz="2400" lang="en-US" smtClean="0">
                <a:solidFill>
                  <a:srgbClr val="2A11E5"/>
                </a:solidFill>
                <a:latin typeface="Arial Black" pitchFamily="34" charset="0"/>
              </a:rPr>
              <a:t>provides a very high speed of transmitting the mail.</a:t>
            </a:r>
          </a:p>
          <a:p>
            <a:pPr indent="-457200" marL="576072"/>
            <a:endParaRPr b="1" dirty="0" sz="2400" lang="en-US" smtClean="0">
              <a:solidFill>
                <a:srgbClr val="2A11E5"/>
              </a:solidFill>
              <a:latin typeface="Arial Black" pitchFamily="34" charset="0"/>
            </a:endParaRPr>
          </a:p>
          <a:p>
            <a:pPr indent="-457200" marL="576072">
              <a:buNone/>
            </a:pPr>
            <a:r>
              <a:rPr b="1" dirty="0" sz="2400" lang="en-US" u="sng" smtClean="0">
                <a:latin typeface="Arial Black" pitchFamily="34" charset="0"/>
              </a:rPr>
              <a:t>Disadvantages</a:t>
            </a:r>
          </a:p>
          <a:p>
            <a:pPr indent="-457200" marL="576072"/>
            <a:r>
              <a:rPr b="1" dirty="0" sz="2400" lang="en-US" smtClean="0">
                <a:solidFill>
                  <a:srgbClr val="2A11E5"/>
                </a:solidFill>
                <a:latin typeface="Arial Black" pitchFamily="34" charset="0"/>
              </a:rPr>
              <a:t>The initial set up cost is high.</a:t>
            </a:r>
          </a:p>
          <a:p>
            <a:pPr indent="-457200" marL="576072"/>
            <a:r>
              <a:rPr b="1" dirty="0" sz="2400" lang="en-US" smtClean="0">
                <a:solidFill>
                  <a:srgbClr val="2A11E5"/>
                </a:solidFill>
                <a:latin typeface="Arial Black" pitchFamily="34" charset="0"/>
              </a:rPr>
              <a:t>Through e-mails, viruses and worms can be transmitted which cause havoc to the computer system.</a:t>
            </a:r>
          </a:p>
          <a:p>
            <a:pPr indent="-457200" marL="576072"/>
            <a:r>
              <a:rPr b="1" dirty="0" sz="2400" lang="en-US" smtClean="0">
                <a:solidFill>
                  <a:srgbClr val="2A11E5"/>
                </a:solidFill>
                <a:latin typeface="Arial Black" pitchFamily="34" charset="0"/>
              </a:rPr>
              <a:t>Hackers and crackers easily interfere with peoples privacy.</a:t>
            </a:r>
          </a:p>
          <a:p>
            <a:pPr indent="-457200" marL="576072"/>
            <a:r>
              <a:rPr b="1" dirty="0" sz="2400" lang="en-US" smtClean="0">
                <a:solidFill>
                  <a:srgbClr val="2A11E5"/>
                </a:solidFill>
                <a:latin typeface="Arial Black" pitchFamily="34" charset="0"/>
              </a:rPr>
              <a:t>Only computer literate people are comfortable with use of e-mail.</a:t>
            </a:r>
          </a:p>
          <a:p>
            <a:pPr indent="-457200" marL="576072">
              <a:buFont typeface="+mj-lt"/>
              <a:buAutoNum type="alphaLcParenR"/>
            </a:pPr>
            <a:endParaRPr b="1" dirty="0" sz="2400" lang="en-US">
              <a:solidFill>
                <a:srgbClr val="008000"/>
              </a:solidFill>
              <a:latin typeface="Arial Black" pitchFamily="34" charset="0"/>
            </a:endParaRPr>
          </a:p>
        </p:txBody>
      </p:sp>
    </p:spTree>
  </p:cSld>
  <p:clrMapOvr>
    <a:masterClrMapping/>
  </p:clrMapOvr>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78" name=""/>
        <p:cNvGrpSpPr/>
        <p:nvPr/>
      </p:nvGrpSpPr>
      <p:grpSpPr>
        <a:xfrm>
          <a:off x="0" y="0"/>
          <a:ext cx="0" cy="0"/>
          <a:chOff x="0" y="0"/>
          <a:chExt cx="0" cy="0"/>
        </a:xfrm>
      </p:grpSpPr>
      <p:sp>
        <p:nvSpPr>
          <p:cNvPr id="1048650" name="Title 1"/>
          <p:cNvSpPr>
            <a:spLocks noGrp="1"/>
          </p:cNvSpPr>
          <p:nvPr>
            <p:ph type="title"/>
          </p:nvPr>
        </p:nvSpPr>
        <p:spPr>
          <a:xfrm>
            <a:off x="457200" y="2362200"/>
            <a:ext cx="8229600" cy="2514600"/>
          </a:xfrm>
        </p:spPr>
        <p:txBody>
          <a:bodyPr>
            <a:noAutofit/>
          </a:bodyPr>
          <a:p>
            <a:pPr algn="ctr"/>
            <a:r>
              <a:rPr dirty="0" sz="9600" lang="en-US" spc="100" smtClean="0">
                <a:ln w="18000">
                  <a:solidFill>
                    <a:schemeClr val="accent1">
                      <a:satMod val="200000"/>
                      <a:tint val="72000"/>
                    </a:schemeClr>
                  </a:solidFill>
                  <a:prstDash val="solid"/>
                </a:ln>
                <a:solidFill>
                  <a:srgbClr val="008000"/>
                </a:solidFill>
                <a:effectLst>
                  <a:outerShdw algn="tl" blurRad="25000" dir="16020000" dist="20000">
                    <a:schemeClr val="accent1">
                      <a:satMod val="200000"/>
                      <a:shade val="1000"/>
                      <a:alpha val="60000"/>
                    </a:schemeClr>
                  </a:outerShdw>
                </a:effectLst>
              </a:rPr>
              <a:t>~The End~</a:t>
            </a:r>
            <a:endParaRPr dirty="0" sz="9600" lang="en-US" spc="100">
              <a:ln w="18000">
                <a:solidFill>
                  <a:schemeClr val="accent1">
                    <a:satMod val="200000"/>
                    <a:tint val="72000"/>
                  </a:schemeClr>
                </a:solidFill>
                <a:prstDash val="solid"/>
              </a:ln>
              <a:solidFill>
                <a:srgbClr val="008000"/>
              </a:solidFill>
              <a:effectLst>
                <a:outerShdw algn="tl" blurRad="25000" dir="16020000" dist="20000">
                  <a:schemeClr val="accent1">
                    <a:satMod val="200000"/>
                    <a:shade val="1000"/>
                    <a:alpha val="60000"/>
                  </a:schemeClr>
                </a:outerShdw>
              </a:effectLst>
            </a:endParaRPr>
          </a:p>
        </p:txBody>
      </p:sp>
    </p:spTree>
  </p:cSld>
  <p:clrMapOvr>
    <a:masterClrMapping/>
  </p:clrMapOvr>
  <p:transition>
    <p:newsflash/>
  </p:transition>
  <p:timing>
    <p:tnLst>
      <p:par>
        <p:cTn dur="indefinite" id="1" nodeType="tmRoot" restart="never">
          <p:childTnLst>
            <p:seq concurrent="1" nextAc="seek">
              <p:cTn dur="indefinite" id="2" nodeType="mainSeq">
                <p:childTnLst>
                  <p:par>
                    <p:cTn fill="hold" id="3">
                      <p:stCondLst>
                        <p:cond delay="indefinite"/>
                      </p:stCondLst>
                      <p:childTnLst>
                        <p:par>
                          <p:cTn fill="hold" id="4">
                            <p:stCondLst>
                              <p:cond delay="0"/>
                            </p:stCondLst>
                            <p:childTnLst>
                              <p:par>
                                <p:cTn fill="hold" grpId="0" id="5" nodeType="clickEffect" presetClass="entr" presetID="45" presetSubtype="0">
                                  <p:stCondLst>
                                    <p:cond delay="0"/>
                                  </p:stCondLst>
                                  <p:iterate type="lt">
                                    <p:tmPct val="10000"/>
                                  </p:iterate>
                                  <p:childTnLst>
                                    <p:set>
                                      <p:cBhvr>
                                        <p:cTn dur="1" fill="hold" id="6">
                                          <p:stCondLst>
                                            <p:cond delay="0"/>
                                          </p:stCondLst>
                                        </p:cTn>
                                        <p:tgtEl>
                                          <p:spTgt spid="1048650"/>
                                        </p:tgtEl>
                                        <p:attrNameLst>
                                          <p:attrName>style.visibility</p:attrName>
                                        </p:attrNameLst>
                                      </p:cBhvr>
                                      <p:to>
                                        <p:strVal val="visible"/>
                                      </p:to>
                                    </p:set>
                                    <p:animEffect transition="in" filter="fade">
                                      <p:cBhvr>
                                        <p:cTn dur="2000" id="7"/>
                                        <p:tgtEl>
                                          <p:spTgt spid="1048650"/>
                                        </p:tgtEl>
                                      </p:cBhvr>
                                    </p:animEffect>
                                    <p:anim calcmode="lin" valueType="num">
                                      <p:cBhvr>
                                        <p:cTn dur="2000" fill="hold" id="8"/>
                                        <p:tgtEl>
                                          <p:spTgt spid="1048650"/>
                                        </p:tgtEl>
                                        <p:attrNameLst>
                                          <p:attrName>ppt_w</p:attrName>
                                        </p:attrNameLst>
                                      </p:cBhvr>
                                      <p:tavLst>
                                        <p:tav fmla="#ppt_w*sin(2.5*pi*$)" tm="0">
                                          <p:val>
                                            <p:fltVal val="0.0"/>
                                          </p:val>
                                        </p:tav>
                                        <p:tav tm="100000">
                                          <p:val>
                                            <p:fltVal val="1.0"/>
                                          </p:val>
                                        </p:tav>
                                      </p:tavLst>
                                    </p:anim>
                                    <p:anim calcmode="lin" valueType="num">
                                      <p:cBhvr>
                                        <p:cTn dur="2000" fill="hold" id="9"/>
                                        <p:tgtEl>
                                          <p:spTgt spid="104865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50"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Verve">
      <a:dk1>
        <a:sysClr lastClr="000000" val="windowText"/>
      </a:dk1>
      <a:lt1>
        <a:sysClr lastClr="FFFFFF" val="window"/>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algn="tl" flip="none" sx="38000" sy="38000" tx="0" ty="0"/>
        </a:blipFill>
      </a:bgFillStyleLst>
    </a:fmtScheme>
  </a:themeElements>
</a:theme>
</file>

<file path=ppt/theme/theme2.xml><?xml version="1.0" encoding="utf-8"?>
<a:theme xmlns:a="http://schemas.openxmlformats.org/drawingml/2006/main" name="Office 主题">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docProps/app.xml><?xml version="1.0" encoding="utf-8"?>
<Properties xmlns="http://schemas.openxmlformats.org/officeDocument/2006/extended-properties">
  <Application>Microsoft Office PowerPoint</Application>
  <ScaleCrop>0</ScaleCrop>
  <LinksUpToDate>0</LinksUpToDate>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itle>Slide 1</dc:title>
  <dc:creator>KAHETI BOYS</dc:creator>
  <cp:lastModifiedBy>admin</cp:lastModifiedBy>
  <dcterms:created xsi:type="dcterms:W3CDTF">2016-12-20T06:45:31Z</dcterms:created>
  <dcterms:modified xsi:type="dcterms:W3CDTF">2024-03-05T12:00:38Z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c8088f7910fe4e41a896de3d65c9e6cb</vt:lpwstr>
  </property>
</Properties>
</file>