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0">
  <p:sldMasterIdLst>
    <p:sldMasterId id="2147483772" r:id="rId1"/>
  </p:sldMasterIdLst>
  <p:notesMasterIdLst>
    <p:notesMasterId r:id="rId47"/>
  </p:notesMasterIdLst>
  <p:handoutMasterIdLst>
    <p:handoutMasterId r:id="rId48"/>
  </p:handoutMasterIdLst>
  <p:sldIdLst>
    <p:sldId id="659" r:id="rId2"/>
    <p:sldId id="660" r:id="rId3"/>
    <p:sldId id="661" r:id="rId4"/>
    <p:sldId id="662" r:id="rId5"/>
    <p:sldId id="663" r:id="rId6"/>
    <p:sldId id="664" r:id="rId7"/>
    <p:sldId id="665" r:id="rId8"/>
    <p:sldId id="666" r:id="rId9"/>
    <p:sldId id="667" r:id="rId10"/>
    <p:sldId id="668" r:id="rId11"/>
    <p:sldId id="669" r:id="rId12"/>
    <p:sldId id="670" r:id="rId13"/>
    <p:sldId id="671" r:id="rId14"/>
    <p:sldId id="672" r:id="rId15"/>
    <p:sldId id="673" r:id="rId16"/>
    <p:sldId id="674" r:id="rId17"/>
    <p:sldId id="675" r:id="rId18"/>
    <p:sldId id="676" r:id="rId19"/>
    <p:sldId id="677" r:id="rId20"/>
    <p:sldId id="678" r:id="rId21"/>
    <p:sldId id="679" r:id="rId22"/>
    <p:sldId id="680" r:id="rId23"/>
    <p:sldId id="681" r:id="rId24"/>
    <p:sldId id="682" r:id="rId25"/>
    <p:sldId id="683" r:id="rId26"/>
    <p:sldId id="684" r:id="rId27"/>
    <p:sldId id="685" r:id="rId28"/>
    <p:sldId id="686" r:id="rId29"/>
    <p:sldId id="687" r:id="rId30"/>
    <p:sldId id="688" r:id="rId31"/>
    <p:sldId id="689" r:id="rId32"/>
    <p:sldId id="690" r:id="rId33"/>
    <p:sldId id="691" r:id="rId34"/>
    <p:sldId id="692" r:id="rId35"/>
    <p:sldId id="693" r:id="rId36"/>
    <p:sldId id="694" r:id="rId37"/>
    <p:sldId id="695" r:id="rId38"/>
    <p:sldId id="696" r:id="rId39"/>
    <p:sldId id="697" r:id="rId40"/>
    <p:sldId id="698" r:id="rId41"/>
    <p:sldId id="699" r:id="rId42"/>
    <p:sldId id="700" r:id="rId43"/>
    <p:sldId id="701" r:id="rId44"/>
    <p:sldId id="702" r:id="rId45"/>
    <p:sldId id="703" r:id="rId46"/>
  </p:sldIdLst>
  <p:sldSz cx="12436475" cy="6950075"/>
  <p:notesSz cx="6858000" cy="9144000"/>
  <p:defaultTextStyle>
    <a:lvl1pPr marL="0" indent="0" algn="l" rtl="0" eaLnBrk="0" fontAlgn="base" latinLnBrk="0" hangingPunct="0">
      <a:lnSpc>
        <a:spcPct val="100000"/>
      </a:lnSpc>
      <a:spcBef>
        <a:spcPct val="0"/>
      </a:spcBef>
      <a:spcAft>
        <a:spcPct val="0"/>
      </a:spcAft>
      <a:buFontTx/>
      <a:buNone/>
      <a:defRPr sz="2200" b="0" i="0" u="none" baseline="0">
        <a:solidFill>
          <a:schemeClr val="dk1"/>
        </a:solidFill>
        <a:latin typeface="Arial" charset="0"/>
        <a:ea typeface="Arial" charset="0"/>
        <a:sym typeface="Arial" charset="0"/>
      </a:defRPr>
    </a:lvl1pPr>
    <a:lvl2pPr marL="553898" indent="0" algn="l" rtl="0" eaLnBrk="0" fontAlgn="base" latinLnBrk="0" hangingPunct="0">
      <a:lnSpc>
        <a:spcPct val="100000"/>
      </a:lnSpc>
      <a:spcBef>
        <a:spcPct val="0"/>
      </a:spcBef>
      <a:spcAft>
        <a:spcPct val="0"/>
      </a:spcAft>
      <a:buFontTx/>
      <a:buNone/>
      <a:defRPr sz="2200" b="0" i="0" u="none" baseline="0">
        <a:solidFill>
          <a:schemeClr val="dk1"/>
        </a:solidFill>
        <a:latin typeface="Arial" charset="0"/>
        <a:ea typeface="Arial" charset="0"/>
        <a:sym typeface="Arial" charset="0"/>
      </a:defRPr>
    </a:lvl2pPr>
    <a:lvl3pPr marL="1107796" indent="0" algn="l" rtl="0" eaLnBrk="0" fontAlgn="base" latinLnBrk="0" hangingPunct="0">
      <a:lnSpc>
        <a:spcPct val="100000"/>
      </a:lnSpc>
      <a:spcBef>
        <a:spcPct val="0"/>
      </a:spcBef>
      <a:spcAft>
        <a:spcPct val="0"/>
      </a:spcAft>
      <a:buFontTx/>
      <a:buNone/>
      <a:defRPr sz="2200" b="0" i="0" u="none" baseline="0">
        <a:solidFill>
          <a:schemeClr val="dk1"/>
        </a:solidFill>
        <a:latin typeface="Arial" charset="0"/>
        <a:ea typeface="Arial" charset="0"/>
        <a:sym typeface="Arial" charset="0"/>
      </a:defRPr>
    </a:lvl3pPr>
    <a:lvl4pPr marL="1661693" indent="0" algn="l" rtl="0" eaLnBrk="0" fontAlgn="base" latinLnBrk="0" hangingPunct="0">
      <a:lnSpc>
        <a:spcPct val="100000"/>
      </a:lnSpc>
      <a:spcBef>
        <a:spcPct val="0"/>
      </a:spcBef>
      <a:spcAft>
        <a:spcPct val="0"/>
      </a:spcAft>
      <a:buFontTx/>
      <a:buNone/>
      <a:defRPr sz="2200" b="0" i="0" u="none" baseline="0">
        <a:solidFill>
          <a:schemeClr val="dk1"/>
        </a:solidFill>
        <a:latin typeface="Arial" charset="0"/>
        <a:ea typeface="Arial" charset="0"/>
        <a:sym typeface="Arial" charset="0"/>
      </a:defRPr>
    </a:lvl4pPr>
    <a:lvl5pPr marL="2215591" indent="0" algn="l" rtl="0" eaLnBrk="0" fontAlgn="base" latinLnBrk="0" hangingPunct="0">
      <a:lnSpc>
        <a:spcPct val="100000"/>
      </a:lnSpc>
      <a:spcBef>
        <a:spcPct val="0"/>
      </a:spcBef>
      <a:spcAft>
        <a:spcPct val="0"/>
      </a:spcAft>
      <a:buFontTx/>
      <a:buNone/>
      <a:defRPr sz="2200" b="0" i="0" u="none" baseline="0">
        <a:solidFill>
          <a:schemeClr val="dk1"/>
        </a:solidFill>
        <a:latin typeface="Arial" charset="0"/>
        <a:ea typeface="Arial" charset="0"/>
        <a:sym typeface="Arial" charset="0"/>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07" autoAdjust="0"/>
  </p:normalViewPr>
  <p:slideViewPr>
    <p:cSldViewPr>
      <p:cViewPr>
        <p:scale>
          <a:sx n="90" d="100"/>
          <a:sy n="90" d="100"/>
        </p:scale>
        <p:origin x="-522" y="12"/>
      </p:cViewPr>
      <p:guideLst>
        <p:guide orient="horz" pos="2189"/>
        <p:guide pos="391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1048928" name="Header Placeholder 1"/>
          <p:cNvSpPr>
            <a:spLocks noGrp="1"/>
          </p:cNvSpPr>
          <p:nvPr>
            <p:ph type="hdr" sz="quarter"/>
          </p:nvPr>
        </p:nvSpPr>
        <p:spPr>
          <a:xfrm>
            <a:off x="0" y="0"/>
            <a:ext cx="2971800" cy="457200"/>
          </a:xfrm>
          <a:prstGeom prst="rect">
            <a:avLst/>
          </a:prstGeom>
          <a:noFill/>
          <a:ln>
            <a:noFill/>
          </a:ln>
        </p:spPr>
        <p:txBody>
          <a:bodyPr vert="horz" lIns="91440" tIns="45720" rIns="91440" bIns="45720" anchor="t"/>
          <a:lstStyle/>
          <a:p>
            <a:pPr lvl="0" eaLnBrk="1" hangingPunct="1"/>
            <a:endParaRPr lang="en-US" altLang="en-US" sz="1200"/>
          </a:p>
        </p:txBody>
      </p:sp>
      <p:sp>
        <p:nvSpPr>
          <p:cNvPr id="1048929" name="Date Placeholder 2"/>
          <p:cNvSpPr>
            <a:spLocks noGrp="1"/>
          </p:cNvSpPr>
          <p:nvPr>
            <p:ph type="dt" sz="quarter" idx="1"/>
          </p:nvPr>
        </p:nvSpPr>
        <p:spPr>
          <a:xfrm>
            <a:off x="3884612" y="0"/>
            <a:ext cx="2971800" cy="457200"/>
          </a:xfrm>
          <a:prstGeom prst="rect">
            <a:avLst/>
          </a:prstGeom>
          <a:noFill/>
          <a:ln>
            <a:noFill/>
          </a:ln>
        </p:spPr>
        <p:txBody>
          <a:bodyPr vert="horz" lIns="91440" tIns="45720" rIns="91440" bIns="45720" anchor="t"/>
          <a:lstStyle/>
          <a:p>
            <a:pPr lvl="0" algn="r" eaLnBrk="1" hangingPunct="1"/>
            <a:fld id="{566ABCEB-ACFC-4714-9973-3DA970169C29}" type="datetime1">
              <a:rPr lang="en-US" altLang="en-US" sz="1200"/>
              <a:pPr lvl="0" algn="r" eaLnBrk="1" hangingPunct="1"/>
              <a:t>3/20/2024</a:t>
            </a:fld>
            <a:endParaRPr lang="en-US" altLang="en-US" sz="1200"/>
          </a:p>
        </p:txBody>
      </p:sp>
      <p:sp>
        <p:nvSpPr>
          <p:cNvPr id="1048930" name="Footer Placeholder 3"/>
          <p:cNvSpPr>
            <a:spLocks noGrp="1"/>
          </p:cNvSpPr>
          <p:nvPr>
            <p:ph type="ftr" sz="quarter" idx="2"/>
          </p:nvPr>
        </p:nvSpPr>
        <p:spPr>
          <a:xfrm>
            <a:off x="0" y="8685212"/>
            <a:ext cx="2971800" cy="457200"/>
          </a:xfrm>
          <a:prstGeom prst="rect">
            <a:avLst/>
          </a:prstGeom>
          <a:noFill/>
          <a:ln>
            <a:noFill/>
          </a:ln>
        </p:spPr>
        <p:txBody>
          <a:bodyPr vert="horz" lIns="91440" tIns="45720" rIns="91440" bIns="45720" anchor="b"/>
          <a:lstStyle/>
          <a:p>
            <a:pPr lvl="0" eaLnBrk="1" hangingPunct="1"/>
            <a:endParaRPr lang="en-US" altLang="en-US" sz="1200"/>
          </a:p>
        </p:txBody>
      </p:sp>
      <p:sp>
        <p:nvSpPr>
          <p:cNvPr id="1048931" name="Slide Number Placeholder 4"/>
          <p:cNvSpPr>
            <a:spLocks noGrp="1"/>
          </p:cNvSpPr>
          <p:nvPr>
            <p:ph type="sldNum" sz="quarter" idx="3"/>
          </p:nvPr>
        </p:nvSpPr>
        <p:spPr>
          <a:xfrm>
            <a:off x="3884612" y="8685212"/>
            <a:ext cx="2971800" cy="457200"/>
          </a:xfrm>
          <a:prstGeom prst="rect">
            <a:avLst/>
          </a:prstGeom>
          <a:noFill/>
          <a:ln>
            <a:noFill/>
          </a:ln>
        </p:spPr>
        <p:txBody>
          <a:bodyPr vert="horz" lIns="91440" tIns="45720" rIns="91440" bIns="45720" anchor="b"/>
          <a:lstStyle/>
          <a:p>
            <a:pPr lvl="0" algn="r" eaLnBrk="1" hangingPunct="1"/>
            <a:fld id="{566ABCEB-ACFC-4714-9973-3DA970169C29}" type="slidenum">
              <a:rPr lang="en-US" altLang="en-US" sz="1200"/>
              <a:pPr lvl="0" algn="r" eaLnBrk="1" hangingPunct="1"/>
              <a:t>‹#›</a:t>
            </a:fld>
            <a:endParaRPr lang="en-US" altLang="en-US" sz="1200"/>
          </a:p>
        </p:txBody>
      </p:sp>
    </p:spTree>
    <p:extLst>
      <p:ext uri="{BB962C8B-B14F-4D97-AF65-F5344CB8AC3E}">
        <p14:creationId xmlns:p14="http://schemas.microsoft.com/office/powerpoint/2010/main" val="1737447021"/>
      </p:ext>
    </p:extLst>
  </p:cSld>
  <p:clrMap bg1="dk1" tx1="dk1" bg2="dk1" tx2="dk1" accent1="dk1" accent2="dk1" accent3="dk1" accent4="dk1" accent5="dk1" accent6="dk1" hlink="dk1" folHlink="dk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922"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923"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924" name="Rectangle 4"/>
          <p:cNvSpPr>
            <a:spLocks noGrp="1" noRot="1" noChangeAspect="1" noChangeArrowheads="1" noTextEdit="1"/>
          </p:cNvSpPr>
          <p:nvPr>
            <p:ph type="sldImg" idx="2"/>
          </p:nvPr>
        </p:nvSpPr>
        <p:spPr bwMode="auto">
          <a:xfrm>
            <a:off x="115888" y="766763"/>
            <a:ext cx="6867525" cy="3838575"/>
          </a:xfrm>
          <a:prstGeom prst="rect">
            <a:avLst/>
          </a:prstGeom>
          <a:noFill/>
          <a:ln w="9525">
            <a:solidFill>
              <a:srgbClr val="000000"/>
            </a:solidFill>
            <a:miter lim="800000"/>
            <a:headEnd/>
            <a:tailEnd/>
          </a:ln>
          <a:effectLst/>
        </p:spPr>
      </p:sp>
      <p:sp>
        <p:nvSpPr>
          <p:cNvPr id="1048925"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926"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927"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60757031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500" kern="1200">
        <a:solidFill>
          <a:schemeClr val="tx1"/>
        </a:solidFill>
        <a:latin typeface="Arial" charset="0"/>
        <a:ea typeface="+mn-ea"/>
        <a:cs typeface="+mn-cs"/>
      </a:defRPr>
    </a:lvl1pPr>
    <a:lvl2pPr marL="553898" algn="l" rtl="0" fontAlgn="base">
      <a:spcBef>
        <a:spcPct val="30000"/>
      </a:spcBef>
      <a:spcAft>
        <a:spcPct val="0"/>
      </a:spcAft>
      <a:defRPr sz="1500" kern="1200">
        <a:solidFill>
          <a:schemeClr val="tx1"/>
        </a:solidFill>
        <a:latin typeface="Arial" charset="0"/>
        <a:ea typeface="+mn-ea"/>
        <a:cs typeface="+mn-cs"/>
      </a:defRPr>
    </a:lvl2pPr>
    <a:lvl3pPr marL="1107796" algn="l" rtl="0" fontAlgn="base">
      <a:spcBef>
        <a:spcPct val="30000"/>
      </a:spcBef>
      <a:spcAft>
        <a:spcPct val="0"/>
      </a:spcAft>
      <a:defRPr sz="1500" kern="1200">
        <a:solidFill>
          <a:schemeClr val="tx1"/>
        </a:solidFill>
        <a:latin typeface="Arial" charset="0"/>
        <a:ea typeface="+mn-ea"/>
        <a:cs typeface="+mn-cs"/>
      </a:defRPr>
    </a:lvl3pPr>
    <a:lvl4pPr marL="1661693" algn="l" rtl="0" fontAlgn="base">
      <a:spcBef>
        <a:spcPct val="30000"/>
      </a:spcBef>
      <a:spcAft>
        <a:spcPct val="0"/>
      </a:spcAft>
      <a:defRPr sz="1500" kern="1200">
        <a:solidFill>
          <a:schemeClr val="tx1"/>
        </a:solidFill>
        <a:latin typeface="Arial" charset="0"/>
        <a:ea typeface="+mn-ea"/>
        <a:cs typeface="+mn-cs"/>
      </a:defRPr>
    </a:lvl4pPr>
    <a:lvl5pPr marL="2215591" algn="l" rtl="0" fontAlgn="base">
      <a:spcBef>
        <a:spcPct val="30000"/>
      </a:spcBef>
      <a:spcAft>
        <a:spcPct val="0"/>
      </a:spcAft>
      <a:defRPr sz="1500" kern="1200">
        <a:solidFill>
          <a:schemeClr val="tx1"/>
        </a:solidFill>
        <a:latin typeface="Arial" charset="0"/>
        <a:ea typeface="+mn-ea"/>
        <a:cs typeface="+mn-cs"/>
      </a:defRPr>
    </a:lvl5pPr>
    <a:lvl6pPr marL="2769489" algn="l" defTabSz="1107796" rtl="0" eaLnBrk="1" latinLnBrk="0" hangingPunct="1">
      <a:defRPr sz="1500" kern="1200">
        <a:solidFill>
          <a:schemeClr val="tx1"/>
        </a:solidFill>
        <a:latin typeface="+mn-lt"/>
        <a:ea typeface="+mn-ea"/>
        <a:cs typeface="+mn-cs"/>
      </a:defRPr>
    </a:lvl6pPr>
    <a:lvl7pPr marL="3323387" algn="l" defTabSz="1107796" rtl="0" eaLnBrk="1" latinLnBrk="0" hangingPunct="1">
      <a:defRPr sz="1500" kern="1200">
        <a:solidFill>
          <a:schemeClr val="tx1"/>
        </a:solidFill>
        <a:latin typeface="+mn-lt"/>
        <a:ea typeface="+mn-ea"/>
        <a:cs typeface="+mn-cs"/>
      </a:defRPr>
    </a:lvl7pPr>
    <a:lvl8pPr marL="3877285" algn="l" defTabSz="1107796" rtl="0" eaLnBrk="1" latinLnBrk="0" hangingPunct="1">
      <a:defRPr sz="1500" kern="1200">
        <a:solidFill>
          <a:schemeClr val="tx1"/>
        </a:solidFill>
        <a:latin typeface="+mn-lt"/>
        <a:ea typeface="+mn-ea"/>
        <a:cs typeface="+mn-cs"/>
      </a:defRPr>
    </a:lvl8pPr>
    <a:lvl9pPr marL="4431182" algn="l" defTabSz="1107796" rtl="0" eaLnBrk="1" latinLnBrk="0" hangingPunct="1">
      <a:defRPr sz="15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a:alphaModFix/>
          </a:blip>
          <a:srcRect/>
          <a:stretch>
            <a:fillRect/>
          </a:stretch>
        </a:blipFill>
        <a:effectLst/>
      </p:bgPr>
    </p:bg>
    <p:spTree>
      <p:nvGrpSpPr>
        <p:cNvPr id="1" name=""/>
        <p:cNvGrpSpPr/>
        <p:nvPr/>
      </p:nvGrpSpPr>
      <p:grpSpPr>
        <a:xfrm>
          <a:off x="0" y="0"/>
          <a:ext cx="0" cy="0"/>
          <a:chOff x="0" y="0"/>
          <a:chExt cx="0" cy="0"/>
        </a:xfrm>
      </p:grpSpPr>
      <p:sp>
        <p:nvSpPr>
          <p:cNvPr id="1048583" name="Rounded Rectangle 9"/>
          <p:cNvSpPr/>
          <p:nvPr/>
        </p:nvSpPr>
        <p:spPr>
          <a:xfrm>
            <a:off x="414549" y="333024"/>
            <a:ext cx="11605217" cy="6280809"/>
          </a:xfrm>
          <a:prstGeom prst="roundRect">
            <a:avLst>
              <a:gd name="adj" fmla="val 2079"/>
            </a:avLst>
          </a:prstGeom>
          <a:gradFill rotWithShape="1">
            <a:gsLst>
              <a:gs pos="0">
                <a:srgbClr val="FFFFFF">
                  <a:alpha val="100000"/>
                </a:srgbClr>
              </a:gs>
              <a:gs pos="0">
                <a:srgbClr val="FFFFFF">
                  <a:alpha val="100000"/>
                </a:srgbClr>
              </a:gs>
              <a:gs pos="98000">
                <a:srgbClr val="FFFFFF">
                  <a:alpha val="100000"/>
                </a:srgbClr>
              </a:gs>
              <a:gs pos="99055">
                <a:srgbClr val="F7F7F7">
                  <a:alpha val="100000"/>
                </a:srgbClr>
              </a:gs>
              <a:gs pos="100000">
                <a:srgbClr val="DADADA">
                  <a:alpha val="100000"/>
                </a:srgbClr>
              </a:gs>
            </a:gsLst>
            <a:lin ang="5400000" scaled="1"/>
          </a:gradFill>
          <a:ln w="2000" cap="rnd" cmpd="sng">
            <a:solidFill>
              <a:srgbClr val="A4A3A3">
                <a:alpha val="100000"/>
              </a:srgbClr>
            </a:solidFill>
            <a:prstDash val="solid"/>
            <a:round/>
          </a:ln>
          <a:effectLst>
            <a:outerShdw dist="50800" dir="5400000" algn="tl">
              <a:srgbClr val="000000">
                <a:alpha val="25000"/>
              </a:srgbClr>
            </a:outerShdw>
          </a:effectLst>
        </p:spPr>
        <p:txBody>
          <a:bodyPr vert="horz" lIns="110780" tIns="55390" rIns="110780" bIns="5539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grpSp>
        <p:nvGrpSpPr>
          <p:cNvPr id="25" name="Group 24"/>
          <p:cNvGrpSpPr/>
          <p:nvPr/>
        </p:nvGrpSpPr>
        <p:grpSpPr>
          <a:xfrm>
            <a:off x="572164" y="439206"/>
            <a:ext cx="11292147" cy="3150057"/>
            <a:chOff x="265" y="273"/>
            <a:chExt cx="5230" cy="1958"/>
          </a:xfrm>
        </p:grpSpPr>
        <p:pic>
          <p:nvPicPr>
            <p:cNvPr id="2097153" name="Rounded Rectangle 10"/>
            <p:cNvPicPr>
              <a:picLocks/>
            </p:cNvPicPr>
            <p:nvPr/>
          </p:nvPicPr>
          <p:blipFill>
            <a:blip r:embed="rId3"/>
            <a:srcRect/>
            <a:stretch>
              <a:fillRect/>
            </a:stretch>
          </p:blipFill>
          <p:spPr>
            <a:xfrm>
              <a:off x="265" y="273"/>
              <a:ext cx="5230" cy="1958"/>
            </a:xfrm>
            <a:prstGeom prst="rect">
              <a:avLst/>
            </a:prstGeom>
            <a:noFill/>
            <a:ln>
              <a:noFill/>
            </a:ln>
          </p:spPr>
        </p:pic>
        <p:sp>
          <p:nvSpPr>
            <p:cNvPr id="1048584" name="TextBox 1048583"/>
            <p:cNvSpPr txBox="1"/>
            <p:nvPr/>
          </p:nvSpPr>
          <p:spPr>
            <a:xfrm>
              <a:off x="290" y="300"/>
              <a:ext cx="5180" cy="1906"/>
            </a:xfrm>
            <a:prstGeom prst="rect">
              <a:avLst/>
            </a:prstGeom>
            <a:noFill/>
            <a:ln>
              <a:noFill/>
            </a:ln>
          </p:spPr>
          <p:txBody>
            <a:bodyPr vert="horz" lIns="91440" tIns="45720" rIns="91440" bIns="4572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grpSp>
      <p:sp>
        <p:nvSpPr>
          <p:cNvPr id="1048587" name="Date Placeholder 18"/>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8" name="Footer Placeholder 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
        <p:nvSpPr>
          <p:cNvPr id="1048589" name="Slide Number Placeholder 10"/>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91" name="Subtitle 19"/>
          <p:cNvSpPr>
            <a:spLocks noGrp="1"/>
          </p:cNvSpPr>
          <p:nvPr>
            <p:ph type="subTitle" idx="1"/>
          </p:nvPr>
        </p:nvSpPr>
        <p:spPr>
          <a:xfrm>
            <a:off x="982481" y="3734507"/>
            <a:ext cx="10571004" cy="926677"/>
          </a:xfrm>
        </p:spPr>
        <p:txBody>
          <a:bodyPr tIns="0"/>
          <a:lstStyle>
            <a:lvl1pPr marL="44312" indent="0" algn="r">
              <a:spcBef>
                <a:spcPts val="0"/>
              </a:spcBef>
              <a:buNone/>
              <a:defRPr sz="2400">
                <a:solidFill>
                  <a:schemeClr val="bg2">
                    <a:shade val="25000"/>
                  </a:schemeClr>
                </a:solidFill>
              </a:defRPr>
            </a:lvl1pPr>
            <a:lvl2pPr marL="553898" indent="0" algn="ctr">
              <a:buNone/>
            </a:lvl2pPr>
            <a:lvl3pPr marL="1107796" indent="0" algn="ctr">
              <a:buNone/>
            </a:lvl3pPr>
            <a:lvl4pPr marL="1661693" indent="0" algn="ctr">
              <a:buNone/>
            </a:lvl4pPr>
            <a:lvl5pPr marL="2215591" indent="0" algn="ctr">
              <a:buNone/>
            </a:lvl5pPr>
            <a:lvl6pPr marL="2769489" indent="0" algn="ctr">
              <a:buNone/>
            </a:lvl6pPr>
            <a:lvl7pPr marL="3323387" indent="0" algn="ctr">
              <a:buNone/>
            </a:lvl7pPr>
            <a:lvl8pPr marL="3877285" indent="0" algn="ctr">
              <a:buNone/>
            </a:lvl8pPr>
            <a:lvl9pPr marL="4431182" indent="0" algn="ctr">
              <a:buNone/>
            </a:lvl9pPr>
          </a:lstStyle>
          <a:p>
            <a:r>
              <a:rPr lang="en-US" smtClean="0"/>
              <a:t>Click to edit Master subtitle style</a:t>
            </a:r>
            <a:endParaRPr lang="en-US"/>
          </a:p>
        </p:txBody>
      </p:sp>
      <p:sp>
        <p:nvSpPr>
          <p:cNvPr id="1048590" name="Title 4"/>
          <p:cNvSpPr>
            <a:spLocks noGrp="1"/>
          </p:cNvSpPr>
          <p:nvPr>
            <p:ph type="ctrTitle"/>
          </p:nvPr>
        </p:nvSpPr>
        <p:spPr>
          <a:xfrm>
            <a:off x="982481" y="1844644"/>
            <a:ext cx="10571004" cy="1853353"/>
          </a:xfrm>
        </p:spPr>
        <p:txBody>
          <a:bodyPr lIns="55390" rIns="55390" bIns="55390"/>
          <a:lstStyle>
            <a:lvl1pPr algn="r">
              <a:defRPr sz="5500" b="1">
                <a:solidFill>
                  <a:schemeClr val="accent1">
                    <a:tint val="88000"/>
                    <a:satMod val="150000"/>
                  </a:schemeClr>
                </a:solidFill>
                <a:effectLst>
                  <a:outerShdw blurRad="53975" dist="22860" dir="5400000" algn="tl" rotWithShape="0">
                    <a:srgbClr val="000000">
                      <a:alpha val="55000"/>
                    </a:srgbClr>
                  </a:outerShdw>
                </a:effectLst>
              </a:defRPr>
            </a:lvl1pPr>
          </a:lstStyle>
          <a:p>
            <a:r>
              <a:rPr lang="en-US" smtClean="0"/>
              <a:t>Click to edit Master 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95" name="Title 1"/>
          <p:cNvSpPr>
            <a:spLocks noGrp="1"/>
          </p:cNvSpPr>
          <p:nvPr>
            <p:ph type="title"/>
          </p:nvPr>
        </p:nvSpPr>
        <p:spPr>
          <a:xfrm>
            <a:off x="684006" y="5050388"/>
            <a:ext cx="11130645" cy="1065678"/>
          </a:xfrm>
        </p:spPr>
        <p:txBody>
          <a:bodyPr/>
          <a:lstStyle/>
          <a:p>
            <a:r>
              <a:rPr lang="en-US" smtClean="0"/>
              <a:t>Click to edit Master title style</a:t>
            </a:r>
            <a:endParaRPr lang="en-US"/>
          </a:p>
        </p:txBody>
      </p:sp>
      <p:sp>
        <p:nvSpPr>
          <p:cNvPr id="1048596" name="Content Placeholder 2"/>
          <p:cNvSpPr>
            <a:spLocks noGrp="1"/>
          </p:cNvSpPr>
          <p:nvPr>
            <p:ph idx="1"/>
          </p:nvPr>
        </p:nvSpPr>
        <p:spPr>
          <a:xfrm>
            <a:off x="684006" y="537473"/>
            <a:ext cx="11130645" cy="4244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a:alphaModFix/>
          </a:blip>
          <a:srcRect/>
          <a:stretch>
            <a:fillRect/>
          </a:stretch>
        </a:blipFill>
        <a:effectLst/>
      </p:bgPr>
    </p:bg>
    <p:spTree>
      <p:nvGrpSpPr>
        <p:cNvPr id="1" name=""/>
        <p:cNvGrpSpPr/>
        <p:nvPr/>
      </p:nvGrpSpPr>
      <p:grpSpPr>
        <a:xfrm>
          <a:off x="0" y="0"/>
          <a:ext cx="0" cy="0"/>
          <a:chOff x="0" y="0"/>
          <a:chExt cx="0" cy="0"/>
        </a:xfrm>
      </p:grpSpPr>
      <p:sp>
        <p:nvSpPr>
          <p:cNvPr id="1048881" name="Rounded Rectangle 9"/>
          <p:cNvSpPr/>
          <p:nvPr/>
        </p:nvSpPr>
        <p:spPr>
          <a:xfrm>
            <a:off x="414549" y="333024"/>
            <a:ext cx="11605217" cy="6280809"/>
          </a:xfrm>
          <a:prstGeom prst="roundRect">
            <a:avLst>
              <a:gd name="adj" fmla="val 2079"/>
            </a:avLst>
          </a:prstGeom>
          <a:gradFill rotWithShape="1">
            <a:gsLst>
              <a:gs pos="0">
                <a:srgbClr val="FFFFFF">
                  <a:alpha val="100000"/>
                </a:srgbClr>
              </a:gs>
              <a:gs pos="0">
                <a:srgbClr val="FFFFFF">
                  <a:alpha val="100000"/>
                </a:srgbClr>
              </a:gs>
              <a:gs pos="98000">
                <a:srgbClr val="FFFFFF">
                  <a:alpha val="100000"/>
                </a:srgbClr>
              </a:gs>
              <a:gs pos="99055">
                <a:srgbClr val="F7F7F7">
                  <a:alpha val="100000"/>
                </a:srgbClr>
              </a:gs>
              <a:gs pos="100000">
                <a:srgbClr val="DADADA">
                  <a:alpha val="100000"/>
                </a:srgbClr>
              </a:gs>
            </a:gsLst>
            <a:lin ang="5400000" scaled="1"/>
          </a:gradFill>
          <a:ln w="2000" cap="rnd" cmpd="sng">
            <a:solidFill>
              <a:srgbClr val="A4A3A3">
                <a:alpha val="100000"/>
              </a:srgbClr>
            </a:solidFill>
            <a:prstDash val="solid"/>
            <a:round/>
          </a:ln>
          <a:effectLst>
            <a:outerShdw dist="50800" dir="5400000" algn="tl">
              <a:srgbClr val="000000">
                <a:alpha val="25000"/>
              </a:srgbClr>
            </a:outerShdw>
          </a:effectLst>
        </p:spPr>
        <p:txBody>
          <a:bodyPr vert="horz" lIns="110780" tIns="55390" rIns="110780" bIns="5539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grpSp>
        <p:nvGrpSpPr>
          <p:cNvPr id="121" name="Group 120"/>
          <p:cNvGrpSpPr/>
          <p:nvPr/>
        </p:nvGrpSpPr>
        <p:grpSpPr>
          <a:xfrm>
            <a:off x="572164" y="439206"/>
            <a:ext cx="11292147" cy="4398497"/>
            <a:chOff x="265" y="273"/>
            <a:chExt cx="5230" cy="2734"/>
          </a:xfrm>
        </p:grpSpPr>
        <p:pic>
          <p:nvPicPr>
            <p:cNvPr id="2097157" name="Rounded Rectangle 10"/>
            <p:cNvPicPr>
              <a:picLocks/>
            </p:cNvPicPr>
            <p:nvPr/>
          </p:nvPicPr>
          <p:blipFill>
            <a:blip r:embed="rId3"/>
            <a:srcRect/>
            <a:stretch>
              <a:fillRect/>
            </a:stretch>
          </p:blipFill>
          <p:spPr>
            <a:xfrm>
              <a:off x="265" y="273"/>
              <a:ext cx="5230" cy="2734"/>
            </a:xfrm>
            <a:prstGeom prst="rect">
              <a:avLst/>
            </a:prstGeom>
            <a:noFill/>
            <a:ln>
              <a:noFill/>
            </a:ln>
          </p:spPr>
        </p:pic>
        <p:sp>
          <p:nvSpPr>
            <p:cNvPr id="1048882" name="TextBox 1048881"/>
            <p:cNvSpPr txBox="1"/>
            <p:nvPr/>
          </p:nvSpPr>
          <p:spPr>
            <a:xfrm>
              <a:off x="281" y="291"/>
              <a:ext cx="5198" cy="2700"/>
            </a:xfrm>
            <a:prstGeom prst="rect">
              <a:avLst/>
            </a:prstGeom>
            <a:noFill/>
            <a:ln>
              <a:noFill/>
            </a:ln>
          </p:spPr>
          <p:txBody>
            <a:bodyPr vert="horz" lIns="91440" tIns="45720" rIns="91440" bIns="4572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grpSp>
      <p:sp>
        <p:nvSpPr>
          <p:cNvPr id="1048885" name="Date Placeholder 3"/>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886" name="Footer Placeholder 4"/>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
        <p:nvSpPr>
          <p:cNvPr id="1048887" name="Slide Number Placeholder 5"/>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889" name="Text Placeholder 2"/>
          <p:cNvSpPr>
            <a:spLocks noGrp="1"/>
          </p:cNvSpPr>
          <p:nvPr>
            <p:ph type="body" idx="1"/>
          </p:nvPr>
        </p:nvSpPr>
        <p:spPr>
          <a:xfrm>
            <a:off x="636980" y="5699998"/>
            <a:ext cx="11130645" cy="426271"/>
          </a:xfrm>
        </p:spPr>
        <p:txBody>
          <a:bodyPr lIns="144013" tIns="0"/>
          <a:lstStyle>
            <a:lvl1pPr marL="0" marR="44312" indent="0" algn="l">
              <a:spcBef>
                <a:spcPts val="0"/>
              </a:spcBef>
              <a:spcAft>
                <a:spcPts val="0"/>
              </a:spcAft>
              <a:buNone/>
              <a:defRPr sz="2200" b="0">
                <a:solidFill>
                  <a:schemeClr val="accent1">
                    <a:shade val="50000"/>
                    <a:satMod val="110000"/>
                  </a:schemeClr>
                </a:solidFill>
                <a:effectLst/>
              </a:defRPr>
            </a:lvl1pPr>
            <a:lvl2pPr>
              <a:buNone/>
              <a:defRPr sz="22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lstStyle>
          <a:p>
            <a:pPr lvl="0"/>
            <a:r>
              <a:rPr lang="en-US" smtClean="0"/>
              <a:t>Click to edit Master text styles</a:t>
            </a:r>
          </a:p>
        </p:txBody>
      </p:sp>
      <p:sp>
        <p:nvSpPr>
          <p:cNvPr id="1048888" name="Title 1"/>
          <p:cNvSpPr>
            <a:spLocks noGrp="1"/>
          </p:cNvSpPr>
          <p:nvPr>
            <p:ph type="title"/>
          </p:nvPr>
        </p:nvSpPr>
        <p:spPr>
          <a:xfrm>
            <a:off x="636980" y="4994787"/>
            <a:ext cx="11130645" cy="685741"/>
          </a:xfrm>
        </p:spPr>
        <p:txBody>
          <a:bodyPr lIns="110780" bIns="0"/>
          <a:lstStyle>
            <a:lvl1pPr algn="l">
              <a:buNone/>
              <a:defRPr sz="4400" b="0" cap="none" baseline="0">
                <a:solidFill>
                  <a:schemeClr val="bg2">
                    <a:shade val="25000"/>
                  </a:schemeClr>
                </a:solidFill>
                <a:effectLst/>
              </a:defRPr>
            </a:lvl1pPr>
          </a:lstStyle>
          <a:p>
            <a:r>
              <a:rPr lang="en-US" smtClean="0"/>
              <a:t>Click to edit Master title style</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906" name="Title 1"/>
          <p:cNvSpPr>
            <a:spLocks noGrp="1"/>
          </p:cNvSpPr>
          <p:nvPr>
            <p:ph type="title"/>
          </p:nvPr>
        </p:nvSpPr>
        <p:spPr/>
        <p:txBody>
          <a:bodyPr/>
          <a:lstStyle/>
          <a:p>
            <a:r>
              <a:rPr lang="en-US" smtClean="0"/>
              <a:t>Click to edit Master title style</a:t>
            </a:r>
            <a:endParaRPr lang="en-US"/>
          </a:p>
        </p:txBody>
      </p:sp>
      <p:sp>
        <p:nvSpPr>
          <p:cNvPr id="1048907" name="Content Placeholder 2"/>
          <p:cNvSpPr>
            <a:spLocks noGrp="1"/>
          </p:cNvSpPr>
          <p:nvPr>
            <p:ph sz="half" idx="1"/>
          </p:nvPr>
        </p:nvSpPr>
        <p:spPr>
          <a:xfrm>
            <a:off x="699555" y="537472"/>
            <a:ext cx="5347684" cy="4448048"/>
          </a:xfrm>
        </p:spPr>
        <p:txBody>
          <a:bodyPr/>
          <a:lstStyle>
            <a:lvl1pPr>
              <a:defRPr sz="3100"/>
            </a:lvl1pPr>
            <a:lvl2pPr>
              <a:defRPr sz="2700"/>
            </a:lvl2pPr>
            <a:lvl3pPr>
              <a:defRPr sz="2400"/>
            </a:lvl3pPr>
            <a:lvl4pPr>
              <a:defRPr sz="2200"/>
            </a:lvl4pPr>
            <a:lvl5pPr>
              <a:defRPr sz="2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08" name="Content Placeholder 3"/>
          <p:cNvSpPr>
            <a:spLocks noGrp="1"/>
          </p:cNvSpPr>
          <p:nvPr>
            <p:ph sz="half" idx="2"/>
          </p:nvPr>
        </p:nvSpPr>
        <p:spPr>
          <a:xfrm>
            <a:off x="6467620" y="537472"/>
            <a:ext cx="5347684" cy="4448048"/>
          </a:xfrm>
        </p:spPr>
        <p:txBody>
          <a:bodyPr/>
          <a:lstStyle>
            <a:lvl1pPr>
              <a:defRPr sz="3100"/>
            </a:lvl1pPr>
            <a:lvl2pPr>
              <a:defRPr sz="2700"/>
            </a:lvl2pPr>
            <a:lvl3pPr>
              <a:defRPr sz="2400"/>
            </a:lvl3pPr>
            <a:lvl4pPr>
              <a:defRPr sz="2200"/>
            </a:lvl4pPr>
            <a:lvl5pPr>
              <a:defRPr sz="2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909" name="Title 1"/>
          <p:cNvSpPr>
            <a:spLocks noGrp="1"/>
          </p:cNvSpPr>
          <p:nvPr>
            <p:ph type="title"/>
          </p:nvPr>
        </p:nvSpPr>
        <p:spPr>
          <a:xfrm>
            <a:off x="684006" y="5050388"/>
            <a:ext cx="11130645" cy="1065678"/>
          </a:xfrm>
        </p:spPr>
        <p:txBody>
          <a:bodyPr/>
          <a:lstStyle>
            <a:lvl1pPr>
              <a:defRPr b="1"/>
            </a:lvl1pPr>
          </a:lstStyle>
          <a:p>
            <a:r>
              <a:rPr lang="en-US" smtClean="0"/>
              <a:t>Click to edit Master title style</a:t>
            </a:r>
            <a:endParaRPr lang="en-US"/>
          </a:p>
        </p:txBody>
      </p:sp>
      <p:sp>
        <p:nvSpPr>
          <p:cNvPr id="1048910" name="Text Placeholder 2"/>
          <p:cNvSpPr>
            <a:spLocks noGrp="1"/>
          </p:cNvSpPr>
          <p:nvPr>
            <p:ph type="body" idx="1"/>
          </p:nvPr>
        </p:nvSpPr>
        <p:spPr>
          <a:xfrm>
            <a:off x="825867" y="587217"/>
            <a:ext cx="5347684" cy="802798"/>
          </a:xfrm>
        </p:spPr>
        <p:txBody>
          <a:bodyPr lIns="177247" anchor="ctr"/>
          <a:lstStyle>
            <a:lvl1pPr marL="0" indent="0" algn="l">
              <a:buNone/>
              <a:defRPr sz="2900" b="1">
                <a:solidFill>
                  <a:schemeClr val="tx1"/>
                </a:solidFill>
              </a:defRPr>
            </a:lvl1pPr>
            <a:lvl2pPr>
              <a:buNone/>
              <a:defRPr sz="2400" b="1"/>
            </a:lvl2pPr>
            <a:lvl3pPr>
              <a:buNone/>
              <a:defRPr sz="2200" b="1"/>
            </a:lvl3pPr>
            <a:lvl4pPr>
              <a:buNone/>
              <a:defRPr sz="1900" b="1"/>
            </a:lvl4pPr>
            <a:lvl5pPr>
              <a:buNone/>
              <a:defRPr sz="1900" b="1"/>
            </a:lvl5pPr>
          </a:lstStyle>
          <a:p>
            <a:pPr lvl="0"/>
            <a:r>
              <a:rPr lang="en-US" smtClean="0"/>
              <a:t>Click to edit Master text styles</a:t>
            </a:r>
          </a:p>
        </p:txBody>
      </p:sp>
      <p:sp>
        <p:nvSpPr>
          <p:cNvPr id="1048911" name="Text Placeholder 3"/>
          <p:cNvSpPr>
            <a:spLocks noGrp="1"/>
          </p:cNvSpPr>
          <p:nvPr>
            <p:ph type="body" sz="half" idx="3"/>
          </p:nvPr>
        </p:nvSpPr>
        <p:spPr>
          <a:xfrm>
            <a:off x="6327273" y="587217"/>
            <a:ext cx="5347684" cy="802798"/>
          </a:xfrm>
        </p:spPr>
        <p:txBody>
          <a:bodyPr lIns="166169" anchor="ctr"/>
          <a:lstStyle>
            <a:lvl1pPr marL="0" indent="0" algn="l">
              <a:buNone/>
              <a:defRPr sz="2900" b="1">
                <a:solidFill>
                  <a:schemeClr val="tx1"/>
                </a:solidFill>
              </a:defRPr>
            </a:lvl1pPr>
            <a:lvl2pPr>
              <a:buNone/>
              <a:defRPr sz="2400" b="1"/>
            </a:lvl2pPr>
            <a:lvl3pPr>
              <a:buNone/>
              <a:defRPr sz="2200" b="1"/>
            </a:lvl3pPr>
            <a:lvl4pPr>
              <a:buNone/>
              <a:defRPr sz="1900" b="1"/>
            </a:lvl4pPr>
            <a:lvl5pPr>
              <a:buNone/>
              <a:defRPr sz="1900" b="1"/>
            </a:lvl5pPr>
          </a:lstStyle>
          <a:p>
            <a:pPr lvl="0"/>
            <a:r>
              <a:rPr lang="en-US" smtClean="0"/>
              <a:t>Click to edit Master text styles</a:t>
            </a:r>
          </a:p>
        </p:txBody>
      </p:sp>
      <p:sp>
        <p:nvSpPr>
          <p:cNvPr id="1048912" name="Content Placeholder 4"/>
          <p:cNvSpPr>
            <a:spLocks noGrp="1"/>
          </p:cNvSpPr>
          <p:nvPr>
            <p:ph sz="quarter" idx="2"/>
          </p:nvPr>
        </p:nvSpPr>
        <p:spPr>
          <a:xfrm>
            <a:off x="825867" y="1467238"/>
            <a:ext cx="5347684" cy="3536816"/>
          </a:xfrm>
        </p:spPr>
        <p:txBody>
          <a:bodyPr/>
          <a:lstStyle>
            <a:lvl1pPr algn="l">
              <a:defRPr sz="2900"/>
            </a:lvl1pPr>
            <a:lvl2pPr algn="l">
              <a:defRPr sz="2400"/>
            </a:lvl2pPr>
            <a:lvl3pPr algn="l">
              <a:defRPr sz="2200"/>
            </a:lvl3pPr>
            <a:lvl4pPr algn="l">
              <a:defRPr sz="1900"/>
            </a:lvl4pPr>
            <a:lvl5pPr algn="l">
              <a:defRPr sz="19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13" name="Content Placeholder 5"/>
          <p:cNvSpPr>
            <a:spLocks noGrp="1"/>
          </p:cNvSpPr>
          <p:nvPr>
            <p:ph sz="quarter" idx="4"/>
          </p:nvPr>
        </p:nvSpPr>
        <p:spPr>
          <a:xfrm>
            <a:off x="6327273" y="1467238"/>
            <a:ext cx="5347684" cy="3536816"/>
          </a:xfrm>
        </p:spPr>
        <p:txBody>
          <a:bodyPr/>
          <a:lstStyle>
            <a:lvl1pPr algn="l">
              <a:defRPr sz="2900"/>
            </a:lvl1pPr>
            <a:lvl2pPr algn="l">
              <a:defRPr sz="2400"/>
            </a:lvl2pPr>
            <a:lvl3pPr algn="l">
              <a:defRPr sz="2200"/>
            </a:lvl3pPr>
            <a:lvl4pPr algn="l">
              <a:defRPr sz="1900"/>
            </a:lvl4pPr>
            <a:lvl5pPr algn="l">
              <a:defRPr sz="19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914" name="Title 1"/>
          <p:cNvSpPr>
            <a:spLocks noGrp="1"/>
          </p:cNvSpPr>
          <p:nvPr>
            <p:ph type="title"/>
          </p:nvPr>
        </p:nvSpPr>
        <p:spPr/>
        <p:txBody>
          <a:bodyPr/>
          <a:lstStyle/>
          <a:p>
            <a:r>
              <a:rPr lang="en-US" smtClean="0"/>
              <a:t>Click to edit Master title style</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a:alphaModFix/>
          </a:blip>
          <a:srcRect/>
          <a:stretch>
            <a:fillRect/>
          </a:stretch>
        </a:blipFill>
        <a:effectLst/>
      </p:bgPr>
    </p:bg>
    <p:spTree>
      <p:nvGrpSpPr>
        <p:cNvPr id="1" name=""/>
        <p:cNvGrpSpPr/>
        <p:nvPr/>
      </p:nvGrpSpPr>
      <p:grpSpPr>
        <a:xfrm>
          <a:off x="0" y="0"/>
          <a:ext cx="0" cy="0"/>
          <a:chOff x="0" y="0"/>
          <a:chExt cx="0" cy="0"/>
        </a:xfrm>
      </p:grpSpPr>
      <p:sp>
        <p:nvSpPr>
          <p:cNvPr id="1048890" name="Rounded Rectangle 9"/>
          <p:cNvSpPr/>
          <p:nvPr/>
        </p:nvSpPr>
        <p:spPr>
          <a:xfrm>
            <a:off x="414549" y="333024"/>
            <a:ext cx="11605217" cy="6280809"/>
          </a:xfrm>
          <a:prstGeom prst="roundRect">
            <a:avLst>
              <a:gd name="adj" fmla="val 2079"/>
            </a:avLst>
          </a:prstGeom>
          <a:gradFill rotWithShape="1">
            <a:gsLst>
              <a:gs pos="0">
                <a:srgbClr val="FFFFFF">
                  <a:alpha val="100000"/>
                </a:srgbClr>
              </a:gs>
              <a:gs pos="0">
                <a:srgbClr val="FFFFFF">
                  <a:alpha val="100000"/>
                </a:srgbClr>
              </a:gs>
              <a:gs pos="98000">
                <a:srgbClr val="FFFFFF">
                  <a:alpha val="100000"/>
                </a:srgbClr>
              </a:gs>
              <a:gs pos="99055">
                <a:srgbClr val="F7F7F7">
                  <a:alpha val="100000"/>
                </a:srgbClr>
              </a:gs>
              <a:gs pos="100000">
                <a:srgbClr val="DADADA">
                  <a:alpha val="100000"/>
                </a:srgbClr>
              </a:gs>
            </a:gsLst>
            <a:lin ang="5400000" scaled="1"/>
          </a:gradFill>
          <a:ln w="2000" cap="rnd" cmpd="sng">
            <a:solidFill>
              <a:srgbClr val="A4A3A3">
                <a:alpha val="100000"/>
              </a:srgbClr>
            </a:solidFill>
            <a:prstDash val="solid"/>
            <a:round/>
          </a:ln>
          <a:effectLst>
            <a:outerShdw dist="50800" dir="5400000" algn="tl">
              <a:srgbClr val="000000">
                <a:alpha val="25000"/>
              </a:srgbClr>
            </a:outerShdw>
          </a:effectLst>
        </p:spPr>
        <p:txBody>
          <a:bodyPr vert="horz" lIns="110780" tIns="55390" rIns="110780" bIns="5539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sp>
        <p:nvSpPr>
          <p:cNvPr id="1048893" name="Date Placeholder 1"/>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894" name="Footer Placeholder 2"/>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
        <p:nvSpPr>
          <p:cNvPr id="1048895" name="Slide Number Placeholder 3"/>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915" name="Title 1"/>
          <p:cNvSpPr>
            <a:spLocks noGrp="1"/>
          </p:cNvSpPr>
          <p:nvPr>
            <p:ph type="title"/>
          </p:nvPr>
        </p:nvSpPr>
        <p:spPr>
          <a:xfrm>
            <a:off x="7533131" y="540561"/>
            <a:ext cx="4041854" cy="926677"/>
          </a:xfrm>
        </p:spPr>
        <p:txBody>
          <a:bodyPr/>
          <a:lstStyle>
            <a:lvl1pPr algn="l">
              <a:buNone/>
              <a:defRPr sz="2700" b="1">
                <a:solidFill>
                  <a:schemeClr val="accent1"/>
                </a:solidFill>
              </a:defRPr>
            </a:lvl1pPr>
          </a:lstStyle>
          <a:p>
            <a:r>
              <a:rPr lang="en-US" smtClean="0"/>
              <a:t>Click to edit Master title style</a:t>
            </a:r>
            <a:endParaRPr lang="en-US"/>
          </a:p>
        </p:txBody>
      </p:sp>
      <p:sp>
        <p:nvSpPr>
          <p:cNvPr id="1048916" name="Text Placeholder 2"/>
          <p:cNvSpPr>
            <a:spLocks noGrp="1"/>
          </p:cNvSpPr>
          <p:nvPr>
            <p:ph type="body" idx="2"/>
          </p:nvPr>
        </p:nvSpPr>
        <p:spPr>
          <a:xfrm>
            <a:off x="7533217" y="1467240"/>
            <a:ext cx="4041854" cy="4262583"/>
          </a:xfrm>
        </p:spPr>
        <p:txBody>
          <a:bodyPr lIns="110780"/>
          <a:lstStyle>
            <a:lvl1pPr marL="22156" marR="22156" indent="0">
              <a:spcBef>
                <a:spcPts val="0"/>
              </a:spcBef>
              <a:buNone/>
              <a:defRPr sz="1700">
                <a:solidFill>
                  <a:schemeClr val="tx1"/>
                </a:solidFill>
              </a:defRPr>
            </a:lvl1pPr>
            <a:lvl2pPr>
              <a:buNone/>
              <a:defRPr sz="1500">
                <a:solidFill>
                  <a:schemeClr val="tx1"/>
                </a:solidFill>
              </a:defRPr>
            </a:lvl2pPr>
            <a:lvl3pPr>
              <a:buNone/>
              <a:defRPr sz="1200">
                <a:solidFill>
                  <a:schemeClr val="tx1"/>
                </a:solidFill>
              </a:defRPr>
            </a:lvl3pPr>
            <a:lvl4pPr>
              <a:buNone/>
              <a:defRPr sz="1100">
                <a:solidFill>
                  <a:schemeClr val="tx1"/>
                </a:solidFill>
              </a:defRPr>
            </a:lvl4pPr>
            <a:lvl5pPr>
              <a:buNone/>
              <a:defRPr sz="11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17" name="Content Placeholder 3"/>
          <p:cNvSpPr>
            <a:spLocks noGrp="1"/>
          </p:cNvSpPr>
          <p:nvPr>
            <p:ph sz="half" idx="1"/>
          </p:nvPr>
        </p:nvSpPr>
        <p:spPr>
          <a:xfrm>
            <a:off x="1035519" y="942632"/>
            <a:ext cx="6291898" cy="4787831"/>
          </a:xfrm>
        </p:spPr>
        <p:txBody>
          <a:bodyPr/>
          <a:lstStyle>
            <a:lvl1pPr>
              <a:defRPr sz="3400">
                <a:solidFill>
                  <a:schemeClr val="tx1"/>
                </a:solidFill>
              </a:defRPr>
            </a:lvl1pPr>
            <a:lvl2pPr>
              <a:defRPr sz="3100">
                <a:solidFill>
                  <a:schemeClr val="tx1"/>
                </a:solidFill>
              </a:defRPr>
            </a:lvl2pPr>
            <a:lvl3pPr>
              <a:defRPr sz="2900">
                <a:solidFill>
                  <a:schemeClr val="tx1"/>
                </a:solidFill>
              </a:defRPr>
            </a:lvl3pPr>
            <a:lvl4pPr>
              <a:defRPr sz="2400">
                <a:solidFill>
                  <a:schemeClr val="tx1"/>
                </a:solidFill>
              </a:defRPr>
            </a:lvl4pPr>
            <a:lvl5pPr>
              <a:defRPr sz="2400">
                <a:solidFill>
                  <a:schemeClr val="tx1"/>
                </a:solidFill>
              </a:defRPr>
            </a:lvl5pPr>
            <a:lvl6pPr>
              <a:buNone/>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cSld>
    <p:bg>
      <p:bgPr>
        <a:blipFill rotWithShape="0">
          <a:blip r:embed="rId2">
            <a:alphaModFix/>
          </a:blip>
          <a:srcRect/>
          <a:stretch>
            <a:fillRect/>
          </a:stretch>
        </a:blipFill>
        <a:effectLst/>
      </p:bgPr>
    </p:bg>
    <p:spTree>
      <p:nvGrpSpPr>
        <p:cNvPr id="1" name=""/>
        <p:cNvGrpSpPr/>
        <p:nvPr/>
      </p:nvGrpSpPr>
      <p:grpSpPr>
        <a:xfrm>
          <a:off x="0" y="0"/>
          <a:ext cx="0" cy="0"/>
          <a:chOff x="0" y="0"/>
          <a:chExt cx="0" cy="0"/>
        </a:xfrm>
      </p:grpSpPr>
      <p:sp>
        <p:nvSpPr>
          <p:cNvPr id="1048896" name="Rounded Rectangle 9"/>
          <p:cNvSpPr/>
          <p:nvPr/>
        </p:nvSpPr>
        <p:spPr>
          <a:xfrm>
            <a:off x="414549" y="333024"/>
            <a:ext cx="11605217" cy="6280809"/>
          </a:xfrm>
          <a:prstGeom prst="roundRect">
            <a:avLst>
              <a:gd name="adj" fmla="val 2079"/>
            </a:avLst>
          </a:prstGeom>
          <a:gradFill rotWithShape="1">
            <a:gsLst>
              <a:gs pos="0">
                <a:srgbClr val="FFFFFF">
                  <a:alpha val="100000"/>
                </a:srgbClr>
              </a:gs>
              <a:gs pos="0">
                <a:srgbClr val="FFFFFF">
                  <a:alpha val="100000"/>
                </a:srgbClr>
              </a:gs>
              <a:gs pos="98000">
                <a:srgbClr val="FFFFFF">
                  <a:alpha val="100000"/>
                </a:srgbClr>
              </a:gs>
              <a:gs pos="99055">
                <a:srgbClr val="F7F7F7">
                  <a:alpha val="100000"/>
                </a:srgbClr>
              </a:gs>
              <a:gs pos="100000">
                <a:srgbClr val="DADADA">
                  <a:alpha val="100000"/>
                </a:srgbClr>
              </a:gs>
            </a:gsLst>
            <a:lin ang="5400000" scaled="1"/>
          </a:gradFill>
          <a:ln w="2000" cap="rnd" cmpd="sng">
            <a:solidFill>
              <a:srgbClr val="A4A3A3">
                <a:alpha val="100000"/>
              </a:srgbClr>
            </a:solidFill>
            <a:prstDash val="solid"/>
            <a:round/>
          </a:ln>
          <a:effectLst>
            <a:outerShdw dist="50800" dir="5400000" algn="tl">
              <a:srgbClr val="000000">
                <a:alpha val="25000"/>
              </a:srgbClr>
            </a:outerShdw>
          </a:effectLst>
        </p:spPr>
        <p:txBody>
          <a:bodyPr vert="horz" lIns="110780" tIns="55390" rIns="110780" bIns="5539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sp>
        <p:nvSpPr>
          <p:cNvPr id="1048897" name="Round Single Corner Rectangle 10"/>
          <p:cNvSpPr/>
          <p:nvPr/>
        </p:nvSpPr>
        <p:spPr>
          <a:xfrm>
            <a:off x="8705533" y="439206"/>
            <a:ext cx="3160937" cy="4401714"/>
          </a:xfrm>
          <a:custGeom>
            <a:avLst/>
            <a:gdLst/>
            <a:ahLst/>
            <a:cxnLst/>
            <a:rect l="0" t="0" r="r" b="b"/>
            <a:pathLst>
              <a:path w="2324100" h="4343400">
                <a:moveTo>
                  <a:pt x="0" y="0"/>
                </a:moveTo>
                <a:lnTo>
                  <a:pt x="2260234" y="0"/>
                </a:lnTo>
                <a:cubicBezTo>
                  <a:pt x="2295506" y="0"/>
                  <a:pt x="2324100" y="28594"/>
                  <a:pt x="2324100" y="63866"/>
                </a:cubicBezTo>
                <a:lnTo>
                  <a:pt x="2324100" y="4343400"/>
                </a:lnTo>
                <a:lnTo>
                  <a:pt x="0" y="4343400"/>
                </a:lnTo>
                <a:lnTo>
                  <a:pt x="0" y="0"/>
                </a:lnTo>
              </a:path>
            </a:pathLst>
          </a:custGeom>
          <a:solidFill>
            <a:srgbClr val="1C1C1C">
              <a:alpha val="100000"/>
            </a:srgbClr>
          </a:solidFill>
          <a:ln>
            <a:noFill/>
          </a:ln>
        </p:spPr>
      </p:sp>
      <p:sp>
        <p:nvSpPr>
          <p:cNvPr id="1048900" name="Date Placeholder 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901" name="Footer Placeholder 5"/>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
        <p:nvSpPr>
          <p:cNvPr id="1048902" name="Slide Number Placeholder 6"/>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905" name="Picture Placeholder 2"/>
          <p:cNvSpPr>
            <a:spLocks noGrp="1"/>
          </p:cNvSpPr>
          <p:nvPr>
            <p:ph type="pic" idx="1"/>
          </p:nvPr>
        </p:nvSpPr>
        <p:spPr>
          <a:xfrm>
            <a:off x="573242" y="441619"/>
            <a:ext cx="8058836" cy="4401714"/>
          </a:xfrm>
          <a:prstGeom prst="snipRoundRect">
            <a:avLst>
              <a:gd name="adj1" fmla="val 1040"/>
              <a:gd name="adj2" fmla="val 0"/>
            </a:avLst>
          </a:prstGeom>
          <a:solidFill>
            <a:schemeClr val="bg2">
              <a:shade val="10000"/>
            </a:schemeClr>
          </a:solidFill>
        </p:spPr>
        <p:txBody>
          <a:bodyPr vert="horz" wrap="square" lIns="221559" tIns="110780" rIns="110780" bIns="55390" numCol="1" anchor="t" anchorCtr="0" compatLnSpc="1">
            <a:prstTxWarp prst="textNoShape">
              <a:avLst/>
            </a:prstTxWarp>
            <a:normAutofit/>
          </a:bodyPr>
          <a:lstStyle>
            <a:lvl1pPr marL="0" indent="0">
              <a:buNone/>
              <a:defRPr sz="3900"/>
            </a:lvl1pPr>
          </a:lstStyle>
          <a:p>
            <a:pPr marL="0" marR="0" lvl="0" indent="0" algn="l" defTabSz="1107796" rtl="0" eaLnBrk="0" fontAlgn="base" latinLnBrk="0" hangingPunct="0">
              <a:lnSpc>
                <a:spcPct val="100000"/>
              </a:lnSpc>
              <a:spcBef>
                <a:spcPts val="303"/>
              </a:spcBef>
              <a:spcAft>
                <a:spcPct val="0"/>
              </a:spcAft>
              <a:buClr>
                <a:schemeClr val="accent1"/>
              </a:buClr>
              <a:buSzPct val="80000"/>
              <a:buFont typeface="Wingdings 2" pitchFamily="18" charset="2"/>
              <a:buNone/>
            </a:pPr>
            <a:r>
              <a:rPr kumimoji="0" lang="en-US" sz="3900" b="0" i="0" u="none" strike="noStrike" kern="1200" cap="none" spc="0" normalizeH="0" baseline="0" noProof="0" smtClean="0">
                <a:ln>
                  <a:noFill/>
                </a:ln>
                <a:solidFill>
                  <a:schemeClr val="tx1"/>
                </a:solidFill>
                <a:effectLst/>
                <a:uLnTx/>
                <a:uFillTx/>
                <a:latin typeface="+mn-lt"/>
                <a:ea typeface="+mn-ea"/>
                <a:cs typeface="+mn-cs"/>
              </a:rPr>
              <a:t>Click icon to add picture</a:t>
            </a:r>
            <a:endParaRPr kumimoji="0" lang="en-US" sz="3900" b="0" i="0" u="none" strike="noStrike" kern="1200" cap="none" spc="0" normalizeH="0" baseline="0" noProof="0">
              <a:ln>
                <a:noFill/>
              </a:ln>
              <a:solidFill>
                <a:schemeClr val="tx1"/>
              </a:solidFill>
              <a:effectLst/>
              <a:uLnTx/>
              <a:uFillTx/>
              <a:latin typeface="+mn-lt"/>
              <a:ea typeface="+mn-ea"/>
              <a:cs typeface="+mn-cs"/>
            </a:endParaRPr>
          </a:p>
        </p:txBody>
      </p:sp>
      <p:sp>
        <p:nvSpPr>
          <p:cNvPr id="1048904" name="Text Placeholder 3"/>
          <p:cNvSpPr>
            <a:spLocks noGrp="1"/>
          </p:cNvSpPr>
          <p:nvPr>
            <p:ph type="body" sz="half" idx="2"/>
          </p:nvPr>
        </p:nvSpPr>
        <p:spPr bwMode="grayWhite">
          <a:xfrm>
            <a:off x="8789737" y="540561"/>
            <a:ext cx="3046936" cy="4268023"/>
          </a:xfrm>
        </p:spPr>
        <p:txBody>
          <a:bodyPr lIns="110780"/>
          <a:lstStyle>
            <a:lvl1pPr marL="55390" indent="0" algn="l">
              <a:spcBef>
                <a:spcPts val="0"/>
              </a:spcBef>
              <a:buNone/>
              <a:defRPr sz="1700">
                <a:solidFill>
                  <a:srgbClr val="FFFFFF"/>
                </a:solidFill>
              </a:defRPr>
            </a:lvl1pPr>
            <a:lvl2pPr>
              <a:defRPr sz="1500">
                <a:solidFill>
                  <a:srgbClr val="FFFFFF"/>
                </a:solidFill>
              </a:defRPr>
            </a:lvl2pPr>
            <a:lvl3pPr>
              <a:defRPr sz="1200">
                <a:solidFill>
                  <a:srgbClr val="FFFFFF"/>
                </a:solidFill>
              </a:defRPr>
            </a:lvl3pPr>
            <a:lvl4pPr>
              <a:defRPr sz="1100">
                <a:solidFill>
                  <a:srgbClr val="FFFFFF"/>
                </a:solidFill>
              </a:defRPr>
            </a:lvl4pPr>
            <a:lvl5pPr>
              <a:defRPr sz="1100">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03" name="Title 1"/>
          <p:cNvSpPr>
            <a:spLocks noGrp="1"/>
          </p:cNvSpPr>
          <p:nvPr>
            <p:ph type="title"/>
          </p:nvPr>
        </p:nvSpPr>
        <p:spPr>
          <a:xfrm>
            <a:off x="621824" y="5079348"/>
            <a:ext cx="11192828" cy="1065678"/>
          </a:xfrm>
        </p:spPr>
        <p:txBody>
          <a:bodyPr anchor="t"/>
          <a:lstStyle>
            <a:lvl1pPr algn="l">
              <a:buNone/>
              <a:defRPr sz="4400" b="0">
                <a:solidFill>
                  <a:schemeClr val="bg2">
                    <a:shade val="25000"/>
                  </a:schemeClr>
                </a:solidFill>
                <a:effectLst/>
              </a:defRPr>
            </a:lvl1pPr>
          </a:lstStyle>
          <a:p>
            <a:r>
              <a:rPr lang="en-US" smtClean="0"/>
              <a:t>Click to edit Master title style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918" name="Title 1"/>
          <p:cNvSpPr>
            <a:spLocks noGrp="1"/>
          </p:cNvSpPr>
          <p:nvPr>
            <p:ph type="title"/>
          </p:nvPr>
        </p:nvSpPr>
        <p:spPr>
          <a:xfrm>
            <a:off x="684006" y="5050388"/>
            <a:ext cx="11130645" cy="1065678"/>
          </a:xfrm>
        </p:spPr>
        <p:txBody>
          <a:bodyPr/>
          <a:lstStyle/>
          <a:p>
            <a:r>
              <a:rPr lang="en-US" smtClean="0"/>
              <a:t>Click to edit Master title style</a:t>
            </a:r>
            <a:endParaRPr lang="en-US"/>
          </a:p>
        </p:txBody>
      </p:sp>
      <p:sp>
        <p:nvSpPr>
          <p:cNvPr id="1048919" name="Vertical Text Placeholder 2"/>
          <p:cNvSpPr>
            <a:spLocks noGrp="1"/>
          </p:cNvSpPr>
          <p:nvPr>
            <p:ph type="body" orient="vert" idx="1"/>
          </p:nvPr>
        </p:nvSpPr>
        <p:spPr>
          <a:xfrm>
            <a:off x="684006" y="537473"/>
            <a:ext cx="11130645" cy="424417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920" name="Vertical Title 1"/>
          <p:cNvSpPr>
            <a:spLocks noGrp="1"/>
          </p:cNvSpPr>
          <p:nvPr>
            <p:ph type="title" orient="vert"/>
          </p:nvPr>
        </p:nvSpPr>
        <p:spPr>
          <a:xfrm>
            <a:off x="9016444" y="540566"/>
            <a:ext cx="2694570" cy="5328390"/>
          </a:xfrm>
        </p:spPr>
        <p:txBody>
          <a:bodyPr vert="eaVert"/>
          <a:lstStyle/>
          <a:p>
            <a:r>
              <a:rPr lang="en-US" smtClean="0"/>
              <a:t>Click to edit Master title style</a:t>
            </a:r>
            <a:endParaRPr lang="en-US"/>
          </a:p>
        </p:txBody>
      </p:sp>
      <p:sp>
        <p:nvSpPr>
          <p:cNvPr id="1048921" name="Vertical Text Placeholder 2"/>
          <p:cNvSpPr>
            <a:spLocks noGrp="1"/>
          </p:cNvSpPr>
          <p:nvPr>
            <p:ph type="body" orient="vert" idx="1"/>
          </p:nvPr>
        </p:nvSpPr>
        <p:spPr>
          <a:xfrm>
            <a:off x="725461" y="540564"/>
            <a:ext cx="8083709" cy="532839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alphaModFix/>
          </a:blip>
          <a:srcRect/>
          <a:stretch>
            <a:fillRect/>
          </a:stretch>
        </a:blipFill>
        <a:effectLst/>
      </p:bgPr>
    </p:bg>
    <p:spTree>
      <p:nvGrpSpPr>
        <p:cNvPr id="1" name=""/>
        <p:cNvGrpSpPr/>
        <p:nvPr/>
      </p:nvGrpSpPr>
      <p:grpSpPr>
        <a:xfrm>
          <a:off x="0" y="0"/>
          <a:ext cx="0" cy="0"/>
          <a:chOff x="0" y="0"/>
          <a:chExt cx="0" cy="0"/>
        </a:xfrm>
      </p:grpSpPr>
      <p:sp>
        <p:nvSpPr>
          <p:cNvPr id="1048576" name="Rounded Rectangle 6"/>
          <p:cNvSpPr/>
          <p:nvPr/>
        </p:nvSpPr>
        <p:spPr>
          <a:xfrm>
            <a:off x="414549" y="333024"/>
            <a:ext cx="11605217" cy="6280809"/>
          </a:xfrm>
          <a:prstGeom prst="roundRect">
            <a:avLst>
              <a:gd name="adj" fmla="val 2079"/>
            </a:avLst>
          </a:prstGeom>
          <a:gradFill rotWithShape="1">
            <a:gsLst>
              <a:gs pos="0">
                <a:srgbClr val="FFFFFF">
                  <a:alpha val="100000"/>
                </a:srgbClr>
              </a:gs>
              <a:gs pos="0">
                <a:srgbClr val="FFFFFF">
                  <a:alpha val="100000"/>
                </a:srgbClr>
              </a:gs>
              <a:gs pos="98000">
                <a:srgbClr val="FFFFFF">
                  <a:alpha val="100000"/>
                </a:srgbClr>
              </a:gs>
              <a:gs pos="99055">
                <a:srgbClr val="F7F7F7">
                  <a:alpha val="100000"/>
                </a:srgbClr>
              </a:gs>
              <a:gs pos="100000">
                <a:srgbClr val="DADADA">
                  <a:alpha val="100000"/>
                </a:srgbClr>
              </a:gs>
            </a:gsLst>
            <a:lin ang="5400000" scaled="1"/>
          </a:gradFill>
          <a:ln w="2000" cap="rnd" cmpd="sng">
            <a:solidFill>
              <a:srgbClr val="A4A3A3">
                <a:alpha val="100000"/>
              </a:srgbClr>
            </a:solidFill>
            <a:prstDash val="solid"/>
            <a:round/>
          </a:ln>
          <a:effectLst>
            <a:outerShdw dist="50800" dir="5400000" algn="tl">
              <a:srgbClr val="000000">
                <a:alpha val="25000"/>
              </a:srgbClr>
            </a:outerShdw>
          </a:effectLst>
        </p:spPr>
        <p:txBody>
          <a:bodyPr vert="horz" lIns="110780" tIns="55390" rIns="110780" bIns="5539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grpSp>
        <p:nvGrpSpPr>
          <p:cNvPr id="23" name="Group 22"/>
          <p:cNvGrpSpPr/>
          <p:nvPr/>
        </p:nvGrpSpPr>
        <p:grpSpPr>
          <a:xfrm>
            <a:off x="572164" y="439206"/>
            <a:ext cx="11292147" cy="5560060"/>
            <a:chOff x="265" y="273"/>
            <a:chExt cx="5230" cy="3456"/>
          </a:xfrm>
        </p:grpSpPr>
        <p:pic>
          <p:nvPicPr>
            <p:cNvPr id="2097152" name="Rounded Rectangle 8"/>
            <p:cNvPicPr>
              <a:picLocks/>
            </p:cNvPicPr>
            <p:nvPr/>
          </p:nvPicPr>
          <p:blipFill>
            <a:blip r:embed="rId14"/>
            <a:srcRect/>
            <a:stretch>
              <a:fillRect/>
            </a:stretch>
          </p:blipFill>
          <p:spPr>
            <a:xfrm>
              <a:off x="265" y="273"/>
              <a:ext cx="5230" cy="3456"/>
            </a:xfrm>
            <a:prstGeom prst="rect">
              <a:avLst/>
            </a:prstGeom>
            <a:noFill/>
            <a:ln>
              <a:noFill/>
            </a:ln>
          </p:spPr>
        </p:pic>
        <p:sp>
          <p:nvSpPr>
            <p:cNvPr id="1048577" name="TextBox 1048576"/>
            <p:cNvSpPr txBox="1"/>
            <p:nvPr/>
          </p:nvSpPr>
          <p:spPr>
            <a:xfrm>
              <a:off x="285" y="295"/>
              <a:ext cx="5190" cy="3413"/>
            </a:xfrm>
            <a:prstGeom prst="rect">
              <a:avLst/>
            </a:prstGeom>
            <a:noFill/>
            <a:ln>
              <a:noFill/>
            </a:ln>
          </p:spPr>
          <p:txBody>
            <a:bodyPr vert="horz" lIns="91440" tIns="45720" rIns="91440" bIns="45720" anchor="ctr"/>
            <a:lstStyle>
              <a:lvl1pPr marL="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1pPr>
              <a:lvl2pPr marL="4572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2pPr>
              <a:lvl3pPr marL="9144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3pPr>
              <a:lvl4pPr marL="13716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4pPr>
              <a:lvl5pPr marL="1828800" indent="0" algn="l" rtl="0" eaLnBrk="1" fontAlgn="base" latinLnBrk="0" hangingPunct="1">
                <a:lnSpc>
                  <a:spcPct val="100000"/>
                </a:lnSpc>
                <a:spcBef>
                  <a:spcPct val="0"/>
                </a:spcBef>
                <a:spcAft>
                  <a:spcPct val="0"/>
                </a:spcAft>
                <a:buFontTx/>
                <a:buNone/>
                <a:defRPr sz="1800" b="0" i="0" u="none" baseline="0">
                  <a:solidFill>
                    <a:schemeClr val="dk1"/>
                  </a:solidFill>
                  <a:latin typeface="Verdana" pitchFamily="34" charset="0"/>
                  <a:sym typeface="Arial" charset="0"/>
                </a:defRPr>
              </a:lvl5pPr>
            </a:lstStyle>
            <a:p>
              <a:pPr lvl="0" algn="ctr" eaLnBrk="1" hangingPunct="1"/>
              <a:endParaRPr lang="en-US" altLang="en-US">
                <a:solidFill>
                  <a:srgbClr val="FFFFFF"/>
                </a:solidFill>
                <a:latin typeface="Verdana" pitchFamily="34" charset="0"/>
              </a:endParaRPr>
            </a:p>
          </p:txBody>
        </p:sp>
      </p:grpSp>
      <p:sp>
        <p:nvSpPr>
          <p:cNvPr id="1048578" name="Title Placeholder 12"/>
          <p:cNvSpPr>
            <a:spLocks noGrp="1"/>
          </p:cNvSpPr>
          <p:nvPr>
            <p:ph type="title"/>
          </p:nvPr>
        </p:nvSpPr>
        <p:spPr>
          <a:xfrm>
            <a:off x="684437" y="5053284"/>
            <a:ext cx="11130213" cy="1065035"/>
          </a:xfrm>
          <a:prstGeom prst="rect">
            <a:avLst/>
          </a:prstGeom>
          <a:noFill/>
          <a:ln>
            <a:noFill/>
          </a:ln>
        </p:spPr>
        <p:txBody>
          <a:bodyPr vert="horz" lIns="110780" tIns="55390" rIns="110780" bIns="55390" anchor="b"/>
          <a:lstStyle/>
          <a:p>
            <a:pPr lvl="0"/>
            <a:r>
              <a:rPr lang="en-US" altLang="en-US"/>
              <a:t>Click to edit Master title style</a:t>
            </a:r>
          </a:p>
        </p:txBody>
      </p:sp>
      <p:sp>
        <p:nvSpPr>
          <p:cNvPr id="1048579" name="Text Placeholder 3"/>
          <p:cNvSpPr>
            <a:spLocks noGrp="1"/>
          </p:cNvSpPr>
          <p:nvPr>
            <p:ph type="body" idx="1"/>
          </p:nvPr>
        </p:nvSpPr>
        <p:spPr>
          <a:xfrm>
            <a:off x="684437" y="537344"/>
            <a:ext cx="11130213" cy="4244050"/>
          </a:xfrm>
          <a:prstGeom prst="rect">
            <a:avLst/>
          </a:prstGeom>
          <a:noFill/>
          <a:ln>
            <a:noFill/>
          </a:ln>
        </p:spPr>
        <p:txBody>
          <a:bodyPr vert="horz" lIns="221559" tIns="110780" rIns="110780" bIns="55390" anchor="t"/>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48580" name="Date Placeholder 24"/>
          <p:cNvSpPr>
            <a:spLocks noGrp="1"/>
          </p:cNvSpPr>
          <p:nvPr>
            <p:ph type="dt" sz="half" idx="2"/>
          </p:nvPr>
        </p:nvSpPr>
        <p:spPr>
          <a:xfrm>
            <a:off x="5136522"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datetime1">
              <a:rPr lang="en-US" altLang="en-US" sz="1200">
                <a:solidFill>
                  <a:srgbClr val="B3AAAE"/>
                </a:solidFill>
                <a:latin typeface="Verdana" pitchFamily="34" charset="0"/>
              </a:rPr>
              <a:pPr lvl="0" algn="r" eaLnBrk="1" hangingPunct="1"/>
              <a:t>3/20/2024</a:t>
            </a:fld>
            <a:endParaRPr lang="en-US" altLang="en-US" sz="1200">
              <a:solidFill>
                <a:srgbClr val="B3AAAE"/>
              </a:solidFill>
              <a:latin typeface="Verdana" pitchFamily="34" charset="0"/>
            </a:endParaRPr>
          </a:p>
        </p:txBody>
      </p:sp>
      <p:sp>
        <p:nvSpPr>
          <p:cNvPr id="1048581" name="Footer Placeholder 17"/>
          <p:cNvSpPr>
            <a:spLocks noGrp="1"/>
          </p:cNvSpPr>
          <p:nvPr>
            <p:ph type="ftr" sz="quarter" idx="3"/>
          </p:nvPr>
        </p:nvSpPr>
        <p:spPr>
          <a:xfrm>
            <a:off x="8245641" y="6193933"/>
            <a:ext cx="3109119"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eaLnBrk="1" hangingPunct="1"/>
            <a:endParaRPr lang="en-US" altLang="en-US" sz="1200">
              <a:solidFill>
                <a:srgbClr val="B3AAAE"/>
              </a:solidFill>
              <a:latin typeface="Verdana" pitchFamily="34" charset="0"/>
            </a:endParaRPr>
          </a:p>
        </p:txBody>
      </p:sp>
      <p:sp>
        <p:nvSpPr>
          <p:cNvPr id="1048582" name="Slide Number Placeholder 4"/>
          <p:cNvSpPr>
            <a:spLocks noGrp="1"/>
          </p:cNvSpPr>
          <p:nvPr>
            <p:ph type="sldNum" sz="quarter" idx="4"/>
          </p:nvPr>
        </p:nvSpPr>
        <p:spPr>
          <a:xfrm>
            <a:off x="11354760" y="6193933"/>
            <a:ext cx="621824" cy="370027"/>
          </a:xfrm>
          <a:prstGeom prst="rect">
            <a:avLst/>
          </a:prstGeom>
          <a:noFill/>
          <a:ln>
            <a:noFill/>
          </a:ln>
        </p:spPr>
        <p:txBody>
          <a:bodyPr vert="horz" lIns="110780" tIns="55390" rIns="110780" bIns="55390" anchor="b"/>
          <a:lstStyle>
            <a:lvl1pPr marL="0"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1pPr>
            <a:lvl2pPr marL="553898"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2pPr>
            <a:lvl3pPr marL="1107796"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3pPr>
            <a:lvl4pPr marL="1661693"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4pPr>
            <a:lvl5pPr marL="2215591" indent="0" algn="l" rtl="0" eaLnBrk="1" fontAlgn="base" latinLnBrk="0" hangingPunct="1">
              <a:lnSpc>
                <a:spcPct val="100000"/>
              </a:lnSpc>
              <a:spcBef>
                <a:spcPct val="0"/>
              </a:spcBef>
              <a:spcAft>
                <a:spcPct val="0"/>
              </a:spcAft>
              <a:buFontTx/>
              <a:buNone/>
              <a:defRPr sz="2200" b="0" i="0" u="none" baseline="0">
                <a:solidFill>
                  <a:schemeClr val="dk1"/>
                </a:solidFill>
                <a:latin typeface="Verdana" pitchFamily="34" charset="0"/>
                <a:sym typeface="Arial" charset="0"/>
              </a:defRPr>
            </a:lvl5pPr>
          </a:lstStyle>
          <a:p>
            <a:pPr lvl="0" algn="r" eaLnBrk="1" hangingPunct="1"/>
            <a:fld id="{566ABCEB-ACFC-4714-9973-3DA970169C29}" type="slidenum">
              <a:rPr lang="en-US" altLang="en-US" sz="1200">
                <a:solidFill>
                  <a:srgbClr val="B3AAAE"/>
                </a:solidFill>
                <a:latin typeface="Verdana" pitchFamily="34" charset="0"/>
              </a:rPr>
              <a:pPr lvl="0" algn="r" eaLnBrk="1" hangingPunct="1"/>
              <a:t>‹#›</a:t>
            </a:fld>
            <a:endParaRPr lang="en-US" altLang="en-US" sz="1200">
              <a:solidFill>
                <a:srgbClr val="B3AAAE"/>
              </a:solidFill>
              <a:latin typeface="Verdana" pitchFamily="34" charset="0"/>
            </a:endParaRPr>
          </a:p>
        </p:txBody>
      </p:sp>
    </p:spTree>
  </p:cSld>
  <p:clrMap bg1="lt1" tx1="dk1" bg2="dk2"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sldNum="0" ftr="0" dt="0"/>
  <p:txStyles>
    <p:titleStyle>
      <a:lvl1pPr algn="l" rtl="0" eaLnBrk="0" fontAlgn="base" hangingPunct="0">
        <a:spcBef>
          <a:spcPct val="0"/>
        </a:spcBef>
        <a:spcAft>
          <a:spcPct val="0"/>
        </a:spcAft>
        <a:defRPr sz="44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4400" b="1">
          <a:solidFill>
            <a:srgbClr val="FF8D3E"/>
          </a:solidFill>
          <a:latin typeface="Verdana" pitchFamily="34" charset="0"/>
        </a:defRPr>
      </a:lvl2pPr>
      <a:lvl3pPr algn="l" rtl="0" eaLnBrk="0" fontAlgn="base" hangingPunct="0">
        <a:spcBef>
          <a:spcPct val="0"/>
        </a:spcBef>
        <a:spcAft>
          <a:spcPct val="0"/>
        </a:spcAft>
        <a:defRPr sz="4400" b="1">
          <a:solidFill>
            <a:srgbClr val="FF8D3E"/>
          </a:solidFill>
          <a:latin typeface="Verdana" pitchFamily="34" charset="0"/>
        </a:defRPr>
      </a:lvl3pPr>
      <a:lvl4pPr algn="l" rtl="0" eaLnBrk="0" fontAlgn="base" hangingPunct="0">
        <a:spcBef>
          <a:spcPct val="0"/>
        </a:spcBef>
        <a:spcAft>
          <a:spcPct val="0"/>
        </a:spcAft>
        <a:defRPr sz="4400" b="1">
          <a:solidFill>
            <a:srgbClr val="FF8D3E"/>
          </a:solidFill>
          <a:latin typeface="Verdana" pitchFamily="34" charset="0"/>
        </a:defRPr>
      </a:lvl4pPr>
      <a:lvl5pPr algn="l" rtl="0" eaLnBrk="0" fontAlgn="base" hangingPunct="0">
        <a:spcBef>
          <a:spcPct val="0"/>
        </a:spcBef>
        <a:spcAft>
          <a:spcPct val="0"/>
        </a:spcAft>
        <a:defRPr sz="4400" b="1">
          <a:solidFill>
            <a:srgbClr val="FF8D3E"/>
          </a:solidFill>
          <a:latin typeface="Verdana" pitchFamily="34" charset="0"/>
        </a:defRPr>
      </a:lvl5pPr>
      <a:lvl6pPr marL="553898" algn="l" rtl="0" fontAlgn="base">
        <a:spcBef>
          <a:spcPct val="0"/>
        </a:spcBef>
        <a:spcAft>
          <a:spcPct val="0"/>
        </a:spcAft>
        <a:defRPr sz="4400" b="1">
          <a:solidFill>
            <a:srgbClr val="FF8D3E"/>
          </a:solidFill>
          <a:latin typeface="Verdana" pitchFamily="34" charset="0"/>
        </a:defRPr>
      </a:lvl6pPr>
      <a:lvl7pPr marL="1107796" algn="l" rtl="0" fontAlgn="base">
        <a:spcBef>
          <a:spcPct val="0"/>
        </a:spcBef>
        <a:spcAft>
          <a:spcPct val="0"/>
        </a:spcAft>
        <a:defRPr sz="4400" b="1">
          <a:solidFill>
            <a:srgbClr val="FF8D3E"/>
          </a:solidFill>
          <a:latin typeface="Verdana" pitchFamily="34" charset="0"/>
        </a:defRPr>
      </a:lvl7pPr>
      <a:lvl8pPr marL="1661693" algn="l" rtl="0" fontAlgn="base">
        <a:spcBef>
          <a:spcPct val="0"/>
        </a:spcBef>
        <a:spcAft>
          <a:spcPct val="0"/>
        </a:spcAft>
        <a:defRPr sz="4400" b="1">
          <a:solidFill>
            <a:srgbClr val="FF8D3E"/>
          </a:solidFill>
          <a:latin typeface="Verdana" pitchFamily="34" charset="0"/>
        </a:defRPr>
      </a:lvl8pPr>
      <a:lvl9pPr marL="2215591" algn="l" rtl="0" fontAlgn="base">
        <a:spcBef>
          <a:spcPct val="0"/>
        </a:spcBef>
        <a:spcAft>
          <a:spcPct val="0"/>
        </a:spcAft>
        <a:defRPr sz="4400" b="1">
          <a:solidFill>
            <a:srgbClr val="FF8D3E"/>
          </a:solidFill>
          <a:latin typeface="Verdana" pitchFamily="34" charset="0"/>
        </a:defRPr>
      </a:lvl9pPr>
    </p:titleStyle>
    <p:bodyStyle>
      <a:lvl1pPr marL="321184" indent="-321184" algn="l" rtl="0" eaLnBrk="0" fontAlgn="base" hangingPunct="0">
        <a:spcBef>
          <a:spcPts val="303"/>
        </a:spcBef>
        <a:spcAft>
          <a:spcPct val="0"/>
        </a:spcAft>
        <a:buClr>
          <a:schemeClr val="accent1"/>
        </a:buClr>
        <a:buSzPct val="80000"/>
        <a:buFont typeface="Wingdings 2" pitchFamily="18" charset="2"/>
        <a:buChar char=""/>
        <a:defRPr sz="3400" kern="1200">
          <a:solidFill>
            <a:schemeClr val="tx1"/>
          </a:solidFill>
          <a:latin typeface="+mn-lt"/>
          <a:ea typeface="+mn-ea"/>
          <a:cs typeface="+mn-cs"/>
        </a:defRPr>
      </a:lvl1pPr>
      <a:lvl2pPr marL="663524" indent="-242330" algn="l" rtl="0" eaLnBrk="0" fontAlgn="base" hangingPunct="0">
        <a:spcBef>
          <a:spcPts val="303"/>
        </a:spcBef>
        <a:spcAft>
          <a:spcPct val="0"/>
        </a:spcAft>
        <a:buClr>
          <a:schemeClr val="accent1"/>
        </a:buClr>
        <a:buSzPct val="100000"/>
        <a:buFont typeface="Verdana" pitchFamily="34" charset="0"/>
        <a:buChar char="◦"/>
        <a:defRPr sz="2900" kern="1200">
          <a:solidFill>
            <a:schemeClr val="tx1"/>
          </a:solidFill>
          <a:latin typeface="+mn-lt"/>
          <a:ea typeface="+mn-ea"/>
          <a:cs typeface="+mn-cs"/>
        </a:defRPr>
      </a:lvl2pPr>
      <a:lvl3pPr marL="952012" indent="-221175" algn="l" rtl="0" eaLnBrk="0" fontAlgn="base" hangingPunct="0">
        <a:spcBef>
          <a:spcPts val="303"/>
        </a:spcBef>
        <a:spcAft>
          <a:spcPct val="0"/>
        </a:spcAft>
        <a:buClr>
          <a:srgbClr val="ED3742"/>
        </a:buClr>
        <a:buSzPct val="100000"/>
        <a:buFont typeface="Wingdings 2" pitchFamily="18" charset="2"/>
        <a:buChar char=""/>
        <a:defRPr sz="2700" kern="1200">
          <a:solidFill>
            <a:schemeClr val="tx1"/>
          </a:solidFill>
          <a:latin typeface="+mn-lt"/>
          <a:ea typeface="+mn-ea"/>
          <a:cs typeface="+mn-cs"/>
        </a:defRPr>
      </a:lvl3pPr>
      <a:lvl4pPr marL="1240501" indent="-221175" algn="l" rtl="0" eaLnBrk="0" fontAlgn="base" hangingPunct="0">
        <a:spcBef>
          <a:spcPts val="273"/>
        </a:spcBef>
        <a:spcAft>
          <a:spcPct val="0"/>
        </a:spcAft>
        <a:buClr>
          <a:srgbClr val="ED3742"/>
        </a:buClr>
        <a:buSzPct val="112000"/>
        <a:buFont typeface="Verdana" pitchFamily="34" charset="0"/>
        <a:buChar char="◦"/>
        <a:defRPr sz="2300" kern="1200">
          <a:solidFill>
            <a:schemeClr val="tx1"/>
          </a:solidFill>
          <a:latin typeface="+mn-lt"/>
          <a:ea typeface="+mn-ea"/>
          <a:cs typeface="+mn-cs"/>
        </a:defRPr>
      </a:lvl4pPr>
      <a:lvl5pPr marL="1550145" indent="-221175" algn="l" rtl="0" eaLnBrk="0" fontAlgn="base" hangingPunct="0">
        <a:spcBef>
          <a:spcPts val="303"/>
        </a:spcBef>
        <a:spcAft>
          <a:spcPct val="0"/>
        </a:spcAft>
        <a:buClr>
          <a:srgbClr val="4A85BF"/>
        </a:buClr>
        <a:buSzPct val="100000"/>
        <a:buFont typeface="Wingdings 2" pitchFamily="18" charset="2"/>
        <a:buChar char=""/>
        <a:defRPr sz="2400" kern="1200">
          <a:solidFill>
            <a:schemeClr val="tx1"/>
          </a:solidFill>
          <a:latin typeface="+mn-lt"/>
          <a:ea typeface="+mn-ea"/>
          <a:cs typeface="+mn-cs"/>
        </a:defRPr>
      </a:lvl5pPr>
      <a:lvl6pPr marL="1805707" indent="-221559" algn="l" rtl="0" eaLnBrk="1" latinLnBrk="0" hangingPunct="1">
        <a:spcBef>
          <a:spcPts val="303"/>
        </a:spcBef>
        <a:buClr>
          <a:schemeClr val="accent3">
            <a:tint val="85000"/>
            <a:satMod val="275000"/>
          </a:schemeClr>
        </a:buClr>
        <a:buSzPct val="100000"/>
        <a:buFont typeface="Verdana"/>
        <a:buChar char="◦"/>
        <a:defRPr kumimoji="0" sz="2100" kern="1200" baseline="0">
          <a:solidFill>
            <a:schemeClr val="tx1"/>
          </a:solidFill>
          <a:latin typeface="+mn-lt"/>
          <a:ea typeface="+mn-ea"/>
          <a:cs typeface="+mn-cs"/>
        </a:defRPr>
      </a:lvl6pPr>
      <a:lvl7pPr marL="2060500" indent="-221559" algn="l" rtl="0" eaLnBrk="1" latinLnBrk="0" hangingPunct="1">
        <a:spcBef>
          <a:spcPts val="309"/>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7pPr>
      <a:lvl8pPr marL="2326371" indent="-221559" algn="l" rtl="0" eaLnBrk="1" latinLnBrk="0" hangingPunct="1">
        <a:spcBef>
          <a:spcPts val="311"/>
        </a:spcBef>
        <a:buClr>
          <a:schemeClr val="accent3">
            <a:tint val="85000"/>
            <a:satMod val="275000"/>
          </a:schemeClr>
        </a:buClr>
        <a:buSzPct val="100000"/>
        <a:buFont typeface="Verdana"/>
        <a:buChar char="◦"/>
        <a:defRPr kumimoji="0" sz="1800" kern="1200" baseline="0">
          <a:solidFill>
            <a:schemeClr val="tx1"/>
          </a:solidFill>
          <a:latin typeface="+mn-lt"/>
          <a:ea typeface="+mn-ea"/>
          <a:cs typeface="+mn-cs"/>
        </a:defRPr>
      </a:lvl8pPr>
      <a:lvl9pPr marL="2603320" indent="-221559" algn="l" rtl="0" eaLnBrk="1" latinLnBrk="0" hangingPunct="1">
        <a:spcBef>
          <a:spcPts val="309"/>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53898" algn="l" rtl="0" eaLnBrk="1" latinLnBrk="0" hangingPunct="1">
        <a:defRPr kumimoji="0" kern="1200">
          <a:solidFill>
            <a:schemeClr val="tx1"/>
          </a:solidFill>
          <a:latin typeface="+mn-lt"/>
          <a:ea typeface="+mn-ea"/>
          <a:cs typeface="+mn-cs"/>
        </a:defRPr>
      </a:lvl2pPr>
      <a:lvl3pPr marL="1107796" algn="l" rtl="0" eaLnBrk="1" latinLnBrk="0" hangingPunct="1">
        <a:defRPr kumimoji="0" kern="1200">
          <a:solidFill>
            <a:schemeClr val="tx1"/>
          </a:solidFill>
          <a:latin typeface="+mn-lt"/>
          <a:ea typeface="+mn-ea"/>
          <a:cs typeface="+mn-cs"/>
        </a:defRPr>
      </a:lvl3pPr>
      <a:lvl4pPr marL="1661693" algn="l" rtl="0" eaLnBrk="1" latinLnBrk="0" hangingPunct="1">
        <a:defRPr kumimoji="0" kern="1200">
          <a:solidFill>
            <a:schemeClr val="tx1"/>
          </a:solidFill>
          <a:latin typeface="+mn-lt"/>
          <a:ea typeface="+mn-ea"/>
          <a:cs typeface="+mn-cs"/>
        </a:defRPr>
      </a:lvl4pPr>
      <a:lvl5pPr marL="2215591" algn="l" rtl="0" eaLnBrk="1" latinLnBrk="0" hangingPunct="1">
        <a:defRPr kumimoji="0" kern="1200">
          <a:solidFill>
            <a:schemeClr val="tx1"/>
          </a:solidFill>
          <a:latin typeface="+mn-lt"/>
          <a:ea typeface="+mn-ea"/>
          <a:cs typeface="+mn-cs"/>
        </a:defRPr>
      </a:lvl5pPr>
      <a:lvl6pPr marL="2769489" algn="l" rtl="0" eaLnBrk="1" latinLnBrk="0" hangingPunct="1">
        <a:defRPr kumimoji="0" kern="1200">
          <a:solidFill>
            <a:schemeClr val="tx1"/>
          </a:solidFill>
          <a:latin typeface="+mn-lt"/>
          <a:ea typeface="+mn-ea"/>
          <a:cs typeface="+mn-cs"/>
        </a:defRPr>
      </a:lvl6pPr>
      <a:lvl7pPr marL="3323387" algn="l" rtl="0" eaLnBrk="1" latinLnBrk="0" hangingPunct="1">
        <a:defRPr kumimoji="0" kern="1200">
          <a:solidFill>
            <a:schemeClr val="tx1"/>
          </a:solidFill>
          <a:latin typeface="+mn-lt"/>
          <a:ea typeface="+mn-ea"/>
          <a:cs typeface="+mn-cs"/>
        </a:defRPr>
      </a:lvl7pPr>
      <a:lvl8pPr marL="3877285" algn="l" rtl="0" eaLnBrk="1" latinLnBrk="0" hangingPunct="1">
        <a:defRPr kumimoji="0" kern="1200">
          <a:solidFill>
            <a:schemeClr val="tx1"/>
          </a:solidFill>
          <a:latin typeface="+mn-lt"/>
          <a:ea typeface="+mn-ea"/>
          <a:cs typeface="+mn-cs"/>
        </a:defRPr>
      </a:lvl8pPr>
      <a:lvl9pPr marL="4431182"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Title 1"/>
          <p:cNvSpPr>
            <a:spLocks noGrp="1"/>
          </p:cNvSpPr>
          <p:nvPr>
            <p:ph type="ctrTitle" idx="3"/>
          </p:nvPr>
        </p:nvSpPr>
        <p:spPr>
          <a:xfrm>
            <a:off x="621824" y="540561"/>
            <a:ext cx="11296465" cy="4942276"/>
          </a:xfrm>
          <a:prstGeom prst="rect">
            <a:avLst/>
          </a:prstGeom>
          <a:solidFill>
            <a:srgbClr val="852F74">
              <a:alpha val="100000"/>
            </a:srgbClr>
          </a:solidFill>
          <a:ln>
            <a:noFill/>
          </a:ln>
        </p:spPr>
        <p:txBody>
          <a:bodyPr vert="horz" lIns="55390" tIns="55390" rIns="55390" bIns="55390" anchor="ctr"/>
          <a:lstStyle>
            <a:lvl1pPr algn="l">
              <a:defRPr sz="3600"/>
            </a:lvl1pPr>
          </a:lstStyle>
          <a:p>
            <a:pPr lvl="0" algn="ctr" eaLnBrk="1" hangingPunct="1"/>
            <a:r>
              <a:rPr lang="en-US" altLang="en-US" sz="7300">
                <a:solidFill>
                  <a:srgbClr val="E3AFD8"/>
                </a:solidFill>
                <a:effectLst>
                  <a:outerShdw blurRad="38100" dist="38100" dir="2700000" algn="tl">
                    <a:srgbClr val="C0C0C0"/>
                  </a:outerShdw>
                </a:effectLst>
              </a:rPr>
              <a:t>SPREADSHEETS</a:t>
            </a:r>
            <a:br>
              <a:rPr lang="en-US" altLang="en-US" sz="7300">
                <a:solidFill>
                  <a:srgbClr val="E3AFD8"/>
                </a:solidFill>
                <a:effectLst>
                  <a:outerShdw blurRad="38100" dist="38100" dir="2700000" algn="tl">
                    <a:srgbClr val="C0C0C0"/>
                  </a:outerShdw>
                </a:effectLst>
              </a:rPr>
            </a:br>
            <a:r>
              <a:rPr lang="en-US" altLang="en-US" sz="7300">
                <a:solidFill>
                  <a:srgbClr val="E3AFD8"/>
                </a:solidFill>
                <a:effectLst>
                  <a:outerShdw blurRad="38100" dist="38100" dir="2700000" algn="tl">
                    <a:srgbClr val="C0C0C0"/>
                  </a:outerShdw>
                </a:effectLst>
              </a:rPr>
              <a:t>FORM 2</a:t>
            </a:r>
            <a:br>
              <a:rPr lang="en-US" altLang="en-US" sz="7300">
                <a:solidFill>
                  <a:srgbClr val="E3AFD8"/>
                </a:solidFill>
                <a:effectLst>
                  <a:outerShdw blurRad="38100" dist="38100" dir="2700000" algn="tl">
                    <a:srgbClr val="C0C0C0"/>
                  </a:outerShdw>
                </a:effectLst>
              </a:rPr>
            </a:br>
            <a:r>
              <a:rPr lang="en-US" altLang="en-US" sz="7300">
                <a:solidFill>
                  <a:srgbClr val="E3AFD8"/>
                </a:solidFill>
                <a:effectLst>
                  <a:outerShdw blurRad="38100" dist="38100" dir="2700000" algn="tl">
                    <a:srgbClr val="C0C0C0"/>
                  </a:outerShdw>
                </a:effectLst>
              </a:rPr>
              <a:t>COURSE WORK</a:t>
            </a:r>
            <a:br>
              <a:rPr lang="en-US" altLang="en-US" sz="7300">
                <a:solidFill>
                  <a:srgbClr val="E3AFD8"/>
                </a:solidFill>
                <a:effectLst>
                  <a:outerShdw blurRad="38100" dist="38100" dir="2700000" algn="tl">
                    <a:srgbClr val="C0C0C0"/>
                  </a:outerShdw>
                </a:effectLst>
              </a:rPr>
            </a:br>
            <a:endParaRPr lang="en-US" altLang="en-US" sz="7300">
              <a:solidFill>
                <a:srgbClr val="E3AFD8"/>
              </a:solidFill>
              <a:effectLst>
                <a:outerShdw blurRad="38100" dist="38100" dir="2700000" algn="tl">
                  <a:srgbClr val="C0C0C0"/>
                </a:outerShdw>
              </a:effectLst>
            </a:endParaRPr>
          </a:p>
        </p:txBody>
      </p:sp>
      <p:sp>
        <p:nvSpPr>
          <p:cNvPr id="1048593" name="TextBox 3"/>
          <p:cNvSpPr txBox="1"/>
          <p:nvPr/>
        </p:nvSpPr>
        <p:spPr>
          <a:xfrm>
            <a:off x="518187" y="5637283"/>
            <a:ext cx="11503739" cy="665860"/>
          </a:xfrm>
          <a:prstGeom prst="rect">
            <a:avLst/>
          </a:prstGeom>
          <a:solidFill>
            <a:srgbClr val="0000FF"/>
          </a:solidFill>
          <a:ln w="28575" cap="flat" cmpd="sng">
            <a:solidFill>
              <a:srgbClr val="FFFF00">
                <a:alpha val="100000"/>
              </a:srgbClr>
            </a:solidFill>
            <a:prstDash val="solid"/>
            <a:round/>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algn="ctr" eaLnBrk="1" hangingPunct="1"/>
            <a:r>
              <a:rPr lang="en-US" altLang="en-US" b="1">
                <a:solidFill>
                  <a:srgbClr val="66FF66"/>
                </a:solidFill>
                <a:latin typeface="Baskerville Old Face" pitchFamily="18" charset="0"/>
              </a:rPr>
              <a:t>REF: KLB LOG ON BK 2, COMPUTER STUDIES-ONUNGA BK 2, LONGHORN COMPUTER STUDIES BK 2, KLB TOP MARK, INTERNET</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048592"/>
                                        </p:tgtEl>
                                        <p:attrNameLst>
                                          <p:attrName>style.visibility</p:attrName>
                                        </p:attrNameLst>
                                      </p:cBhvr>
                                      <p:to>
                                        <p:strVal val="visible"/>
                                      </p:to>
                                    </p:set>
                                    <p:animEffect transition="in" filter="fade">
                                      <p:cBhvr>
                                        <p:cTn id="7" dur="3000"/>
                                        <p:tgtEl>
                                          <p:spTgt spid="1048592"/>
                                        </p:tgtEl>
                                      </p:cBhvr>
                                    </p:animEffect>
                                    <p:anim calcmode="lin" valueType="num">
                                      <p:cBhvr>
                                        <p:cTn id="8" dur="3000" fill="hold"/>
                                        <p:tgtEl>
                                          <p:spTgt spid="1048592"/>
                                        </p:tgtEl>
                                        <p:attrNameLst>
                                          <p:attrName>ppt_w</p:attrName>
                                        </p:attrNameLst>
                                      </p:cBhvr>
                                      <p:tavLst>
                                        <p:tav tm="0" fmla="#ppt_w*sin(2.5*pi*$)">
                                          <p:val>
                                            <p:fltVal val="0"/>
                                          </p:val>
                                        </p:tav>
                                        <p:tav tm="100000">
                                          <p:val>
                                            <p:fltVal val="1"/>
                                          </p:val>
                                        </p:tav>
                                      </p:tavLst>
                                    </p:anim>
                                    <p:anim calcmode="lin" valueType="num">
                                      <p:cBhvr>
                                        <p:cTn id="9" dur="3000" fill="hold"/>
                                        <p:tgtEl>
                                          <p:spTgt spid="104859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Content Placeholder 2"/>
          <p:cNvSpPr>
            <a:spLocks noGrp="1"/>
          </p:cNvSpPr>
          <p:nvPr>
            <p:ph idx="1"/>
          </p:nvPr>
        </p:nvSpPr>
        <p:spPr>
          <a:xfrm>
            <a:off x="684437" y="386115"/>
            <a:ext cx="11337487" cy="6255068"/>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eaLnBrk="1" hangingPunct="1">
              <a:buNone/>
            </a:pPr>
            <a:r>
              <a:rPr lang="en-US" altLang="en-US" u="sng">
                <a:solidFill>
                  <a:srgbClr val="B23B7E"/>
                </a:solidFill>
                <a:latin typeface="Cooper Black" pitchFamily="18" charset="0"/>
                <a:ea typeface="Aharoni" pitchFamily="2" charset="-79"/>
              </a:rPr>
              <a:t>SPREADSHEETS:</a:t>
            </a:r>
          </a:p>
          <a:p>
            <a:pPr lvl="0" eaLnBrk="1" hangingPunct="1">
              <a:buNone/>
            </a:pPr>
            <a:r>
              <a:rPr lang="en-US" altLang="en-US">
                <a:latin typeface="Aharoni" pitchFamily="2" charset="-79"/>
                <a:ea typeface="Aharoni" pitchFamily="2" charset="-79"/>
              </a:rPr>
              <a:t>Definition:</a:t>
            </a:r>
          </a:p>
          <a:p>
            <a:pPr lvl="0" eaLnBrk="1" hangingPunct="1">
              <a:buFont typeface="Wingdings" pitchFamily="2" charset="2"/>
              <a:buChar char="q"/>
            </a:pPr>
            <a:r>
              <a:rPr lang="en-US" altLang="en-US" i="1">
                <a:solidFill>
                  <a:srgbClr val="FF0000"/>
                </a:solidFill>
                <a:latin typeface="Aharoni" pitchFamily="2" charset="-79"/>
                <a:ea typeface="Aharoni" pitchFamily="2" charset="-79"/>
              </a:rPr>
              <a:t>It is an application software used to calculate, organize and analyze numerical data.</a:t>
            </a:r>
          </a:p>
          <a:p>
            <a:pPr lvl="0" eaLnBrk="1" hangingPunct="1">
              <a:buFont typeface="Wingdings" pitchFamily="2" charset="2"/>
              <a:buChar char="q"/>
            </a:pPr>
            <a:r>
              <a:rPr lang="en-US" altLang="en-US" i="1">
                <a:solidFill>
                  <a:srgbClr val="0000FF"/>
                </a:solidFill>
                <a:latin typeface="Aharoni" pitchFamily="2" charset="-79"/>
                <a:ea typeface="Aharoni" pitchFamily="2" charset="-79"/>
              </a:rPr>
              <a:t>It is also a productivity software package that enable users to develop tables and financial schedules.</a:t>
            </a:r>
          </a:p>
          <a:p>
            <a:pPr lvl="0" eaLnBrk="1" hangingPunct="1">
              <a:buFont typeface="Wingdings" pitchFamily="2" charset="2"/>
              <a:buChar char="q"/>
            </a:pPr>
            <a:r>
              <a:rPr lang="en-US" altLang="en-US">
                <a:latin typeface="Aharoni" pitchFamily="2" charset="-79"/>
                <a:ea typeface="Aharoni" pitchFamily="2" charset="-79"/>
              </a:rPr>
              <a:t>Spreadsheets consist of rows and columns much like the manual paper ledgers.</a:t>
            </a:r>
          </a:p>
          <a:p>
            <a:pPr lvl="0" eaLnBrk="1" hangingPunct="1">
              <a:buFont typeface="Wingdings" pitchFamily="2" charset="2"/>
              <a:buChar char="q"/>
            </a:pPr>
            <a:r>
              <a:rPr lang="en-US" altLang="en-US">
                <a:latin typeface="Aharoni" pitchFamily="2" charset="-79"/>
                <a:ea typeface="Aharoni" pitchFamily="2" charset="-79"/>
              </a:rPr>
              <a:t>A spreadsheet enables a user to store not only numerical data  but also formulae to carry out operations on the data.</a:t>
            </a:r>
          </a:p>
          <a:p>
            <a:pPr lvl="0">
              <a:buNone/>
            </a:pPr>
            <a:endParaRPr lang="en-US" altLang="en-US"/>
          </a:p>
        </p:txBody>
      </p:sp>
    </p:spTree>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Content Placeholder 2"/>
          <p:cNvSpPr>
            <a:spLocks noGrp="1"/>
          </p:cNvSpPr>
          <p:nvPr>
            <p:ph idx="1"/>
          </p:nvPr>
        </p:nvSpPr>
        <p:spPr>
          <a:xfrm>
            <a:off x="207275" y="0"/>
            <a:ext cx="12229200" cy="6950075"/>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eaLnBrk="1" hangingPunct="1">
              <a:buNone/>
            </a:pPr>
            <a:r>
              <a:rPr lang="en-US" altLang="en-US" sz="2900">
                <a:solidFill>
                  <a:srgbClr val="5A2C64"/>
                </a:solidFill>
                <a:latin typeface="Arial Black" pitchFamily="34" charset="0"/>
                <a:ea typeface="Aharoni" pitchFamily="2" charset="-79"/>
              </a:rPr>
              <a:t>There are two types of spreadsheets i.e. manual and electronic spreadsheets. </a:t>
            </a:r>
          </a:p>
          <a:p>
            <a:pPr lvl="0" eaLnBrk="1" hangingPunct="1">
              <a:buNone/>
            </a:pPr>
            <a:r>
              <a:rPr lang="en-US" altLang="en-US" sz="2900">
                <a:solidFill>
                  <a:srgbClr val="5A2C64"/>
                </a:solidFill>
                <a:latin typeface="Arial Black" pitchFamily="34" charset="0"/>
                <a:ea typeface="Aharoni" pitchFamily="2" charset="-79"/>
              </a:rPr>
              <a:t>A </a:t>
            </a:r>
            <a:r>
              <a:rPr lang="en-US" altLang="en-US" sz="2900">
                <a:solidFill>
                  <a:srgbClr val="0000FF"/>
                </a:solidFill>
                <a:latin typeface="Arial Black" pitchFamily="34" charset="0"/>
                <a:ea typeface="Aharoni" pitchFamily="2" charset="-79"/>
              </a:rPr>
              <a:t>manual spreadsheet </a:t>
            </a:r>
            <a:r>
              <a:rPr lang="en-US" altLang="en-US" sz="2900">
                <a:solidFill>
                  <a:srgbClr val="5A2C64"/>
                </a:solidFill>
                <a:latin typeface="Arial Black" pitchFamily="34" charset="0"/>
                <a:ea typeface="Aharoni" pitchFamily="2" charset="-79"/>
              </a:rPr>
              <a:t>is prepared using pen and papers and is used by book keepers as a ledger book with many sheets of papers.</a:t>
            </a:r>
          </a:p>
          <a:p>
            <a:pPr lvl="0" eaLnBrk="1" hangingPunct="1">
              <a:buNone/>
            </a:pPr>
            <a:r>
              <a:rPr lang="en-US" altLang="en-US" sz="2900">
                <a:solidFill>
                  <a:srgbClr val="5A2C64"/>
                </a:solidFill>
                <a:latin typeface="Arial Black" pitchFamily="34" charset="0"/>
                <a:ea typeface="Aharoni" pitchFamily="2" charset="-79"/>
              </a:rPr>
              <a:t>An </a:t>
            </a:r>
            <a:r>
              <a:rPr lang="en-US" altLang="en-US" sz="2900">
                <a:solidFill>
                  <a:srgbClr val="0000FF"/>
                </a:solidFill>
                <a:latin typeface="Arial Black" pitchFamily="34" charset="0"/>
                <a:ea typeface="Aharoni" pitchFamily="2" charset="-79"/>
              </a:rPr>
              <a:t>electronic spreadsheet </a:t>
            </a:r>
            <a:r>
              <a:rPr lang="en-US" altLang="en-US" sz="2900">
                <a:solidFill>
                  <a:srgbClr val="5A2C64"/>
                </a:solidFill>
                <a:latin typeface="Arial Black" pitchFamily="34" charset="0"/>
                <a:ea typeface="Aharoni" pitchFamily="2" charset="-79"/>
              </a:rPr>
              <a:t>on the other hand is prepared using a computer program that enables users to enter data in rows and columns and manipulate it mathematically using a formulae.</a:t>
            </a:r>
          </a:p>
          <a:p>
            <a:pPr lvl="0" eaLnBrk="1" hangingPunct="1">
              <a:buNone/>
            </a:pPr>
            <a:r>
              <a:rPr lang="en-US" altLang="en-US" sz="2900">
                <a:solidFill>
                  <a:srgbClr val="5A2C64"/>
                </a:solidFill>
                <a:latin typeface="Arial Black" pitchFamily="34" charset="0"/>
                <a:ea typeface="Aharoni" pitchFamily="2" charset="-79"/>
              </a:rPr>
              <a:t>Examples of electronic spreadsheets:</a:t>
            </a:r>
          </a:p>
          <a:p>
            <a:pPr lvl="0" eaLnBrk="1" hangingPunct="1"/>
            <a:r>
              <a:rPr lang="en-US" altLang="en-US" sz="2900">
                <a:solidFill>
                  <a:srgbClr val="0000FF"/>
                </a:solidFill>
                <a:latin typeface="Arial Black" pitchFamily="34" charset="0"/>
                <a:ea typeface="Aharoni" pitchFamily="2" charset="-79"/>
              </a:rPr>
              <a:t>Microsoft Excel			</a:t>
            </a:r>
          </a:p>
          <a:p>
            <a:pPr lvl="0" eaLnBrk="1" hangingPunct="1"/>
            <a:r>
              <a:rPr lang="en-US" altLang="en-US" sz="2900">
                <a:solidFill>
                  <a:srgbClr val="0000FF"/>
                </a:solidFill>
                <a:latin typeface="Arial Black" pitchFamily="34" charset="0"/>
                <a:ea typeface="Aharoni" pitchFamily="2" charset="-79"/>
              </a:rPr>
              <a:t>OpenOffice Calc</a:t>
            </a:r>
          </a:p>
          <a:p>
            <a:pPr lvl="0" eaLnBrk="1" hangingPunct="1"/>
            <a:r>
              <a:rPr lang="en-US" altLang="en-US" sz="2900">
                <a:solidFill>
                  <a:srgbClr val="0000FF"/>
                </a:solidFill>
                <a:latin typeface="Arial Black" pitchFamily="34" charset="0"/>
                <a:ea typeface="Aharoni" pitchFamily="2" charset="-79"/>
              </a:rPr>
              <a:t>Lotus 1-2-3</a:t>
            </a:r>
          </a:p>
          <a:p>
            <a:pPr lvl="0" eaLnBrk="1" hangingPunct="1"/>
            <a:r>
              <a:rPr lang="en-US" altLang="en-US" sz="2900">
                <a:solidFill>
                  <a:srgbClr val="0000FF"/>
                </a:solidFill>
                <a:latin typeface="Arial Black" pitchFamily="34" charset="0"/>
                <a:ea typeface="Aharoni" pitchFamily="2" charset="-79"/>
              </a:rPr>
              <a:t>Corel Quattro Pro</a:t>
            </a:r>
          </a:p>
          <a:p>
            <a:pPr lvl="0" eaLnBrk="1" hangingPunct="1"/>
            <a:r>
              <a:rPr lang="en-US" altLang="en-US" sz="2900">
                <a:solidFill>
                  <a:srgbClr val="0000FF"/>
                </a:solidFill>
                <a:latin typeface="Arial Black" pitchFamily="34" charset="0"/>
                <a:ea typeface="Aharoni" pitchFamily="2" charset="-79"/>
              </a:rPr>
              <a:t>MultiPlan</a:t>
            </a:r>
          </a:p>
          <a:p>
            <a:pPr lvl="0" eaLnBrk="1" hangingPunct="1"/>
            <a:r>
              <a:rPr lang="en-US" altLang="en-US" sz="2900">
                <a:solidFill>
                  <a:srgbClr val="0000FF"/>
                </a:solidFill>
                <a:latin typeface="Arial Black" pitchFamily="34" charset="0"/>
                <a:ea typeface="Aharoni" pitchFamily="2" charset="-79"/>
              </a:rPr>
              <a:t>VP-Planner</a:t>
            </a:r>
          </a:p>
          <a:p>
            <a:pPr lvl="0" eaLnBrk="1" hangingPunct="1"/>
            <a:r>
              <a:rPr lang="en-US" altLang="en-US" sz="2900">
                <a:solidFill>
                  <a:srgbClr val="0000FF"/>
                </a:solidFill>
                <a:latin typeface="Arial Black" pitchFamily="34" charset="0"/>
                <a:ea typeface="Aharoni" pitchFamily="2" charset="-79"/>
              </a:rPr>
              <a:t>VisiCalc</a:t>
            </a:r>
          </a:p>
          <a:p>
            <a:pPr lvl="0" eaLnBrk="1" hangingPunct="1"/>
            <a:endParaRPr lang="en-US" altLang="en-US" sz="2900">
              <a:solidFill>
                <a:srgbClr val="5A2C64"/>
              </a:solidFill>
              <a:latin typeface="Arial Black" pitchFamily="34" charset="0"/>
              <a:ea typeface="Aharoni" pitchFamily="2" charset="-79"/>
            </a:endParaRPr>
          </a:p>
        </p:txBody>
      </p:sp>
    </p:spTree>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Content Placeholder 2"/>
          <p:cNvSpPr>
            <a:spLocks noGrp="1"/>
          </p:cNvSpPr>
          <p:nvPr>
            <p:ph idx="1"/>
          </p:nvPr>
        </p:nvSpPr>
        <p:spPr>
          <a:xfrm>
            <a:off x="207275" y="0"/>
            <a:ext cx="12229200" cy="6795629"/>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u="sng">
                <a:solidFill>
                  <a:srgbClr val="FF0000"/>
                </a:solidFill>
                <a:latin typeface="Arial Black" pitchFamily="34" charset="0"/>
              </a:rPr>
              <a:t>Advantages of electronic spreadsheets over manual spreadsheets </a:t>
            </a:r>
          </a:p>
          <a:p>
            <a:pPr lvl="0">
              <a:buClr>
                <a:srgbClr val="0000FF"/>
              </a:buClr>
              <a:buSzPct val="85000"/>
              <a:buFont typeface="Verdana" pitchFamily="34" charset="0"/>
              <a:buAutoNum type="romanLcPeriod"/>
            </a:pPr>
            <a:r>
              <a:rPr lang="en-US" altLang="en-US">
                <a:latin typeface="Arial Black" pitchFamily="34" charset="0"/>
              </a:rPr>
              <a:t>Electronic spreadsheets utilise the powerful aspects of the computer such as speed, accuracy and efficiency to enable the user quickly accomplish tasks</a:t>
            </a:r>
          </a:p>
          <a:p>
            <a:pPr lvl="0">
              <a:buClr>
                <a:srgbClr val="0000FF"/>
              </a:buClr>
              <a:buSzPct val="85000"/>
              <a:buFont typeface="Verdana" pitchFamily="34" charset="0"/>
              <a:buAutoNum type="romanLcPeriod"/>
            </a:pPr>
            <a:r>
              <a:rPr lang="en-US" altLang="en-US">
                <a:latin typeface="Arial Black" pitchFamily="34" charset="0"/>
              </a:rPr>
              <a:t>They offer a large virtual sheet for data entry and manipulation. A typical worksheet has 65,536 rows and 256 columns.</a:t>
            </a:r>
          </a:p>
          <a:p>
            <a:pPr lvl="0">
              <a:buClr>
                <a:srgbClr val="0000FF"/>
              </a:buClr>
              <a:buSzPct val="85000"/>
              <a:buFont typeface="Verdana" pitchFamily="34" charset="0"/>
              <a:buAutoNum type="romanLcPeriod"/>
            </a:pPr>
            <a:r>
              <a:rPr lang="en-US" altLang="en-US">
                <a:latin typeface="Arial Black" pitchFamily="34" charset="0"/>
              </a:rPr>
              <a:t>They utilise the large storage space on computer storage devices to save and retrieve documents.</a:t>
            </a:r>
          </a:p>
          <a:p>
            <a:pPr lvl="0">
              <a:buClr>
                <a:srgbClr val="0000FF"/>
              </a:buClr>
              <a:buSzPct val="85000"/>
              <a:buFont typeface="Verdana" pitchFamily="34" charset="0"/>
              <a:buAutoNum type="romanLcPeriod"/>
            </a:pPr>
            <a:endParaRPr lang="en-US" altLang="en-US">
              <a:latin typeface="Arial Black" pitchFamily="34" charset="0"/>
            </a:endParaRPr>
          </a:p>
          <a:p>
            <a:pPr lvl="0">
              <a:buClr>
                <a:srgbClr val="0000FF"/>
              </a:buClr>
              <a:buSzPct val="85000"/>
              <a:buFont typeface="Verdana" pitchFamily="34" charset="0"/>
              <a:buAutoNum type="romanLcPeriod"/>
            </a:pPr>
            <a:endParaRPr lang="en-US" altLang="en-US">
              <a:latin typeface="Arial Black" pitchFamily="34" charset="0"/>
            </a:endParaRPr>
          </a:p>
        </p:txBody>
      </p:sp>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9" name="Content Placeholder 2"/>
          <p:cNvSpPr>
            <a:spLocks noGrp="1"/>
          </p:cNvSpPr>
          <p:nvPr>
            <p:ph idx="1"/>
          </p:nvPr>
        </p:nvSpPr>
        <p:spPr>
          <a:xfrm>
            <a:off x="518186" y="308892"/>
            <a:ext cx="11296465" cy="6255068"/>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a:latin typeface="Arial Black" pitchFamily="34" charset="0"/>
              </a:rPr>
              <a:t>iv. They enable the user to produce neat work because the traditional paper, pencil, pen, rubber and calculator are put aside.</a:t>
            </a:r>
          </a:p>
          <a:p>
            <a:pPr marL="623135" indent="-623135">
              <a:buClr>
                <a:srgbClr val="0000FF"/>
              </a:buClr>
              <a:buSzPct val="85000"/>
              <a:buNone/>
            </a:pPr>
            <a:r>
              <a:rPr lang="en-US" altLang="en-US">
                <a:latin typeface="Arial Black" pitchFamily="34" charset="0"/>
              </a:rPr>
              <a:t>v. Electronic spreadsheets have better formatting capabilities.</a:t>
            </a:r>
          </a:p>
          <a:p>
            <a:pPr marL="623135" indent="-623135">
              <a:buClr>
                <a:srgbClr val="0000FF"/>
              </a:buClr>
              <a:buSzPct val="85000"/>
              <a:buNone/>
            </a:pPr>
            <a:r>
              <a:rPr lang="en-US" altLang="en-US">
                <a:latin typeface="Arial Black" pitchFamily="34" charset="0"/>
              </a:rPr>
              <a:t>vi. They have inbuilt formulae called functions that enable users to quickly manipulate mathematical data.</a:t>
            </a:r>
          </a:p>
          <a:p>
            <a:pPr marL="623135" indent="-623135">
              <a:buClr>
                <a:srgbClr val="0000FF"/>
              </a:buClr>
              <a:buSzPct val="85000"/>
              <a:buNone/>
            </a:pPr>
            <a:r>
              <a:rPr lang="en-US" altLang="en-US">
                <a:latin typeface="Arial Black" pitchFamily="34" charset="0"/>
              </a:rPr>
              <a:t>vii. An electronic spreadsheets automatically adjusts the result of a formula if the values in a worksheet are changed (automatic recalculation).</a:t>
            </a:r>
          </a:p>
          <a:p>
            <a:pPr marL="623135" indent="-623135"/>
            <a:endParaRPr lang="en-US" altLang="en-US"/>
          </a:p>
        </p:txBody>
      </p:sp>
    </p:spTree>
  </p:cSld>
  <p:clrMapOvr>
    <a:masterClrMapping/>
  </p:clrMapOvr>
  <p:transition spd="slow">
    <p:newsfla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Content Placeholder 2"/>
          <p:cNvSpPr>
            <a:spLocks noGrp="1"/>
          </p:cNvSpPr>
          <p:nvPr>
            <p:ph idx="1"/>
          </p:nvPr>
        </p:nvSpPr>
        <p:spPr>
          <a:xfrm>
            <a:off x="0" y="0"/>
            <a:ext cx="12436475" cy="6950075"/>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u="sng">
                <a:solidFill>
                  <a:srgbClr val="0000FF"/>
                </a:solidFill>
                <a:latin typeface="Arial Black" pitchFamily="34" charset="0"/>
              </a:rPr>
              <a:t>COMPONENTS OF A SPREADSHEET</a:t>
            </a:r>
          </a:p>
          <a:p>
            <a:pPr marL="623135" indent="-623135">
              <a:buClr>
                <a:srgbClr val="0000FF"/>
              </a:buClr>
              <a:buSzPct val="85000"/>
              <a:buNone/>
            </a:pPr>
            <a:r>
              <a:rPr lang="en-US" altLang="en-US">
                <a:latin typeface="Arial Black" pitchFamily="34" charset="0"/>
              </a:rPr>
              <a:t>A spreadsheet has three components namely:</a:t>
            </a:r>
          </a:p>
          <a:p>
            <a:pPr marL="623135" indent="-623135">
              <a:buClr>
                <a:srgbClr val="0000FF"/>
              </a:buClr>
              <a:buSzPct val="85000"/>
            </a:pPr>
            <a:r>
              <a:rPr lang="en-US" altLang="en-US">
                <a:latin typeface="Arial Black" pitchFamily="34" charset="0"/>
              </a:rPr>
              <a:t>Worksheet</a:t>
            </a:r>
          </a:p>
          <a:p>
            <a:pPr marL="623135" indent="-623135">
              <a:buClr>
                <a:srgbClr val="0000FF"/>
              </a:buClr>
              <a:buSzPct val="85000"/>
            </a:pPr>
            <a:r>
              <a:rPr lang="en-US" altLang="en-US">
                <a:latin typeface="Arial Black" pitchFamily="34" charset="0"/>
              </a:rPr>
              <a:t>Database</a:t>
            </a:r>
          </a:p>
          <a:p>
            <a:pPr marL="623135" indent="-623135">
              <a:buClr>
                <a:srgbClr val="0000FF"/>
              </a:buClr>
              <a:buSzPct val="85000"/>
              <a:buFont typeface="Arial" charset="0"/>
              <a:buChar char="•"/>
            </a:pPr>
            <a:r>
              <a:rPr lang="en-US" altLang="en-US">
                <a:latin typeface="Arial Black" pitchFamily="34" charset="0"/>
              </a:rPr>
              <a:t>Graphs</a:t>
            </a:r>
          </a:p>
          <a:p>
            <a:pPr marL="623135" indent="-623135">
              <a:buClr>
                <a:srgbClr val="0000FF"/>
              </a:buClr>
              <a:buSzPct val="85000"/>
              <a:buFont typeface="Verdana" pitchFamily="34" charset="0"/>
              <a:buAutoNum type="arabicPeriod"/>
            </a:pPr>
            <a:r>
              <a:rPr lang="en-US" altLang="en-US" u="sng">
                <a:solidFill>
                  <a:srgbClr val="0000FF"/>
                </a:solidFill>
                <a:latin typeface="Arial Black" pitchFamily="34" charset="0"/>
              </a:rPr>
              <a:t>WORKSHEET</a:t>
            </a:r>
            <a:r>
              <a:rPr lang="en-US" altLang="en-US" u="sng">
                <a:latin typeface="Arial Black" pitchFamily="34" charset="0"/>
              </a:rPr>
              <a:t>:</a:t>
            </a:r>
          </a:p>
          <a:p>
            <a:pPr marL="623135" indent="-623135">
              <a:buClr>
                <a:srgbClr val="0000FF"/>
              </a:buClr>
              <a:buSzPct val="85000"/>
              <a:buNone/>
            </a:pPr>
            <a:r>
              <a:rPr lang="en-US" altLang="en-US" i="1">
                <a:solidFill>
                  <a:schemeClr val="lt2"/>
                </a:solidFill>
                <a:latin typeface="Arial Black" pitchFamily="34" charset="0"/>
              </a:rPr>
              <a:t>This is the component in which data values are entered and it is made up of rows and columns</a:t>
            </a:r>
            <a:r>
              <a:rPr lang="en-US" altLang="en-US">
                <a:latin typeface="Arial Black" pitchFamily="34" charset="0"/>
              </a:rPr>
              <a:t>. The </a:t>
            </a:r>
            <a:r>
              <a:rPr lang="en-US" altLang="en-US">
                <a:solidFill>
                  <a:srgbClr val="0000FF"/>
                </a:solidFill>
                <a:latin typeface="Arial Black" pitchFamily="34" charset="0"/>
              </a:rPr>
              <a:t>intersection</a:t>
            </a:r>
            <a:r>
              <a:rPr lang="en-US" altLang="en-US">
                <a:latin typeface="Arial Black" pitchFamily="34" charset="0"/>
              </a:rPr>
              <a:t> between a row and a column is called a </a:t>
            </a:r>
            <a:r>
              <a:rPr lang="en-US" altLang="en-US">
                <a:solidFill>
                  <a:srgbClr val="0000FF"/>
                </a:solidFill>
                <a:latin typeface="Arial Black" pitchFamily="34" charset="0"/>
              </a:rPr>
              <a:t>cell</a:t>
            </a:r>
            <a:r>
              <a:rPr lang="en-US" altLang="en-US">
                <a:latin typeface="Arial Black" pitchFamily="34" charset="0"/>
              </a:rPr>
              <a:t>. </a:t>
            </a:r>
          </a:p>
          <a:p>
            <a:pPr marL="623135" indent="-623135">
              <a:buClr>
                <a:srgbClr val="0000FF"/>
              </a:buClr>
              <a:buSzPct val="85000"/>
              <a:buNone/>
            </a:pPr>
            <a:r>
              <a:rPr lang="en-US" altLang="en-US" i="1">
                <a:solidFill>
                  <a:srgbClr val="FF0000"/>
                </a:solidFill>
                <a:latin typeface="Arial Black" pitchFamily="34" charset="0"/>
              </a:rPr>
              <a:t>A </a:t>
            </a:r>
            <a:r>
              <a:rPr lang="en-US" altLang="en-US" i="1">
                <a:solidFill>
                  <a:srgbClr val="0000FF"/>
                </a:solidFill>
                <a:latin typeface="Arial Black" pitchFamily="34" charset="0"/>
              </a:rPr>
              <a:t>row</a:t>
            </a:r>
            <a:r>
              <a:rPr lang="en-US" altLang="en-US" i="1">
                <a:solidFill>
                  <a:srgbClr val="FF0000"/>
                </a:solidFill>
                <a:latin typeface="Arial Black" pitchFamily="34" charset="0"/>
              </a:rPr>
              <a:t> is a horizontal arrangement of cells while a </a:t>
            </a:r>
            <a:r>
              <a:rPr lang="en-US" altLang="en-US" i="1">
                <a:solidFill>
                  <a:srgbClr val="0000FF"/>
                </a:solidFill>
                <a:latin typeface="Arial Black" pitchFamily="34" charset="0"/>
              </a:rPr>
              <a:t>column</a:t>
            </a:r>
            <a:r>
              <a:rPr lang="en-US" altLang="en-US" i="1">
                <a:solidFill>
                  <a:srgbClr val="FF0000"/>
                </a:solidFill>
                <a:latin typeface="Arial Black" pitchFamily="34" charset="0"/>
              </a:rPr>
              <a:t> is a vertical arrangement of cells.</a:t>
            </a:r>
          </a:p>
          <a:p>
            <a:pPr marL="623135" indent="-623135">
              <a:buClr>
                <a:srgbClr val="0000FF"/>
              </a:buClr>
              <a:buSzPct val="85000"/>
              <a:buNone/>
            </a:pPr>
            <a:endParaRPr lang="en-US" altLang="en-US">
              <a:latin typeface="Arial Black" pitchFamily="34" charset="0"/>
            </a:endParaRPr>
          </a:p>
          <a:p>
            <a:pPr marL="623135" indent="-623135">
              <a:buClr>
                <a:srgbClr val="0000FF"/>
              </a:buClr>
              <a:buSzPct val="85000"/>
            </a:pPr>
            <a:endParaRPr lang="en-US" altLang="en-US">
              <a:latin typeface="Arial Black" pitchFamily="34" charset="0"/>
            </a:endParaRPr>
          </a:p>
          <a:p>
            <a:pPr marL="623135" indent="-623135">
              <a:buClr>
                <a:srgbClr val="0000FF"/>
              </a:buClr>
              <a:buSzPct val="85000"/>
            </a:pPr>
            <a:endParaRPr lang="en-US" altLang="en-US">
              <a:latin typeface="Arial Black" pitchFamily="34" charset="0"/>
            </a:endParaRPr>
          </a:p>
        </p:txBody>
      </p:sp>
    </p:spTree>
  </p:cSld>
  <p:clrMapOvr>
    <a:masterClrMapping/>
  </p:clrMapOvr>
  <p:transition spd="slow">
    <p:newsfla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1" name="Content Placeholder 2"/>
          <p:cNvSpPr>
            <a:spLocks noGrp="1"/>
          </p:cNvSpPr>
          <p:nvPr>
            <p:ph idx="1"/>
          </p:nvPr>
        </p:nvSpPr>
        <p:spPr>
          <a:xfrm>
            <a:off x="0" y="231669"/>
            <a:ext cx="12436475"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4400">
                <a:latin typeface="Arial Black" pitchFamily="34" charset="0"/>
              </a:rPr>
              <a:t>Each row is labeled with a number (</a:t>
            </a:r>
            <a:r>
              <a:rPr lang="en-US" altLang="en-US" sz="4400">
                <a:solidFill>
                  <a:srgbClr val="0000FF"/>
                </a:solidFill>
                <a:latin typeface="Arial Black" pitchFamily="34" charset="0"/>
              </a:rPr>
              <a:t>row header</a:t>
            </a:r>
            <a:r>
              <a:rPr lang="en-US" altLang="en-US" sz="4400">
                <a:latin typeface="Arial Black" pitchFamily="34" charset="0"/>
              </a:rPr>
              <a:t>) and each column is labeled with a letter (</a:t>
            </a:r>
            <a:r>
              <a:rPr lang="en-US" altLang="en-US" sz="4400">
                <a:solidFill>
                  <a:srgbClr val="0000FF"/>
                </a:solidFill>
                <a:latin typeface="Arial Black" pitchFamily="34" charset="0"/>
              </a:rPr>
              <a:t>column header</a:t>
            </a:r>
            <a:r>
              <a:rPr lang="en-US" altLang="en-US" sz="4400">
                <a:latin typeface="Arial Black" pitchFamily="34" charset="0"/>
              </a:rPr>
              <a:t>). Each cell is </a:t>
            </a:r>
            <a:r>
              <a:rPr lang="en-US" altLang="en-US" sz="4400" i="1">
                <a:solidFill>
                  <a:srgbClr val="FF0000"/>
                </a:solidFill>
                <a:latin typeface="Arial Black" pitchFamily="34" charset="0"/>
              </a:rPr>
              <a:t>referenced/addressed/named</a:t>
            </a:r>
            <a:r>
              <a:rPr lang="en-US" altLang="en-US" sz="4400">
                <a:latin typeface="Arial Black" pitchFamily="34" charset="0"/>
              </a:rPr>
              <a:t> using the column header followed by the row header i.e. in the order </a:t>
            </a:r>
            <a:r>
              <a:rPr lang="en-US" altLang="en-US" sz="4400">
                <a:solidFill>
                  <a:srgbClr val="0000FF"/>
                </a:solidFill>
                <a:latin typeface="Arial Black" pitchFamily="34" charset="0"/>
              </a:rPr>
              <a:t>ColumnRow</a:t>
            </a:r>
            <a:r>
              <a:rPr lang="en-US" altLang="en-US" sz="4400">
                <a:latin typeface="Arial Black" pitchFamily="34" charset="0"/>
              </a:rPr>
              <a:t>. </a:t>
            </a:r>
          </a:p>
          <a:p>
            <a:pPr marL="623135" indent="-623135">
              <a:buClr>
                <a:srgbClr val="0000FF"/>
              </a:buClr>
              <a:buSzPct val="85000"/>
              <a:buNone/>
            </a:pPr>
            <a:r>
              <a:rPr lang="en-US" altLang="en-US" sz="4400">
                <a:latin typeface="Arial Black" pitchFamily="34" charset="0"/>
              </a:rPr>
              <a:t>A group of many worksheets make a workbook.</a:t>
            </a:r>
          </a:p>
          <a:p>
            <a:pPr marL="623135" indent="-623135"/>
            <a:endParaRPr lang="en-US" altLang="en-US" sz="4400"/>
          </a:p>
        </p:txBody>
      </p:sp>
    </p:spTree>
  </p:cSld>
  <p:clrMapOvr>
    <a:masterClrMapping/>
  </p:clrMapOvr>
  <p:transition spd="slow">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4" name="Picture 2"/>
          <p:cNvPicPr>
            <a:picLocks/>
          </p:cNvPicPr>
          <p:nvPr/>
        </p:nvPicPr>
        <p:blipFill>
          <a:blip r:embed="rId2"/>
          <a:srcRect l="5624" t="37000" r="62500" b="42999"/>
          <a:stretch>
            <a:fillRect/>
          </a:stretch>
        </p:blipFill>
        <p:spPr>
          <a:xfrm>
            <a:off x="280684" y="308892"/>
            <a:ext cx="10042021" cy="2548361"/>
          </a:xfrm>
          <a:prstGeom prst="rect">
            <a:avLst/>
          </a:prstGeom>
          <a:noFill/>
          <a:ln>
            <a:noFill/>
          </a:ln>
        </p:spPr>
      </p:pic>
      <p:cxnSp>
        <p:nvCxnSpPr>
          <p:cNvPr id="3145728" name="Straight Arrow Connector 5"/>
          <p:cNvCxnSpPr>
            <a:cxnSpLocks/>
          </p:cNvCxnSpPr>
          <p:nvPr/>
        </p:nvCxnSpPr>
        <p:spPr>
          <a:xfrm rot="5400000" flipH="1" flipV="1">
            <a:off x="7736203" y="2584814"/>
            <a:ext cx="695008" cy="4318"/>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02" name="TextBox 6"/>
          <p:cNvSpPr txBox="1"/>
          <p:nvPr/>
        </p:nvSpPr>
        <p:spPr>
          <a:xfrm>
            <a:off x="7047336" y="2934477"/>
            <a:ext cx="2280020" cy="388861"/>
          </a:xfrm>
          <a:prstGeom prst="rect">
            <a:avLst/>
          </a:prstGeom>
          <a:solidFill>
            <a:schemeClr val="lt1"/>
          </a:solidFill>
          <a:ln w="42500" cap="flat" cmpd="sng">
            <a:solidFill>
              <a:schemeClr val="accent1">
                <a:alpha val="100000"/>
              </a:schemeClr>
            </a:solidFill>
            <a:prstDash val="solid"/>
            <a:round/>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a:solidFill>
                  <a:srgbClr val="000000"/>
                </a:solidFill>
                <a:latin typeface="Cooper Black" pitchFamily="18" charset="0"/>
              </a:rPr>
              <a:t>Column E</a:t>
            </a:r>
          </a:p>
        </p:txBody>
      </p:sp>
      <p:cxnSp>
        <p:nvCxnSpPr>
          <p:cNvPr id="3145729" name="Straight Arrow Connector 9"/>
          <p:cNvCxnSpPr>
            <a:cxnSpLocks/>
          </p:cNvCxnSpPr>
          <p:nvPr/>
        </p:nvCxnSpPr>
        <p:spPr>
          <a:xfrm rot="10800000">
            <a:off x="10260092" y="1621685"/>
            <a:ext cx="621824" cy="1608"/>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03" name="TextBox 10"/>
          <p:cNvSpPr txBox="1"/>
          <p:nvPr/>
        </p:nvSpPr>
        <p:spPr>
          <a:xfrm>
            <a:off x="10881916" y="1467238"/>
            <a:ext cx="1347285" cy="386115"/>
          </a:xfrm>
          <a:prstGeom prst="rect">
            <a:avLst/>
          </a:prstGeom>
          <a:solidFill>
            <a:schemeClr val="lt1"/>
          </a:solidFill>
          <a:ln w="42500" cap="flat" cmpd="sng">
            <a:solidFill>
              <a:schemeClr val="accent1">
                <a:alpha val="100000"/>
              </a:schemeClr>
            </a:solidFill>
            <a:prstDash val="solid"/>
            <a:round/>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a:solidFill>
                  <a:srgbClr val="000000"/>
                </a:solidFill>
                <a:latin typeface="Cooper Black" pitchFamily="18" charset="0"/>
              </a:rPr>
              <a:t>Row 3</a:t>
            </a:r>
          </a:p>
        </p:txBody>
      </p:sp>
      <p:cxnSp>
        <p:nvCxnSpPr>
          <p:cNvPr id="3145730" name="Straight Arrow Connector 12"/>
          <p:cNvCxnSpPr>
            <a:cxnSpLocks/>
          </p:cNvCxnSpPr>
          <p:nvPr/>
        </p:nvCxnSpPr>
        <p:spPr>
          <a:xfrm rot="5400000" flipH="1" flipV="1">
            <a:off x="2556359" y="2123084"/>
            <a:ext cx="1312792" cy="4318"/>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04" name="TextBox 13"/>
          <p:cNvSpPr txBox="1"/>
          <p:nvPr/>
        </p:nvSpPr>
        <p:spPr>
          <a:xfrm>
            <a:off x="1554559" y="2780031"/>
            <a:ext cx="3212756" cy="388861"/>
          </a:xfrm>
          <a:prstGeom prst="rect">
            <a:avLst/>
          </a:prstGeom>
          <a:solidFill>
            <a:schemeClr val="lt1"/>
          </a:solidFill>
          <a:ln w="42500" cap="flat" cmpd="sng">
            <a:solidFill>
              <a:schemeClr val="accent1">
                <a:alpha val="100000"/>
              </a:schemeClr>
            </a:solidFill>
            <a:prstDash val="solid"/>
            <a:round/>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a:solidFill>
                  <a:srgbClr val="000000"/>
                </a:solidFill>
                <a:latin typeface="Cooper Black" pitchFamily="18" charset="0"/>
              </a:rPr>
              <a:t>Value 20 in cell B3</a:t>
            </a:r>
          </a:p>
        </p:txBody>
      </p:sp>
      <p:sp>
        <p:nvSpPr>
          <p:cNvPr id="1048605" name="Content Placeholder 2"/>
          <p:cNvSpPr>
            <a:spLocks noGrp="1"/>
          </p:cNvSpPr>
          <p:nvPr>
            <p:ph idx="1"/>
          </p:nvPr>
        </p:nvSpPr>
        <p:spPr>
          <a:xfrm>
            <a:off x="518187" y="3397814"/>
            <a:ext cx="11503739" cy="3552261"/>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Font typeface="Verdana" pitchFamily="34" charset="0"/>
              <a:buAutoNum type="arabicPeriod" startAt="2"/>
            </a:pPr>
            <a:r>
              <a:rPr lang="en-US" altLang="en-US" sz="2900" u="sng">
                <a:solidFill>
                  <a:srgbClr val="0000FF"/>
                </a:solidFill>
                <a:latin typeface="Arial Black" pitchFamily="34" charset="0"/>
              </a:rPr>
              <a:t>DATABASE</a:t>
            </a:r>
            <a:r>
              <a:rPr lang="en-US" altLang="en-US" sz="2900">
                <a:latin typeface="Arial Black" pitchFamily="34" charset="0"/>
              </a:rPr>
              <a:t>:</a:t>
            </a:r>
          </a:p>
          <a:p>
            <a:pPr marL="623135" indent="-623135">
              <a:buClr>
                <a:srgbClr val="0000FF"/>
              </a:buClr>
              <a:buSzPct val="85000"/>
              <a:buNone/>
            </a:pPr>
            <a:r>
              <a:rPr lang="en-US" altLang="en-US" sz="2900">
                <a:latin typeface="Arial Black" pitchFamily="34" charset="0"/>
              </a:rPr>
              <a:t>A database is a collection of related data items organised in such a way as to provide a consistent and controlled access to items. In spreadsheets, a worksheet list may contain related data organised into rows that can be manipulated using database functions such as sorting, filtering, validation, subtotaling, pivot tables and consolidation.</a:t>
            </a:r>
          </a:p>
          <a:p>
            <a:pPr marL="623135" indent="-623135">
              <a:buClr>
                <a:srgbClr val="0000FF"/>
              </a:buClr>
              <a:buSzPct val="85000"/>
              <a:buNone/>
            </a:pPr>
            <a:endParaRPr lang="en-US" altLang="en-US" sz="2900">
              <a:latin typeface="Arial Black" pitchFamily="34" charset="0"/>
            </a:endParaRPr>
          </a:p>
        </p:txBody>
      </p:sp>
    </p:spTree>
  </p:cSld>
  <p:clrMapOvr>
    <a:masterClrMapping/>
  </p:clrMapOvr>
  <p:transition spd="slow">
    <p:newsfla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Content Placeholder 2"/>
          <p:cNvSpPr>
            <a:spLocks noGrp="1"/>
          </p:cNvSpPr>
          <p:nvPr>
            <p:ph idx="1"/>
          </p:nvPr>
        </p:nvSpPr>
        <p:spPr>
          <a:xfrm>
            <a:off x="414549" y="0"/>
            <a:ext cx="11814651" cy="6718406"/>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Font typeface="Verdana" pitchFamily="34" charset="0"/>
              <a:buAutoNum type="arabicPeriod" startAt="3"/>
            </a:pPr>
            <a:r>
              <a:rPr lang="en-US" altLang="en-US" sz="2900" u="sng">
                <a:solidFill>
                  <a:srgbClr val="0000FF"/>
                </a:solidFill>
                <a:latin typeface="Arial Black" pitchFamily="34" charset="0"/>
              </a:rPr>
              <a:t>GRAPHS:</a:t>
            </a:r>
          </a:p>
          <a:p>
            <a:pPr marL="623135" indent="-623135">
              <a:buClr>
                <a:srgbClr val="0000FF"/>
              </a:buClr>
              <a:buSzPct val="85000"/>
              <a:buNone/>
            </a:pPr>
            <a:r>
              <a:rPr lang="en-US" altLang="en-US" sz="2900" i="1">
                <a:solidFill>
                  <a:srgbClr val="FF0000"/>
                </a:solidFill>
                <a:latin typeface="Arial Black" pitchFamily="34" charset="0"/>
              </a:rPr>
              <a:t>A graph is a pictorial representation of base data in a worksheet. Most spreadsheets refer to graphs as charts. </a:t>
            </a:r>
          </a:p>
          <a:p>
            <a:pPr marL="623135" indent="-623135">
              <a:buClr>
                <a:srgbClr val="0000FF"/>
              </a:buClr>
              <a:buSzPct val="85000"/>
              <a:buNone/>
            </a:pPr>
            <a:r>
              <a:rPr lang="en-US" altLang="en-US" sz="2900">
                <a:latin typeface="Arial Black" pitchFamily="34" charset="0"/>
              </a:rPr>
              <a:t>A chart enables the user to present complex data elements from a worksheet in a simple and easy to understand format. Examples of charts include pie charts, line charts and bar charts.</a:t>
            </a:r>
          </a:p>
        </p:txBody>
      </p:sp>
      <p:graphicFrame>
        <p:nvGraphicFramePr>
          <p:cNvPr id="4194304" name="Object 4194303"/>
          <p:cNvGraphicFramePr>
            <a:graphicFrameLocks/>
          </p:cNvGraphicFramePr>
          <p:nvPr/>
        </p:nvGraphicFramePr>
        <p:xfrm>
          <a:off x="829098" y="3783930"/>
          <a:ext cx="11192828" cy="3243368"/>
        </p:xfrm>
        <a:graphic>
          <a:graphicData uri="http://schemas.openxmlformats.org/presentationml/2006/ole">
            <mc:AlternateContent xmlns:mc="http://schemas.openxmlformats.org/markup-compatibility/2006">
              <mc:Choice xmlns:v="urn:schemas-microsoft-com:vml" Requires="v">
                <p:oleObj spid="_x0000_s1026" r:id="rId3" imgW="8229600" imgH="3200400" progId="Excel.Chart.8">
                  <p:embed followColorScheme="full"/>
                </p:oleObj>
              </mc:Choice>
              <mc:Fallback>
                <p:oleObj r:id="rId3" imgW="8229600" imgH="3200400" progId="Excel.Chart.8">
                  <p:embed followColorScheme="full"/>
                  <p:pic>
                    <p:nvPicPr>
                      <p:cNvPr id="2097155" name="Chart 4"/>
                      <p:cNvPicPr>
                        <a:picLocks/>
                      </p:cNvPicPr>
                      <p:nvPr/>
                    </p:nvPicPr>
                    <p:blipFill>
                      <a:blip r:embed="rId4"/>
                      <a:srcRect/>
                      <a:stretch>
                        <a:fillRect/>
                      </a:stretch>
                    </p:blipFill>
                    <p:spPr>
                      <a:xfrm>
                        <a:off x="829098" y="3783930"/>
                        <a:ext cx="11192828" cy="3243368"/>
                      </a:xfrm>
                      <a:prstGeom prst="rect">
                        <a:avLst/>
                      </a:prstGeom>
                      <a:noFill/>
                      <a:ln>
                        <a:noFill/>
                      </a:ln>
                    </p:spPr>
                  </p:pic>
                </p:oleObj>
              </mc:Fallback>
            </mc:AlternateContent>
          </a:graphicData>
        </a:graphic>
      </p:graphicFrame>
    </p:spTree>
  </p:cSld>
  <p:clrMapOvr>
    <a:masterClrMapping/>
  </p:clrMapOvr>
  <p:transition spd="slow">
    <p:newsfla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Content Placeholder 2"/>
          <p:cNvSpPr>
            <a:spLocks noGrp="1"/>
          </p:cNvSpPr>
          <p:nvPr>
            <p:ph idx="1"/>
          </p:nvPr>
        </p:nvSpPr>
        <p:spPr>
          <a:xfrm>
            <a:off x="414549" y="308892"/>
            <a:ext cx="11607377" cy="6409514"/>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a:solidFill>
                  <a:srgbClr val="0000FF"/>
                </a:solidFill>
                <a:latin typeface="Arial Black" pitchFamily="34" charset="0"/>
              </a:rPr>
              <a:t>Application areas of spreadsheets:</a:t>
            </a:r>
          </a:p>
          <a:p>
            <a:pPr marL="623135" indent="-623135">
              <a:buClr>
                <a:srgbClr val="0000FF"/>
              </a:buClr>
              <a:buSzPct val="85000"/>
              <a:buFont typeface="Verdana" pitchFamily="34" charset="0"/>
              <a:buAutoNum type="arabicPeriod"/>
            </a:pPr>
            <a:r>
              <a:rPr lang="en-US" altLang="en-US">
                <a:latin typeface="Arial Black" pitchFamily="34" charset="0"/>
              </a:rPr>
              <a:t>Statistical analysis.</a:t>
            </a:r>
          </a:p>
          <a:p>
            <a:pPr marL="623135" indent="-623135">
              <a:buClr>
                <a:srgbClr val="0000FF"/>
              </a:buClr>
              <a:buSzPct val="85000"/>
              <a:buFont typeface="Verdana" pitchFamily="34" charset="0"/>
              <a:buAutoNum type="arabicPeriod"/>
            </a:pPr>
            <a:r>
              <a:rPr lang="en-US" altLang="en-US">
                <a:latin typeface="Arial Black" pitchFamily="34" charset="0"/>
              </a:rPr>
              <a:t>Accounting.</a:t>
            </a:r>
          </a:p>
          <a:p>
            <a:pPr marL="623135" indent="-623135">
              <a:buClr>
                <a:srgbClr val="0000FF"/>
              </a:buClr>
              <a:buSzPct val="85000"/>
              <a:buFont typeface="Verdana" pitchFamily="34" charset="0"/>
              <a:buAutoNum type="arabicPeriod"/>
            </a:pPr>
            <a:r>
              <a:rPr lang="en-US" altLang="en-US">
                <a:latin typeface="Arial Black" pitchFamily="34" charset="0"/>
              </a:rPr>
              <a:t>Mathematical and scientific applications.</a:t>
            </a:r>
          </a:p>
          <a:p>
            <a:pPr marL="623135" indent="-623135">
              <a:buClr>
                <a:srgbClr val="0000FF"/>
              </a:buClr>
              <a:buSzPct val="85000"/>
              <a:buFont typeface="Verdana" pitchFamily="34" charset="0"/>
              <a:buAutoNum type="arabicPeriod"/>
            </a:pPr>
            <a:r>
              <a:rPr lang="en-US" altLang="en-US">
                <a:latin typeface="Arial Black" pitchFamily="34" charset="0"/>
              </a:rPr>
              <a:t>Forecasting (‘what if’ analysis).</a:t>
            </a:r>
          </a:p>
          <a:p>
            <a:pPr marL="623135" indent="-623135">
              <a:buClr>
                <a:srgbClr val="0000FF"/>
              </a:buClr>
              <a:buSzPct val="85000"/>
              <a:buFont typeface="Verdana" pitchFamily="34" charset="0"/>
              <a:buAutoNum type="arabicPeriod"/>
            </a:pPr>
            <a:r>
              <a:rPr lang="en-US" altLang="en-US">
                <a:latin typeface="Arial Black" pitchFamily="34" charset="0"/>
              </a:rPr>
              <a:t>Data management.</a:t>
            </a:r>
          </a:p>
          <a:p>
            <a:pPr marL="623135" indent="-623135">
              <a:buClr>
                <a:srgbClr val="0000FF"/>
              </a:buClr>
              <a:buSzPct val="85000"/>
              <a:buNone/>
            </a:pPr>
            <a:endParaRPr lang="en-US" altLang="en-US">
              <a:latin typeface="Arial Black" pitchFamily="34" charset="0"/>
            </a:endParaRPr>
          </a:p>
          <a:p>
            <a:pPr marL="623135" indent="-623135">
              <a:buClr>
                <a:srgbClr val="0000FF"/>
              </a:buClr>
              <a:buSzPct val="85000"/>
              <a:buNone/>
            </a:pPr>
            <a:r>
              <a:rPr lang="en-US" altLang="en-US">
                <a:solidFill>
                  <a:srgbClr val="0000FF"/>
                </a:solidFill>
                <a:latin typeface="Arial Black" pitchFamily="34" charset="0"/>
              </a:rPr>
              <a:t>Assignment:</a:t>
            </a:r>
          </a:p>
          <a:p>
            <a:pPr marL="623135" indent="-623135">
              <a:buClr>
                <a:srgbClr val="0000FF"/>
              </a:buClr>
              <a:buSzPct val="85000"/>
              <a:buNone/>
            </a:pPr>
            <a:r>
              <a:rPr lang="en-US" altLang="en-US">
                <a:latin typeface="Arial Black" pitchFamily="34" charset="0"/>
              </a:rPr>
              <a:t>Expound on application areas of spreadsheets. (longhorn bk 2 pg 52 and Onunga bk 2 pg 74-75, KLB Log on bk 2 pg 68-69)</a:t>
            </a:r>
          </a:p>
        </p:txBody>
      </p:sp>
    </p:spTree>
  </p:cSld>
  <p:clrMapOvr>
    <a:masterClrMapping/>
  </p:clrMapOvr>
  <p:transition spd="slow">
    <p:newsfla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Content Placeholder 2"/>
          <p:cNvSpPr>
            <a:spLocks noGrp="1"/>
          </p:cNvSpPr>
          <p:nvPr>
            <p:ph idx="1"/>
          </p:nvPr>
        </p:nvSpPr>
        <p:spPr>
          <a:xfrm>
            <a:off x="207275" y="154446"/>
            <a:ext cx="12021926" cy="6641183"/>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lgn="ctr">
              <a:buClr>
                <a:srgbClr val="0000FF"/>
              </a:buClr>
              <a:buSzPct val="85000"/>
              <a:buNone/>
            </a:pPr>
            <a:r>
              <a:rPr lang="en-US" altLang="en-US" u="sng">
                <a:solidFill>
                  <a:srgbClr val="0000FF"/>
                </a:solidFill>
                <a:latin typeface="Arial Black" pitchFamily="34" charset="0"/>
              </a:rPr>
              <a:t>CREATING WORKSHEETS/WORKBOOKS USING </a:t>
            </a:r>
          </a:p>
          <a:p>
            <a:pPr marL="623135" indent="-623135" algn="ctr">
              <a:buClr>
                <a:srgbClr val="0000FF"/>
              </a:buClr>
              <a:buSzPct val="85000"/>
              <a:buNone/>
            </a:pPr>
            <a:r>
              <a:rPr lang="en-US" altLang="en-US" u="sng">
                <a:solidFill>
                  <a:srgbClr val="0000FF"/>
                </a:solidFill>
                <a:latin typeface="Arial Black" pitchFamily="34" charset="0"/>
              </a:rPr>
              <a:t>MICROSOFT EXCEL 2007</a:t>
            </a:r>
          </a:p>
          <a:p>
            <a:pPr marL="623135" indent="-623135">
              <a:buClr>
                <a:srgbClr val="0000FF"/>
              </a:buClr>
              <a:buSzPct val="85000"/>
              <a:buNone/>
            </a:pPr>
            <a:r>
              <a:rPr lang="en-US" altLang="en-US">
                <a:latin typeface="Arial Black" pitchFamily="34" charset="0"/>
              </a:rPr>
              <a:t>Getting started:</a:t>
            </a:r>
          </a:p>
          <a:p>
            <a:pPr marL="623135" indent="-623135">
              <a:buClr>
                <a:srgbClr val="0000FF"/>
              </a:buClr>
              <a:buSzPct val="85000"/>
              <a:buNone/>
            </a:pPr>
            <a:r>
              <a:rPr lang="en-US" altLang="en-US">
                <a:latin typeface="Arial Black" pitchFamily="34" charset="0"/>
              </a:rPr>
              <a:t>Steps: </a:t>
            </a:r>
          </a:p>
          <a:p>
            <a:pPr marL="623135" indent="-623135">
              <a:buClr>
                <a:srgbClr val="0000FF"/>
              </a:buClr>
              <a:buSzPct val="85000"/>
            </a:pPr>
            <a:r>
              <a:rPr lang="en-US" altLang="en-US">
                <a:latin typeface="Arial Black" pitchFamily="34" charset="0"/>
              </a:rPr>
              <a:t>Click </a:t>
            </a:r>
            <a:r>
              <a:rPr lang="en-US" altLang="en-US">
                <a:solidFill>
                  <a:srgbClr val="0000FF"/>
                </a:solidFill>
                <a:latin typeface="Arial Black" pitchFamily="34" charset="0"/>
              </a:rPr>
              <a:t>Start</a:t>
            </a:r>
            <a:r>
              <a:rPr lang="en-US" altLang="en-US">
                <a:latin typeface="Arial Black" pitchFamily="34" charset="0"/>
              </a:rPr>
              <a:t> menu.</a:t>
            </a:r>
          </a:p>
          <a:p>
            <a:pPr marL="623135" indent="-623135">
              <a:buClr>
                <a:srgbClr val="0000FF"/>
              </a:buClr>
              <a:buSzPct val="85000"/>
            </a:pPr>
            <a:r>
              <a:rPr lang="en-US" altLang="en-US">
                <a:latin typeface="Arial Black" pitchFamily="34" charset="0"/>
              </a:rPr>
              <a:t>Click </a:t>
            </a:r>
            <a:r>
              <a:rPr lang="en-US" altLang="en-US">
                <a:solidFill>
                  <a:srgbClr val="0000FF"/>
                </a:solidFill>
                <a:latin typeface="Arial Black" pitchFamily="34" charset="0"/>
              </a:rPr>
              <a:t>Programs/All</a:t>
            </a:r>
            <a:r>
              <a:rPr lang="en-US" altLang="en-US">
                <a:latin typeface="Arial Black" pitchFamily="34" charset="0"/>
              </a:rPr>
              <a:t> </a:t>
            </a:r>
            <a:r>
              <a:rPr lang="en-US" altLang="en-US">
                <a:solidFill>
                  <a:srgbClr val="0000FF"/>
                </a:solidFill>
                <a:latin typeface="Arial Black" pitchFamily="34" charset="0"/>
              </a:rPr>
              <a:t>Programs</a:t>
            </a:r>
          </a:p>
          <a:p>
            <a:pPr marL="623135" indent="-623135">
              <a:buClr>
                <a:srgbClr val="0000FF"/>
              </a:buClr>
              <a:buSzPct val="85000"/>
            </a:pPr>
            <a:r>
              <a:rPr lang="en-US" altLang="en-US">
                <a:latin typeface="Arial Black" pitchFamily="34" charset="0"/>
              </a:rPr>
              <a:t>Click </a:t>
            </a:r>
            <a:r>
              <a:rPr lang="en-US" altLang="en-US">
                <a:solidFill>
                  <a:srgbClr val="0000FF"/>
                </a:solidFill>
                <a:latin typeface="Arial Black" pitchFamily="34" charset="0"/>
              </a:rPr>
              <a:t>Microsoft office </a:t>
            </a:r>
            <a:r>
              <a:rPr lang="en-US" altLang="en-US">
                <a:latin typeface="Arial Black" pitchFamily="34" charset="0"/>
              </a:rPr>
              <a:t>folder</a:t>
            </a:r>
          </a:p>
          <a:p>
            <a:pPr marL="623135" indent="-623135">
              <a:buClr>
                <a:srgbClr val="0000FF"/>
              </a:buClr>
              <a:buSzPct val="85000"/>
            </a:pPr>
            <a:r>
              <a:rPr lang="en-US" altLang="en-US">
                <a:latin typeface="Arial Black" pitchFamily="34" charset="0"/>
              </a:rPr>
              <a:t>Click </a:t>
            </a:r>
            <a:r>
              <a:rPr lang="en-US" altLang="en-US">
                <a:solidFill>
                  <a:srgbClr val="0000FF"/>
                </a:solidFill>
                <a:latin typeface="Arial Black" pitchFamily="34" charset="0"/>
              </a:rPr>
              <a:t>Microsoft Excel 2007</a:t>
            </a:r>
          </a:p>
          <a:p>
            <a:pPr marL="623135" indent="-623135">
              <a:buClr>
                <a:srgbClr val="0000FF"/>
              </a:buClr>
              <a:buSzPct val="85000"/>
              <a:buNone/>
            </a:pPr>
            <a:r>
              <a:rPr lang="en-US" altLang="en-US" i="1">
                <a:solidFill>
                  <a:srgbClr val="51253A"/>
                </a:solidFill>
                <a:latin typeface="Arial Black" pitchFamily="34" charset="0"/>
              </a:rPr>
              <a:t>On following the above steps, a workbook made up of rows and columns appears. You can also start a spreadsheet from a template (specially preformatted spreadsheet document)</a:t>
            </a:r>
          </a:p>
        </p:txBody>
      </p:sp>
    </p:spTree>
  </p:cSld>
  <p:clrMapOvr>
    <a:masterClrMapping/>
  </p:clrMapOvr>
  <p:transition spd="slow">
    <p:newsfla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6" name="Group 75"/>
          <p:cNvGrpSpPr/>
          <p:nvPr/>
        </p:nvGrpSpPr>
        <p:grpSpPr>
          <a:xfrm>
            <a:off x="518186" y="308893"/>
            <a:ext cx="11711014" cy="6145672"/>
            <a:chOff x="381000" y="304800"/>
            <a:chExt cx="8610600" cy="6064254"/>
          </a:xfrm>
        </p:grpSpPr>
        <p:pic>
          <p:nvPicPr>
            <p:cNvPr id="2097156" name="Picture 2"/>
            <p:cNvPicPr>
              <a:picLocks/>
            </p:cNvPicPr>
            <p:nvPr/>
          </p:nvPicPr>
          <p:blipFill>
            <a:blip r:embed="rId2"/>
            <a:srcRect b="5000"/>
            <a:stretch>
              <a:fillRect/>
            </a:stretch>
          </p:blipFill>
          <p:spPr>
            <a:xfrm>
              <a:off x="381000" y="914400"/>
              <a:ext cx="7772400" cy="4953000"/>
            </a:xfrm>
            <a:prstGeom prst="rect">
              <a:avLst/>
            </a:prstGeom>
            <a:noFill/>
            <a:ln>
              <a:noFill/>
            </a:ln>
          </p:spPr>
        </p:pic>
        <p:cxnSp>
          <p:nvCxnSpPr>
            <p:cNvPr id="3145731" name="Straight Arrow Connector 5"/>
            <p:cNvCxnSpPr>
              <a:cxnSpLocks/>
            </p:cNvCxnSpPr>
            <p:nvPr/>
          </p:nvCxnSpPr>
          <p:spPr>
            <a:xfrm rot="10800000">
              <a:off x="1219200" y="2514600"/>
              <a:ext cx="381000" cy="152400"/>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09" name="TextBox 6"/>
            <p:cNvSpPr txBox="1"/>
            <p:nvPr/>
          </p:nvSpPr>
          <p:spPr>
            <a:xfrm>
              <a:off x="1524000" y="2667000"/>
              <a:ext cx="1371600" cy="607398"/>
            </a:xfrm>
            <a:prstGeom prst="rect">
              <a:avLst/>
            </a:prstGeom>
            <a:solidFill>
              <a:schemeClr val="lt1"/>
            </a:solidFill>
            <a:ln w="42500" cap="flat" cmpd="sng">
              <a:solidFill>
                <a:schemeClr val="accent1">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Active cell pointer</a:t>
              </a:r>
            </a:p>
          </p:txBody>
        </p:sp>
        <p:sp>
          <p:nvSpPr>
            <p:cNvPr id="1048610" name="Right Brace 7"/>
            <p:cNvSpPr/>
            <p:nvPr/>
          </p:nvSpPr>
          <p:spPr>
            <a:xfrm rot="16200000">
              <a:off x="1238250" y="4857750"/>
              <a:ext cx="457200" cy="1104900"/>
            </a:xfrm>
            <a:prstGeom prst="rightBrace">
              <a:avLst>
                <a:gd name="adj1" fmla="val 8335"/>
                <a:gd name="adj2" fmla="val 50000"/>
              </a:avLst>
            </a:prstGeom>
            <a:solidFill>
              <a:schemeClr val="lt1"/>
            </a:solidFill>
            <a:ln w="42500" cap="flat" cmpd="sng">
              <a:solidFill>
                <a:schemeClr val="accent2">
                  <a:alpha val="100000"/>
                </a:schemeClr>
              </a:solidFill>
              <a:prstDash val="solid"/>
              <a:round/>
            </a:ln>
          </p:spPr>
          <p:txBody>
            <a:bodyPr vert="horz" lIns="91440" tIns="45720" rIns="91440" bIns="45720" anchor="ct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algn="ctr" eaLnBrk="1" hangingPunct="1"/>
              <a:endParaRPr lang="en-US" altLang="en-US">
                <a:solidFill>
                  <a:srgbClr val="000000"/>
                </a:solidFill>
                <a:latin typeface="Verdana" pitchFamily="34" charset="0"/>
              </a:endParaRPr>
            </a:p>
          </p:txBody>
        </p:sp>
        <p:sp>
          <p:nvSpPr>
            <p:cNvPr id="1048611" name="TextBox 8"/>
            <p:cNvSpPr txBox="1"/>
            <p:nvPr/>
          </p:nvSpPr>
          <p:spPr>
            <a:xfrm>
              <a:off x="685800" y="4873625"/>
              <a:ext cx="2209800" cy="349254"/>
            </a:xfrm>
            <a:prstGeom prst="rect">
              <a:avLst/>
            </a:prstGeom>
            <a:solidFill>
              <a:schemeClr val="lt1"/>
            </a:solidFill>
            <a:ln w="42500" cap="flat" cmpd="sng">
              <a:solidFill>
                <a:schemeClr val="accent2">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Worksheet tabs</a:t>
              </a:r>
            </a:p>
          </p:txBody>
        </p:sp>
        <p:cxnSp>
          <p:nvCxnSpPr>
            <p:cNvPr id="3145732" name="Straight Arrow Connector 10"/>
            <p:cNvCxnSpPr>
              <a:cxnSpLocks/>
            </p:cNvCxnSpPr>
            <p:nvPr/>
          </p:nvCxnSpPr>
          <p:spPr>
            <a:xfrm rot="10800000">
              <a:off x="533400" y="3884613"/>
              <a:ext cx="685800" cy="1587"/>
            </a:xfrm>
            <a:prstGeom prst="straightConnector1">
              <a:avLst/>
            </a:prstGeom>
            <a:solidFill>
              <a:schemeClr val="lt1"/>
            </a:solidFill>
            <a:ln w="42500" cap="flat" cmpd="sng">
              <a:solidFill>
                <a:schemeClr val="dk1">
                  <a:alpha val="100000"/>
                </a:schemeClr>
              </a:solidFill>
              <a:prstDash val="solid"/>
              <a:round/>
              <a:tailEnd type="arrow" w="med" len="med"/>
            </a:ln>
          </p:spPr>
        </p:cxnSp>
        <p:sp>
          <p:nvSpPr>
            <p:cNvPr id="1048612" name="TextBox 11"/>
            <p:cNvSpPr txBox="1"/>
            <p:nvPr/>
          </p:nvSpPr>
          <p:spPr>
            <a:xfrm>
              <a:off x="990600" y="3733800"/>
              <a:ext cx="1524000" cy="349254"/>
            </a:xfrm>
            <a:prstGeom prst="rect">
              <a:avLst/>
            </a:prstGeom>
            <a:solidFill>
              <a:schemeClr val="lt1"/>
            </a:solidFill>
            <a:ln w="42500" cap="flat" cmpd="sng">
              <a:solidFill>
                <a:schemeClr val="dk1">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Row header</a:t>
              </a:r>
            </a:p>
          </p:txBody>
        </p:sp>
        <p:cxnSp>
          <p:nvCxnSpPr>
            <p:cNvPr id="3145733" name="Straight Arrow Connector 15"/>
            <p:cNvCxnSpPr>
              <a:cxnSpLocks/>
            </p:cNvCxnSpPr>
            <p:nvPr/>
          </p:nvCxnSpPr>
          <p:spPr>
            <a:xfrm rot="5400000" flipH="1" flipV="1">
              <a:off x="6210300" y="2324101"/>
              <a:ext cx="533400" cy="3175"/>
            </a:xfrm>
            <a:prstGeom prst="straightConnector1">
              <a:avLst/>
            </a:prstGeom>
            <a:solidFill>
              <a:schemeClr val="lt1"/>
            </a:solidFill>
            <a:ln w="42500" cap="flat" cmpd="sng">
              <a:solidFill>
                <a:srgbClr val="FA8D3D">
                  <a:alpha val="100000"/>
                </a:srgbClr>
              </a:solidFill>
              <a:prstDash val="solid"/>
              <a:round/>
              <a:tailEnd type="arrow" w="med" len="med"/>
            </a:ln>
          </p:spPr>
        </p:cxnSp>
        <p:sp>
          <p:nvSpPr>
            <p:cNvPr id="1048613" name="TextBox 16"/>
            <p:cNvSpPr txBox="1"/>
            <p:nvPr/>
          </p:nvSpPr>
          <p:spPr>
            <a:xfrm>
              <a:off x="5638800" y="2590800"/>
              <a:ext cx="1752600" cy="349254"/>
            </a:xfrm>
            <a:prstGeom prst="rect">
              <a:avLst/>
            </a:prstGeom>
            <a:solidFill>
              <a:schemeClr val="lt1"/>
            </a:solidFill>
            <a:ln w="42500" cap="flat" cmpd="sng">
              <a:solidFill>
                <a:srgbClr val="FA8D3D">
                  <a:alpha val="100000"/>
                </a:srgb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Column header</a:t>
              </a:r>
            </a:p>
          </p:txBody>
        </p:sp>
        <p:cxnSp>
          <p:nvCxnSpPr>
            <p:cNvPr id="3145734" name="Straight Arrow Connector 18"/>
            <p:cNvCxnSpPr>
              <a:cxnSpLocks/>
            </p:cNvCxnSpPr>
            <p:nvPr/>
          </p:nvCxnSpPr>
          <p:spPr>
            <a:xfrm rot="5400000" flipH="1" flipV="1">
              <a:off x="4305300" y="5753101"/>
              <a:ext cx="531812" cy="1587"/>
            </a:xfrm>
            <a:prstGeom prst="straightConnector1">
              <a:avLst/>
            </a:prstGeom>
            <a:solidFill>
              <a:schemeClr val="lt1"/>
            </a:solidFill>
            <a:ln w="42500" cap="flat" cmpd="sng">
              <a:solidFill>
                <a:schemeClr val="dk1">
                  <a:alpha val="100000"/>
                </a:schemeClr>
              </a:solidFill>
              <a:prstDash val="solid"/>
              <a:round/>
              <a:tailEnd type="arrow" w="med" len="med"/>
            </a:ln>
          </p:spPr>
        </p:cxnSp>
        <p:sp>
          <p:nvSpPr>
            <p:cNvPr id="1048614" name="TextBox 19"/>
            <p:cNvSpPr txBox="1"/>
            <p:nvPr/>
          </p:nvSpPr>
          <p:spPr>
            <a:xfrm>
              <a:off x="3962400" y="6019800"/>
              <a:ext cx="1143000" cy="349254"/>
            </a:xfrm>
            <a:prstGeom prst="rect">
              <a:avLst/>
            </a:prstGeom>
            <a:solidFill>
              <a:schemeClr val="lt1"/>
            </a:solidFill>
            <a:ln w="42500" cap="flat" cmpd="sng">
              <a:solidFill>
                <a:schemeClr val="dk1">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column</a:t>
              </a:r>
            </a:p>
          </p:txBody>
        </p:sp>
        <p:cxnSp>
          <p:nvCxnSpPr>
            <p:cNvPr id="3145735" name="Straight Arrow Connector 23"/>
            <p:cNvCxnSpPr>
              <a:cxnSpLocks/>
            </p:cNvCxnSpPr>
            <p:nvPr/>
          </p:nvCxnSpPr>
          <p:spPr>
            <a:xfrm rot="10800000">
              <a:off x="7696200" y="4265613"/>
              <a:ext cx="609600" cy="1587"/>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15" name="TextBox 24"/>
            <p:cNvSpPr txBox="1"/>
            <p:nvPr/>
          </p:nvSpPr>
          <p:spPr>
            <a:xfrm>
              <a:off x="8305800" y="4111625"/>
              <a:ext cx="685800" cy="349254"/>
            </a:xfrm>
            <a:prstGeom prst="rect">
              <a:avLst/>
            </a:prstGeom>
            <a:solidFill>
              <a:schemeClr val="lt1"/>
            </a:solidFill>
            <a:ln w="42500" cap="flat" cmpd="sng">
              <a:solidFill>
                <a:schemeClr val="accent1">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row</a:t>
              </a:r>
            </a:p>
          </p:txBody>
        </p:sp>
        <p:cxnSp>
          <p:nvCxnSpPr>
            <p:cNvPr id="3145736" name="Straight Arrow Connector 27"/>
            <p:cNvCxnSpPr>
              <a:cxnSpLocks/>
            </p:cNvCxnSpPr>
            <p:nvPr/>
          </p:nvCxnSpPr>
          <p:spPr>
            <a:xfrm rot="5400000">
              <a:off x="1904206" y="1218407"/>
              <a:ext cx="1371600" cy="1587"/>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16" name="TextBox 29"/>
            <p:cNvSpPr txBox="1"/>
            <p:nvPr/>
          </p:nvSpPr>
          <p:spPr>
            <a:xfrm>
              <a:off x="2362200" y="304800"/>
              <a:ext cx="2133600" cy="349254"/>
            </a:xfrm>
            <a:prstGeom prst="rect">
              <a:avLst/>
            </a:prstGeom>
            <a:solidFill>
              <a:schemeClr val="lt1"/>
            </a:solidFill>
            <a:ln w="42500" cap="flat" cmpd="sng">
              <a:solidFill>
                <a:schemeClr val="accent1">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Formular bar</a:t>
              </a:r>
            </a:p>
          </p:txBody>
        </p:sp>
        <p:cxnSp>
          <p:nvCxnSpPr>
            <p:cNvPr id="3145737" name="Straight Arrow Connector 31"/>
            <p:cNvCxnSpPr>
              <a:cxnSpLocks/>
            </p:cNvCxnSpPr>
            <p:nvPr/>
          </p:nvCxnSpPr>
          <p:spPr>
            <a:xfrm rot="5400000">
              <a:off x="76200" y="1295401"/>
              <a:ext cx="1219200" cy="3175"/>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617" name="TextBox 32"/>
            <p:cNvSpPr txBox="1"/>
            <p:nvPr/>
          </p:nvSpPr>
          <p:spPr>
            <a:xfrm>
              <a:off x="381000" y="377825"/>
              <a:ext cx="1828800" cy="349254"/>
            </a:xfrm>
            <a:prstGeom prst="rect">
              <a:avLst/>
            </a:prstGeom>
            <a:solidFill>
              <a:schemeClr val="lt1"/>
            </a:solidFill>
            <a:ln w="42500" cap="flat" cmpd="sng">
              <a:solidFill>
                <a:schemeClr val="accent1">
                  <a:alpha val="100000"/>
                </a:schemeClr>
              </a:solidFill>
              <a:prstDash val="solid"/>
              <a:round/>
            </a:ln>
          </p:spPr>
          <p:txBody>
            <a:bodyPr vert="horz" lIns="91440" tIns="45720" rIns="91440" bIns="4572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sz="1700" b="1">
                  <a:solidFill>
                    <a:srgbClr val="000000"/>
                  </a:solidFill>
                  <a:latin typeface="Verdana" pitchFamily="34" charset="0"/>
                </a:rPr>
                <a:t>Cell name box</a:t>
              </a:r>
            </a:p>
          </p:txBody>
        </p:sp>
      </p:grpSp>
    </p:spTree>
  </p:cSld>
  <p:clrMapOvr>
    <a:masterClrMapping/>
  </p:clrMapOvr>
  <p:transition spd="slow">
    <p:newsfla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Content Placeholder 2"/>
          <p:cNvSpPr>
            <a:spLocks noGrp="1"/>
          </p:cNvSpPr>
          <p:nvPr>
            <p:ph idx="1"/>
          </p:nvPr>
        </p:nvSpPr>
        <p:spPr>
          <a:xfrm>
            <a:off x="414549" y="231669"/>
            <a:ext cx="11711014"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3900" u="sng">
                <a:solidFill>
                  <a:srgbClr val="0000FF"/>
                </a:solidFill>
                <a:latin typeface="Arial Black" pitchFamily="34" charset="0"/>
              </a:rPr>
              <a:t>Parts of Excel spreadsheet:</a:t>
            </a:r>
          </a:p>
          <a:p>
            <a:pPr marL="623135" indent="-623135">
              <a:buClr>
                <a:srgbClr val="0000FF"/>
              </a:buClr>
              <a:buSzPct val="85000"/>
              <a:buFont typeface="Wingdings" pitchFamily="2" charset="2"/>
              <a:buChar char="v"/>
            </a:pPr>
            <a:r>
              <a:rPr lang="en-US" altLang="en-US" sz="3900">
                <a:solidFill>
                  <a:srgbClr val="0000FF"/>
                </a:solidFill>
                <a:latin typeface="Arial Black" pitchFamily="34" charset="0"/>
              </a:rPr>
              <a:t>Column</a:t>
            </a:r>
            <a:r>
              <a:rPr lang="en-US" altLang="en-US" sz="3900">
                <a:solidFill>
                  <a:srgbClr val="51253A"/>
                </a:solidFill>
                <a:latin typeface="Arial Black" pitchFamily="34" charset="0"/>
              </a:rPr>
              <a:t>: a vertical arrangement of cells named alphabetically.</a:t>
            </a:r>
          </a:p>
          <a:p>
            <a:pPr marL="623135" indent="-623135">
              <a:buClr>
                <a:srgbClr val="0000FF"/>
              </a:buClr>
              <a:buSzPct val="85000"/>
              <a:buFont typeface="Wingdings" pitchFamily="2" charset="2"/>
              <a:buChar char="v"/>
            </a:pPr>
            <a:r>
              <a:rPr lang="en-US" altLang="en-US" sz="3900">
                <a:solidFill>
                  <a:srgbClr val="0000FF"/>
                </a:solidFill>
                <a:latin typeface="Arial Black" pitchFamily="34" charset="0"/>
              </a:rPr>
              <a:t>Row</a:t>
            </a:r>
            <a:r>
              <a:rPr lang="en-US" altLang="en-US" sz="3900">
                <a:solidFill>
                  <a:srgbClr val="51253A"/>
                </a:solidFill>
                <a:latin typeface="Arial Black" pitchFamily="34" charset="0"/>
              </a:rPr>
              <a:t>: a horizontal arrangement of cells named numerically.</a:t>
            </a:r>
          </a:p>
          <a:p>
            <a:pPr marL="623135" indent="-623135">
              <a:buClr>
                <a:srgbClr val="0000FF"/>
              </a:buClr>
              <a:buSzPct val="85000"/>
              <a:buFont typeface="Wingdings" pitchFamily="2" charset="2"/>
              <a:buChar char="v"/>
            </a:pPr>
            <a:r>
              <a:rPr lang="en-US" altLang="en-US" sz="3900">
                <a:solidFill>
                  <a:srgbClr val="0000FF"/>
                </a:solidFill>
                <a:latin typeface="Arial Black" pitchFamily="34" charset="0"/>
              </a:rPr>
              <a:t>Cell</a:t>
            </a:r>
            <a:r>
              <a:rPr lang="en-US" altLang="en-US" sz="3900">
                <a:solidFill>
                  <a:srgbClr val="51253A"/>
                </a:solidFill>
                <a:latin typeface="Arial Black" pitchFamily="34" charset="0"/>
              </a:rPr>
              <a:t>: the intersection between a row and a column. Each cell has an address named in the order, ColumnRow e.g. A1, B3, C15 and so on.</a:t>
            </a:r>
          </a:p>
          <a:p>
            <a:pPr marL="623135" indent="-623135"/>
            <a:endParaRPr lang="en-US" altLang="en-US" sz="3900"/>
          </a:p>
        </p:txBody>
      </p:sp>
    </p:spTree>
  </p:cSld>
  <p:clrMapOvr>
    <a:masterClrMapping/>
  </p:clrMapOvr>
  <p:transition spd="slow">
    <p:newsfla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Content Placeholder 2"/>
          <p:cNvSpPr>
            <a:spLocks noGrp="1"/>
          </p:cNvSpPr>
          <p:nvPr>
            <p:ph idx="1"/>
          </p:nvPr>
        </p:nvSpPr>
        <p:spPr>
          <a:xfrm>
            <a:off x="207275" y="154446"/>
            <a:ext cx="12021926" cy="6641183"/>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Active cell pointer</a:t>
            </a:r>
            <a:r>
              <a:rPr lang="en-US" altLang="en-US" b="1">
                <a:latin typeface="Arial Black" pitchFamily="34" charset="0"/>
              </a:rPr>
              <a:t>: a cell that is ready to take in data. It always appears thicker than other cells. </a:t>
            </a:r>
          </a:p>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Worksheet</a:t>
            </a:r>
            <a:r>
              <a:rPr lang="en-US" altLang="en-US" b="1">
                <a:latin typeface="Arial Black" pitchFamily="34" charset="0"/>
              </a:rPr>
              <a:t>: a single sheet in a workbook made up of rows and columns where data is entered.</a:t>
            </a:r>
          </a:p>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Workbook</a:t>
            </a:r>
            <a:r>
              <a:rPr lang="en-US" altLang="en-US" b="1">
                <a:latin typeface="Arial Black" pitchFamily="34" charset="0"/>
              </a:rPr>
              <a:t>: a combination of 16 or more worksheets containing related data items.</a:t>
            </a:r>
          </a:p>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Worksheet tabs</a:t>
            </a:r>
            <a:r>
              <a:rPr lang="en-US" altLang="en-US" b="1">
                <a:latin typeface="Arial Black" pitchFamily="34" charset="0"/>
              </a:rPr>
              <a:t>: they are located at the bottom of the worksheet and show the number of worksheets in a workbook. By default, they are named sheet 1, sheet 2, sheet 3 and so on. They can be renamed depending on the users needs.</a:t>
            </a:r>
          </a:p>
        </p:txBody>
      </p:sp>
    </p:spTree>
  </p:cSld>
  <p:clrMapOvr>
    <a:masterClrMapping/>
  </p:clrMapOvr>
  <p:transition spd="slow">
    <p:newsfla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Content Placeholder 2"/>
          <p:cNvSpPr>
            <a:spLocks noGrp="1"/>
          </p:cNvSpPr>
          <p:nvPr>
            <p:ph idx="1"/>
          </p:nvPr>
        </p:nvSpPr>
        <p:spPr>
          <a:xfrm>
            <a:off x="310912" y="231669"/>
            <a:ext cx="11918289"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Chartsheet</a:t>
            </a:r>
            <a:r>
              <a:rPr lang="en-US" altLang="en-US" b="1">
                <a:latin typeface="Arial Black" pitchFamily="34" charset="0"/>
              </a:rPr>
              <a:t>: a worksheet that contains a chart only.</a:t>
            </a:r>
          </a:p>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Formula bar</a:t>
            </a:r>
            <a:r>
              <a:rPr lang="en-US" altLang="en-US" b="1">
                <a:latin typeface="Arial Black" pitchFamily="34" charset="0"/>
              </a:rPr>
              <a:t>: this is where a cell entry or formula is displayed when being entered into the selected cell.</a:t>
            </a:r>
          </a:p>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Cell/range name box</a:t>
            </a:r>
            <a:r>
              <a:rPr lang="en-US" altLang="en-US" b="1">
                <a:latin typeface="Arial Black" pitchFamily="34" charset="0"/>
              </a:rPr>
              <a:t>: displays the name/address of the active cell or range of cells.</a:t>
            </a:r>
          </a:p>
          <a:p>
            <a:pPr marL="623135" indent="-623135">
              <a:buClr>
                <a:srgbClr val="0000FF"/>
              </a:buClr>
              <a:buSzPct val="85000"/>
              <a:buFont typeface="Wingdings" pitchFamily="2" charset="2"/>
              <a:buChar char="v"/>
            </a:pPr>
            <a:r>
              <a:rPr lang="en-US" altLang="en-US" b="1">
                <a:solidFill>
                  <a:srgbClr val="0000FF"/>
                </a:solidFill>
                <a:latin typeface="Arial Black" pitchFamily="34" charset="0"/>
              </a:rPr>
              <a:t>Worksheet browsers</a:t>
            </a:r>
            <a:r>
              <a:rPr lang="en-US" altLang="en-US" b="1">
                <a:latin typeface="Arial Black" pitchFamily="34" charset="0"/>
              </a:rPr>
              <a:t>: located at the bottom left of the screen, these buttons are used for navigating through the worksheets.</a:t>
            </a:r>
          </a:p>
          <a:p>
            <a:pPr marL="623135" indent="-623135"/>
            <a:endParaRPr lang="en-US" altLang="en-US">
              <a:latin typeface="Arial Black" pitchFamily="34" charset="0"/>
            </a:endParaRPr>
          </a:p>
        </p:txBody>
      </p:sp>
    </p:spTree>
  </p:cSld>
  <p:clrMapOvr>
    <a:masterClrMapping/>
  </p:clrMapOvr>
  <p:transition spd="slow">
    <p:newsfla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Content Placeholder 2"/>
          <p:cNvSpPr>
            <a:spLocks noGrp="1"/>
          </p:cNvSpPr>
          <p:nvPr>
            <p:ph idx="1"/>
          </p:nvPr>
        </p:nvSpPr>
        <p:spPr>
          <a:xfrm>
            <a:off x="310912" y="154446"/>
            <a:ext cx="11296465" cy="1930576"/>
          </a:xfrm>
          <a:prstGeom prst="rect">
            <a:avLst/>
          </a:prstGeom>
          <a:solidFill>
            <a:srgbClr val="FEF0D7">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b="1" u="sng">
                <a:solidFill>
                  <a:srgbClr val="0000FF"/>
                </a:solidFill>
                <a:latin typeface="Arial Black" pitchFamily="34" charset="0"/>
              </a:rPr>
              <a:t>Navigating a Worksheet:</a:t>
            </a:r>
          </a:p>
          <a:p>
            <a:pPr lvl="0">
              <a:buNone/>
            </a:pPr>
            <a:r>
              <a:rPr lang="en-US" altLang="en-US" b="1">
                <a:latin typeface="Arial Black" pitchFamily="34" charset="0"/>
              </a:rPr>
              <a:t>The following keyboard keys can be used to navigate through cells in a worksheet.</a:t>
            </a:r>
          </a:p>
          <a:p>
            <a:pPr lvl="0">
              <a:buNone/>
            </a:pPr>
            <a:endParaRPr lang="en-US" altLang="en-US" b="1">
              <a:latin typeface="Arial Black" pitchFamily="34" charset="0"/>
            </a:endParaRPr>
          </a:p>
          <a:p>
            <a:pPr lvl="0">
              <a:buNone/>
            </a:pPr>
            <a:endParaRPr lang="en-US" altLang="en-US" b="1">
              <a:latin typeface="Arial Black" pitchFamily="34" charset="0"/>
            </a:endParaRPr>
          </a:p>
        </p:txBody>
      </p:sp>
      <p:graphicFrame>
        <p:nvGraphicFramePr>
          <p:cNvPr id="4194305" name="Table 4194304"/>
          <p:cNvGraphicFramePr>
            <a:graphicFrameLocks/>
          </p:cNvGraphicFramePr>
          <p:nvPr/>
        </p:nvGraphicFramePr>
        <p:xfrm>
          <a:off x="414549" y="2085022"/>
          <a:ext cx="11503739" cy="4574179"/>
        </p:xfrm>
        <a:graphic>
          <a:graphicData uri="http://schemas.openxmlformats.org/drawingml/2006/table">
            <a:tbl>
              <a:tblPr/>
              <a:tblGrid>
                <a:gridCol w="2759343"/>
                <a:gridCol w="8744396"/>
              </a:tblGrid>
              <a:tr h="957568">
                <a:tc>
                  <a:txBody>
                    <a:bodyPr/>
                    <a:lstStyle/>
                    <a:p>
                      <a:pPr lvl="0" algn="l" eaLnBrk="1" hangingPunct="1"/>
                      <a:r>
                        <a:rPr lang="en-US" altLang="en-US" sz="2800" b="1">
                          <a:solidFill>
                            <a:srgbClr val="FFFFFF"/>
                          </a:solidFill>
                          <a:latin typeface="Arial Black" pitchFamily="34" charset="0"/>
                        </a:rPr>
                        <a:t>Control keys</a:t>
                      </a:r>
                    </a:p>
                  </a:txBody>
                  <a:tcPr marL="124365" marR="124365" marT="46335" marB="46335">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800" b="1">
                          <a:solidFill>
                            <a:srgbClr val="FFFFFF"/>
                          </a:solidFill>
                          <a:latin typeface="Arial Black" pitchFamily="34" charset="0"/>
                        </a:rPr>
                        <a:t>Function</a:t>
                      </a:r>
                    </a:p>
                  </a:txBody>
                  <a:tcPr marL="124365" marR="124365" marT="46335" marB="46335">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2126851">
                <a:tc>
                  <a:txBody>
                    <a:bodyPr/>
                    <a:lstStyle/>
                    <a:p>
                      <a:pPr lvl="0" algn="l" eaLnBrk="1" hangingPunct="1"/>
                      <a:r>
                        <a:rPr lang="en-US" altLang="en-US" sz="2800" b="1">
                          <a:solidFill>
                            <a:srgbClr val="000000"/>
                          </a:solidFill>
                          <a:latin typeface="Arial Black" pitchFamily="34" charset="0"/>
                        </a:rPr>
                        <a:t>Arrow keys</a:t>
                      </a:r>
                    </a:p>
                  </a:txBody>
                  <a:tcPr marL="124365" marR="124365" marT="46335" marB="46335">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800" b="1">
                          <a:solidFill>
                            <a:srgbClr val="000000"/>
                          </a:solidFill>
                          <a:latin typeface="Arial Black" pitchFamily="34" charset="0"/>
                        </a:rPr>
                        <a:t>Moves the cell pointer to the left, right, up or down cells from the active cell respectively.</a:t>
                      </a:r>
                    </a:p>
                  </a:txBody>
                  <a:tcPr marL="124365" marR="124365" marT="46335" marB="46335">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1489760">
                <a:tc>
                  <a:txBody>
                    <a:bodyPr/>
                    <a:lstStyle/>
                    <a:p>
                      <a:pPr lvl="0" algn="l" eaLnBrk="1" hangingPunct="1"/>
                      <a:r>
                        <a:rPr lang="en-US" altLang="en-US" sz="2800" b="1">
                          <a:solidFill>
                            <a:srgbClr val="000000"/>
                          </a:solidFill>
                          <a:latin typeface="Arial Black" pitchFamily="34" charset="0"/>
                        </a:rPr>
                        <a:t>Tab key</a:t>
                      </a:r>
                    </a:p>
                  </a:txBody>
                  <a:tcPr marL="124365" marR="124365" marT="46335" marB="46335">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800" b="1">
                          <a:solidFill>
                            <a:srgbClr val="000000"/>
                          </a:solidFill>
                          <a:latin typeface="Arial Black" pitchFamily="34" charset="0"/>
                        </a:rPr>
                        <a:t>Moves the cell pointer to the right of the active cell.</a:t>
                      </a:r>
                    </a:p>
                  </a:txBody>
                  <a:tcPr marL="124365" marR="124365" marT="46335" marB="46335">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bl>
          </a:graphicData>
        </a:graphic>
      </p:graphicFrame>
    </p:spTree>
  </p:cSld>
  <p:clrMapOvr>
    <a:masterClrMapping/>
  </p:clrMapOvr>
  <p:transition spd="slow">
    <p:newsfla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6" name="Table 4194305"/>
          <p:cNvGraphicFramePr>
            <a:graphicFrameLocks/>
          </p:cNvGraphicFramePr>
          <p:nvPr/>
        </p:nvGraphicFramePr>
        <p:xfrm>
          <a:off x="518186" y="386116"/>
          <a:ext cx="11192827" cy="6406936"/>
        </p:xfrm>
        <a:graphic>
          <a:graphicData uri="http://schemas.openxmlformats.org/drawingml/2006/table">
            <a:tbl>
              <a:tblPr/>
              <a:tblGrid>
                <a:gridCol w="2685933"/>
                <a:gridCol w="8506894"/>
              </a:tblGrid>
              <a:tr h="1846918">
                <a:tc>
                  <a:txBody>
                    <a:bodyPr/>
                    <a:lstStyle/>
                    <a:p>
                      <a:pPr lvl="0" algn="l" eaLnBrk="1" hangingPunct="1"/>
                      <a:r>
                        <a:rPr lang="en-US" altLang="en-US" sz="2800" b="1">
                          <a:solidFill>
                            <a:srgbClr val="FFFFFF"/>
                          </a:solidFill>
                          <a:latin typeface="Arial Black" pitchFamily="34" charset="0"/>
                        </a:rPr>
                        <a:t>Enter</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800" b="1">
                          <a:solidFill>
                            <a:srgbClr val="FFFFFF"/>
                          </a:solidFill>
                          <a:latin typeface="Arial Black" pitchFamily="34" charset="0"/>
                        </a:rPr>
                        <a:t>Moves the cell pointer to one cell down from the active cell.</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1322445">
                <a:tc>
                  <a:txBody>
                    <a:bodyPr/>
                    <a:lstStyle/>
                    <a:p>
                      <a:pPr lvl="0" algn="l" eaLnBrk="1" hangingPunct="1"/>
                      <a:r>
                        <a:rPr lang="en-US" altLang="en-US" sz="2800" b="1">
                          <a:solidFill>
                            <a:srgbClr val="000000"/>
                          </a:solidFill>
                          <a:latin typeface="Arial Black" pitchFamily="34" charset="0"/>
                        </a:rPr>
                        <a:t>Shift + Tab</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800" b="1">
                          <a:solidFill>
                            <a:srgbClr val="000000"/>
                          </a:solidFill>
                          <a:latin typeface="Arial Black" pitchFamily="34" charset="0"/>
                        </a:rPr>
                        <a:t>Moves the cell pointer to one cell left from the active cell</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1322445">
                <a:tc>
                  <a:txBody>
                    <a:bodyPr/>
                    <a:lstStyle/>
                    <a:p>
                      <a:pPr lvl="0" algn="l" eaLnBrk="1" hangingPunct="1"/>
                      <a:r>
                        <a:rPr lang="en-US" altLang="en-US" sz="2800" b="1">
                          <a:solidFill>
                            <a:srgbClr val="000000"/>
                          </a:solidFill>
                          <a:latin typeface="Arial Black" pitchFamily="34" charset="0"/>
                        </a:rPr>
                        <a:t>Home</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800" b="1">
                          <a:solidFill>
                            <a:srgbClr val="000000"/>
                          </a:solidFill>
                          <a:latin typeface="Arial Black" pitchFamily="34" charset="0"/>
                        </a:rPr>
                        <a:t>Moves the cell pointer to column A of the active Row.</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957564">
                <a:tc>
                  <a:txBody>
                    <a:bodyPr/>
                    <a:lstStyle/>
                    <a:p>
                      <a:pPr lvl="0" algn="l" eaLnBrk="1" hangingPunct="1"/>
                      <a:r>
                        <a:rPr lang="en-US" altLang="en-US" sz="2800" b="1">
                          <a:solidFill>
                            <a:srgbClr val="000000"/>
                          </a:solidFill>
                          <a:latin typeface="Arial Black" pitchFamily="34" charset="0"/>
                        </a:rPr>
                        <a:t>Ctrl + Home</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800" b="1">
                          <a:solidFill>
                            <a:srgbClr val="000000"/>
                          </a:solidFill>
                          <a:latin typeface="Arial Black" pitchFamily="34" charset="0"/>
                        </a:rPr>
                        <a:t>Moves the cell pointer to cell A1.</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957564">
                <a:tc>
                  <a:txBody>
                    <a:bodyPr/>
                    <a:lstStyle/>
                    <a:p>
                      <a:pPr lvl="0" algn="l" eaLnBrk="1" hangingPunct="1"/>
                      <a:r>
                        <a:rPr lang="en-US" altLang="en-US" sz="2800" b="1">
                          <a:solidFill>
                            <a:srgbClr val="000000"/>
                          </a:solidFill>
                          <a:latin typeface="Arial Black" pitchFamily="34" charset="0"/>
                        </a:rPr>
                        <a:t>Ctrl + End</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800" b="1">
                          <a:solidFill>
                            <a:srgbClr val="000000"/>
                          </a:solidFill>
                          <a:latin typeface="Arial Black" pitchFamily="34" charset="0"/>
                        </a:rPr>
                        <a:t>Moves the cell pointer to the last typed cell</a:t>
                      </a:r>
                    </a:p>
                  </a:txBody>
                  <a:tcPr marL="124365" marR="124365" marT="46333" marB="4633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bl>
          </a:graphicData>
        </a:graphic>
      </p:graphicFrame>
    </p:spTree>
  </p:cSld>
  <p:clrMapOvr>
    <a:masterClrMapping/>
  </p:clrMapOvr>
  <p:transition spd="slow">
    <p:newsfla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7" name="Table 4194306"/>
          <p:cNvGraphicFramePr>
            <a:graphicFrameLocks/>
          </p:cNvGraphicFramePr>
          <p:nvPr/>
        </p:nvGraphicFramePr>
        <p:xfrm>
          <a:off x="310912" y="231669"/>
          <a:ext cx="11918287" cy="6409512"/>
        </p:xfrm>
        <a:graphic>
          <a:graphicData uri="http://schemas.openxmlformats.org/drawingml/2006/table">
            <a:tbl>
              <a:tblPr/>
              <a:tblGrid>
                <a:gridCol w="3936057"/>
                <a:gridCol w="7982230"/>
              </a:tblGrid>
              <a:tr h="1068252">
                <a:tc>
                  <a:txBody>
                    <a:bodyPr/>
                    <a:lstStyle/>
                    <a:p>
                      <a:pPr lvl="0" algn="l" eaLnBrk="1" hangingPunct="1"/>
                      <a:r>
                        <a:rPr lang="en-US" altLang="en-US" sz="2800" b="1">
                          <a:solidFill>
                            <a:srgbClr val="FFFFFF"/>
                          </a:solidFill>
                          <a:latin typeface="Arial Black" pitchFamily="34" charset="0"/>
                        </a:rPr>
                        <a:t>Page Up</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800" b="1">
                          <a:solidFill>
                            <a:srgbClr val="FFFFFF"/>
                          </a:solidFill>
                          <a:latin typeface="Arial Black" pitchFamily="34" charset="0"/>
                        </a:rPr>
                        <a:t>Moves the cell pointer to one screen width up.</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1068252">
                <a:tc>
                  <a:txBody>
                    <a:bodyPr/>
                    <a:lstStyle/>
                    <a:p>
                      <a:pPr lvl="0" algn="l" eaLnBrk="1" hangingPunct="1"/>
                      <a:r>
                        <a:rPr lang="en-US" altLang="en-US" sz="2800" b="1">
                          <a:solidFill>
                            <a:srgbClr val="000000"/>
                          </a:solidFill>
                          <a:latin typeface="Arial Black" pitchFamily="34" charset="0"/>
                        </a:rPr>
                        <a:t>Page down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800" b="1">
                          <a:solidFill>
                            <a:srgbClr val="000000"/>
                          </a:solidFill>
                          <a:latin typeface="Arial Black" pitchFamily="34" charset="0"/>
                        </a:rPr>
                        <a:t>Moves the cell pointer to one screen width down.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1068252">
                <a:tc>
                  <a:txBody>
                    <a:bodyPr/>
                    <a:lstStyle/>
                    <a:p>
                      <a:pPr lvl="0" algn="l" eaLnBrk="1" hangingPunct="1"/>
                      <a:r>
                        <a:rPr lang="en-US" altLang="en-US" sz="2800" b="1">
                          <a:solidFill>
                            <a:srgbClr val="000000"/>
                          </a:solidFill>
                          <a:latin typeface="Arial Black" pitchFamily="34" charset="0"/>
                        </a:rPr>
                        <a:t>Alt + Page Up</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800" b="1">
                          <a:solidFill>
                            <a:srgbClr val="000000"/>
                          </a:solidFill>
                          <a:latin typeface="Arial Black" pitchFamily="34" charset="0"/>
                        </a:rPr>
                        <a:t>Moves the cell pointer to one screen width to the left.</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1068252">
                <a:tc>
                  <a:txBody>
                    <a:bodyPr/>
                    <a:lstStyle/>
                    <a:p>
                      <a:pPr lvl="0" algn="l" eaLnBrk="1" hangingPunct="1"/>
                      <a:r>
                        <a:rPr lang="en-US" altLang="en-US" sz="2800" b="1">
                          <a:solidFill>
                            <a:srgbClr val="000000"/>
                          </a:solidFill>
                          <a:latin typeface="Arial Black" pitchFamily="34" charset="0"/>
                        </a:rPr>
                        <a:t>Alt + Page Down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800" b="1">
                          <a:solidFill>
                            <a:srgbClr val="000000"/>
                          </a:solidFill>
                          <a:latin typeface="Arial Black" pitchFamily="34" charset="0"/>
                        </a:rPr>
                        <a:t>Moves the cell pointer to one screen width to the right.</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1068252">
                <a:tc>
                  <a:txBody>
                    <a:bodyPr/>
                    <a:lstStyle/>
                    <a:p>
                      <a:pPr lvl="0" algn="l" eaLnBrk="1" hangingPunct="1"/>
                      <a:r>
                        <a:rPr lang="en-US" altLang="en-US" sz="2800" b="1">
                          <a:solidFill>
                            <a:srgbClr val="000000"/>
                          </a:solidFill>
                          <a:latin typeface="Arial Black" pitchFamily="34" charset="0"/>
                        </a:rPr>
                        <a:t>Ctrl + Page Up</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800" b="1">
                          <a:solidFill>
                            <a:srgbClr val="000000"/>
                          </a:solidFill>
                          <a:latin typeface="Arial Black" pitchFamily="34" charset="0"/>
                        </a:rPr>
                        <a:t>Moves the cell pointer to the previous worksheet.</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1068252">
                <a:tc>
                  <a:txBody>
                    <a:bodyPr/>
                    <a:lstStyle/>
                    <a:p>
                      <a:pPr lvl="0" algn="l" eaLnBrk="1" hangingPunct="1"/>
                      <a:r>
                        <a:rPr lang="en-US" altLang="en-US" sz="2800" b="1">
                          <a:solidFill>
                            <a:srgbClr val="000000"/>
                          </a:solidFill>
                          <a:latin typeface="Arial Black" pitchFamily="34" charset="0"/>
                        </a:rPr>
                        <a:t>Ctrl + Page Down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800" b="1">
                          <a:solidFill>
                            <a:srgbClr val="000000"/>
                          </a:solidFill>
                          <a:latin typeface="Arial Black" pitchFamily="34" charset="0"/>
                        </a:rPr>
                        <a:t>Moves the cell pointer to the next worksheet.</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bl>
          </a:graphicData>
        </a:graphic>
      </p:graphicFrame>
    </p:spTree>
  </p:cSld>
  <p:clrMapOvr>
    <a:masterClrMapping/>
  </p:clrMapOvr>
  <p:transition spd="slow">
    <p:newsfla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76" name="Content Placeholder 2"/>
          <p:cNvSpPr>
            <a:spLocks noGrp="1"/>
          </p:cNvSpPr>
          <p:nvPr>
            <p:ph idx="1"/>
          </p:nvPr>
        </p:nvSpPr>
        <p:spPr>
          <a:xfrm>
            <a:off x="207274" y="0"/>
            <a:ext cx="11918289" cy="6950075"/>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b="1" u="sng">
                <a:solidFill>
                  <a:srgbClr val="0000FF"/>
                </a:solidFill>
                <a:latin typeface="Arial Black" pitchFamily="34" charset="0"/>
              </a:rPr>
              <a:t>Cell data types:</a:t>
            </a:r>
          </a:p>
          <a:p>
            <a:pPr marL="623135" indent="-623135">
              <a:buClr>
                <a:srgbClr val="0000FF"/>
              </a:buClr>
              <a:buSzPct val="85000"/>
              <a:buNone/>
            </a:pPr>
            <a:r>
              <a:rPr lang="en-US" altLang="en-US" b="1">
                <a:latin typeface="Arial Black" pitchFamily="34" charset="0"/>
              </a:rPr>
              <a:t>Entries into a worksheet can be classified into four categories namely:</a:t>
            </a:r>
          </a:p>
          <a:p>
            <a:pPr marL="623135" indent="-623135">
              <a:buClr>
                <a:srgbClr val="0000FF"/>
              </a:buClr>
              <a:buSzPct val="85000"/>
              <a:buFont typeface="Verdana" pitchFamily="34" charset="0"/>
              <a:buAutoNum type="arabicPeriod"/>
            </a:pPr>
            <a:r>
              <a:rPr lang="en-US" altLang="en-US" b="1">
                <a:solidFill>
                  <a:srgbClr val="0000FF"/>
                </a:solidFill>
                <a:latin typeface="Arial Black" pitchFamily="34" charset="0"/>
              </a:rPr>
              <a:t>Labels</a:t>
            </a:r>
            <a:r>
              <a:rPr lang="en-US" altLang="en-US" b="1">
                <a:latin typeface="Arial Black" pitchFamily="34" charset="0"/>
              </a:rPr>
              <a:t>: refers to any text or alphanumerical characters entered in a cell that are not meant for calculations. They are always left aligned in a cell. Numerical values can also be formatted so as they can be used as labels.</a:t>
            </a:r>
          </a:p>
          <a:p>
            <a:pPr marL="623135" indent="-623135">
              <a:buClr>
                <a:srgbClr val="0000FF"/>
              </a:buClr>
              <a:buSzPct val="85000"/>
              <a:buFont typeface="Verdana" pitchFamily="34" charset="0"/>
              <a:buAutoNum type="arabicPeriod"/>
            </a:pPr>
            <a:r>
              <a:rPr lang="en-US" altLang="en-US" b="1">
                <a:solidFill>
                  <a:srgbClr val="0000FF"/>
                </a:solidFill>
                <a:latin typeface="Arial Black" pitchFamily="34" charset="0"/>
              </a:rPr>
              <a:t>Values</a:t>
            </a:r>
            <a:r>
              <a:rPr lang="en-US" altLang="en-US" b="1">
                <a:latin typeface="Arial Black" pitchFamily="34" charset="0"/>
              </a:rPr>
              <a:t>: numerical data that are meant for calculations or that can be manipulated mathematically. They are always right aligned  and include date, currency, numbers (0-9) or special symbols.</a:t>
            </a:r>
          </a:p>
        </p:txBody>
      </p:sp>
    </p:spTree>
  </p:cSld>
  <p:clrMapOvr>
    <a:masterClrMapping/>
  </p:clrMapOvr>
  <p:transition spd="slow">
    <p:newsfla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77" name="Content Placeholder 2"/>
          <p:cNvSpPr>
            <a:spLocks noGrp="1"/>
          </p:cNvSpPr>
          <p:nvPr>
            <p:ph idx="1"/>
          </p:nvPr>
        </p:nvSpPr>
        <p:spPr>
          <a:xfrm>
            <a:off x="310912" y="154446"/>
            <a:ext cx="11711014" cy="6563960"/>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b="1">
                <a:solidFill>
                  <a:srgbClr val="0000FF"/>
                </a:solidFill>
                <a:latin typeface="Arial Black" pitchFamily="34" charset="0"/>
              </a:rPr>
              <a:t>3. Formulae</a:t>
            </a:r>
            <a:r>
              <a:rPr lang="en-US" altLang="en-US" b="1">
                <a:latin typeface="Arial Black" pitchFamily="34" charset="0"/>
              </a:rPr>
              <a:t>: </a:t>
            </a:r>
            <a:r>
              <a:rPr lang="en-US" altLang="en-US" b="1" i="1">
                <a:solidFill>
                  <a:srgbClr val="FF0000"/>
                </a:solidFill>
                <a:latin typeface="Arial Black" pitchFamily="34" charset="0"/>
              </a:rPr>
              <a:t>mathematical expressions that create relationship between cells to return a new value</a:t>
            </a:r>
            <a:r>
              <a:rPr lang="en-US" altLang="en-US" b="1">
                <a:latin typeface="Arial Black" pitchFamily="34" charset="0"/>
              </a:rPr>
              <a:t>. In Excel, a formula </a:t>
            </a:r>
            <a:r>
              <a:rPr lang="en-US" altLang="en-US" b="1">
                <a:solidFill>
                  <a:srgbClr val="0000FF"/>
                </a:solidFill>
                <a:latin typeface="Arial Black" pitchFamily="34" charset="0"/>
              </a:rPr>
              <a:t>MUST</a:t>
            </a:r>
            <a:r>
              <a:rPr lang="en-US" altLang="en-US" b="1">
                <a:latin typeface="Arial Black" pitchFamily="34" charset="0"/>
              </a:rPr>
              <a:t> start with an equal (=) sign. Excel formulae use cell addresses and arithmetic operators e.g. the formula =B3+D4 adds the contents of cell B3 and D4 and returns the sum value in the current cell.</a:t>
            </a:r>
          </a:p>
          <a:p>
            <a:pPr marL="623135" indent="-623135">
              <a:buClr>
                <a:srgbClr val="0000FF"/>
              </a:buClr>
              <a:buSzPct val="85000"/>
              <a:buNone/>
            </a:pPr>
            <a:r>
              <a:rPr lang="en-US" altLang="en-US" b="1">
                <a:solidFill>
                  <a:srgbClr val="0000FF"/>
                </a:solidFill>
                <a:latin typeface="Arial Black" pitchFamily="34" charset="0"/>
              </a:rPr>
              <a:t>4. Function</a:t>
            </a:r>
            <a:r>
              <a:rPr lang="en-US" altLang="en-US" b="1">
                <a:latin typeface="Arial Black" pitchFamily="34" charset="0"/>
              </a:rPr>
              <a:t>: </a:t>
            </a:r>
            <a:r>
              <a:rPr lang="en-US" altLang="en-US" b="1" i="1">
                <a:solidFill>
                  <a:srgbClr val="FF0000"/>
                </a:solidFill>
                <a:latin typeface="Arial Black" pitchFamily="34" charset="0"/>
              </a:rPr>
              <a:t>these are inbuilt predefined formulae that can automatically calculate results based on data provided in the worksheet</a:t>
            </a:r>
            <a:r>
              <a:rPr lang="en-US" altLang="en-US" b="1">
                <a:latin typeface="Arial Black" pitchFamily="34" charset="0"/>
              </a:rPr>
              <a:t>.</a:t>
            </a:r>
          </a:p>
          <a:p>
            <a:pPr marL="623135" indent="-623135"/>
            <a:endParaRPr lang="en-US" altLang="en-US">
              <a:latin typeface="Arial Black" pitchFamily="34" charset="0"/>
            </a:endParaRPr>
          </a:p>
        </p:txBody>
      </p:sp>
    </p:spTree>
  </p:cSld>
  <p:clrMapOvr>
    <a:masterClrMapping/>
  </p:clrMapOvr>
  <p:transition spd="slow">
    <p:newsfla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78" name="Content Placeholder 2"/>
          <p:cNvSpPr>
            <a:spLocks noGrp="1"/>
          </p:cNvSpPr>
          <p:nvPr>
            <p:ph idx="1"/>
          </p:nvPr>
        </p:nvSpPr>
        <p:spPr>
          <a:xfrm>
            <a:off x="310912" y="154446"/>
            <a:ext cx="11814651" cy="6332291"/>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b="1" u="sng">
                <a:solidFill>
                  <a:srgbClr val="0000FF"/>
                </a:solidFill>
                <a:latin typeface="Arial Black" pitchFamily="34" charset="0"/>
              </a:rPr>
              <a:t>OPERATORS</a:t>
            </a:r>
          </a:p>
          <a:p>
            <a:pPr marL="623135" indent="-623135">
              <a:buClr>
                <a:srgbClr val="0000FF"/>
              </a:buClr>
              <a:buSzPct val="85000"/>
              <a:buNone/>
            </a:pPr>
            <a:r>
              <a:rPr lang="en-US" altLang="en-US" b="1">
                <a:latin typeface="Arial Black" pitchFamily="34" charset="0"/>
              </a:rPr>
              <a:t>These are symbols used to specify the type of calculation to be done on an element of a formula.</a:t>
            </a:r>
          </a:p>
          <a:p>
            <a:pPr marL="623135" indent="-623135">
              <a:buClr>
                <a:srgbClr val="0000FF"/>
              </a:buClr>
              <a:buSzPct val="85000"/>
              <a:buNone/>
            </a:pPr>
            <a:r>
              <a:rPr lang="en-US" altLang="en-US" b="1">
                <a:latin typeface="Arial Black" pitchFamily="34" charset="0"/>
              </a:rPr>
              <a:t>Types of operators:</a:t>
            </a:r>
          </a:p>
          <a:p>
            <a:pPr marL="623135" indent="-623135">
              <a:buClr>
                <a:srgbClr val="0000FF"/>
              </a:buClr>
              <a:buSzPct val="85000"/>
              <a:buFont typeface="Wingdings" pitchFamily="2" charset="2"/>
              <a:buChar char="v"/>
            </a:pPr>
            <a:r>
              <a:rPr lang="en-US" altLang="en-US" b="1">
                <a:latin typeface="Arial Black" pitchFamily="34" charset="0"/>
              </a:rPr>
              <a:t>Arithmetic operators.</a:t>
            </a:r>
          </a:p>
          <a:p>
            <a:pPr marL="623135" indent="-623135">
              <a:buClr>
                <a:srgbClr val="0000FF"/>
              </a:buClr>
              <a:buSzPct val="85000"/>
              <a:buFont typeface="Wingdings" pitchFamily="2" charset="2"/>
              <a:buChar char="v"/>
            </a:pPr>
            <a:r>
              <a:rPr lang="en-US" altLang="en-US" b="1">
                <a:latin typeface="Arial Black" pitchFamily="34" charset="0"/>
              </a:rPr>
              <a:t>Comparison operators.</a:t>
            </a:r>
          </a:p>
          <a:p>
            <a:pPr marL="623135" indent="-623135">
              <a:buClr>
                <a:srgbClr val="0000FF"/>
              </a:buClr>
              <a:buSzPct val="85000"/>
              <a:buFont typeface="Wingdings" pitchFamily="2" charset="2"/>
              <a:buChar char="v"/>
            </a:pPr>
            <a:r>
              <a:rPr lang="en-US" altLang="en-US" b="1">
                <a:latin typeface="Arial Black" pitchFamily="34" charset="0"/>
              </a:rPr>
              <a:t>Text operators.</a:t>
            </a:r>
          </a:p>
          <a:p>
            <a:pPr marL="623135" indent="-623135">
              <a:buClr>
                <a:srgbClr val="0000FF"/>
              </a:buClr>
              <a:buSzPct val="85000"/>
              <a:buFont typeface="Wingdings" pitchFamily="2" charset="2"/>
              <a:buChar char="v"/>
            </a:pPr>
            <a:r>
              <a:rPr lang="en-US" altLang="en-US" b="1">
                <a:latin typeface="Arial Black" pitchFamily="34" charset="0"/>
              </a:rPr>
              <a:t>Reference operators.</a:t>
            </a:r>
          </a:p>
          <a:p>
            <a:pPr marL="623135" indent="-623135">
              <a:buClr>
                <a:srgbClr val="0000FF"/>
              </a:buClr>
              <a:buSzPct val="85000"/>
              <a:buNone/>
            </a:pPr>
            <a:r>
              <a:rPr lang="en-US" altLang="en-US" b="1" u="sng">
                <a:solidFill>
                  <a:srgbClr val="0000FF"/>
                </a:solidFill>
                <a:latin typeface="Arial Black" pitchFamily="34" charset="0"/>
              </a:rPr>
              <a:t>Arithmetic operators</a:t>
            </a:r>
          </a:p>
          <a:p>
            <a:pPr marL="623135" indent="-623135">
              <a:buClr>
                <a:srgbClr val="0000FF"/>
              </a:buClr>
              <a:buSzPct val="85000"/>
              <a:buNone/>
            </a:pPr>
            <a:r>
              <a:rPr lang="en-US" altLang="en-US" b="1">
                <a:latin typeface="Arial Black" pitchFamily="34" charset="0"/>
              </a:rPr>
              <a:t>They define the type of mathematical operation to be done on an element of a formula. They follow the concept of BODMAS.</a:t>
            </a:r>
          </a:p>
          <a:p>
            <a:pPr marL="623135" indent="-623135">
              <a:buClr>
                <a:srgbClr val="0000FF"/>
              </a:buClr>
              <a:buSzPct val="85000"/>
              <a:buNone/>
            </a:pPr>
            <a:endParaRPr lang="en-US" altLang="en-US" b="1">
              <a:latin typeface="Arial Black" pitchFamily="34" charset="0"/>
            </a:endParaRPr>
          </a:p>
        </p:txBody>
      </p:sp>
    </p:spTree>
  </p:cSld>
  <p:clrMapOvr>
    <a:masterClrMapping/>
  </p:clrMapOvr>
  <p:transition spd="slow">
    <p:newsfla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8" name="Table 4194307"/>
          <p:cNvGraphicFramePr>
            <a:graphicFrameLocks/>
          </p:cNvGraphicFramePr>
          <p:nvPr/>
        </p:nvGraphicFramePr>
        <p:xfrm>
          <a:off x="518186" y="617785"/>
          <a:ext cx="11296466" cy="5868954"/>
        </p:xfrm>
        <a:graphic>
          <a:graphicData uri="http://schemas.openxmlformats.org/drawingml/2006/table">
            <a:tbl>
              <a:tblPr/>
              <a:tblGrid>
                <a:gridCol w="3143665"/>
                <a:gridCol w="2970936"/>
                <a:gridCol w="5181865"/>
              </a:tblGrid>
              <a:tr h="978159">
                <a:tc>
                  <a:txBody>
                    <a:bodyPr/>
                    <a:lstStyle/>
                    <a:p>
                      <a:pPr lvl="0" algn="l" eaLnBrk="1" hangingPunct="1"/>
                      <a:r>
                        <a:rPr lang="en-US" altLang="en-US" sz="2400" b="1">
                          <a:solidFill>
                            <a:srgbClr val="FFFFFF"/>
                          </a:solidFill>
                          <a:latin typeface="Arial Black" pitchFamily="34" charset="0"/>
                        </a:rPr>
                        <a:t>Operator</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400" b="1">
                          <a:solidFill>
                            <a:srgbClr val="FFFFFF"/>
                          </a:solidFill>
                          <a:latin typeface="Arial Black" pitchFamily="34" charset="0"/>
                        </a:rPr>
                        <a:t>Meaning</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400" b="1">
                          <a:solidFill>
                            <a:srgbClr val="FFFFFF"/>
                          </a:solidFill>
                          <a:latin typeface="Arial Black" pitchFamily="34" charset="0"/>
                        </a:rPr>
                        <a:t>Example in use</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978159">
                <a:tc>
                  <a:txBody>
                    <a:bodyPr/>
                    <a:lstStyle/>
                    <a:p>
                      <a:pPr lvl="0" algn="l" eaLnBrk="1" hangingPunct="1"/>
                      <a:r>
                        <a:rPr lang="en-US" altLang="en-US" sz="2400" b="1">
                          <a:solidFill>
                            <a:srgbClr val="000000"/>
                          </a:solidFill>
                          <a:latin typeface="Arial Black" pitchFamily="34" charset="0"/>
                        </a:rPr>
                        <a:t>+ (plus)</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400" b="1">
                          <a:solidFill>
                            <a:srgbClr val="000000"/>
                          </a:solidFill>
                          <a:latin typeface="Arial Black" pitchFamily="34" charset="0"/>
                        </a:rPr>
                        <a:t>Addition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400" b="1">
                          <a:solidFill>
                            <a:srgbClr val="000000"/>
                          </a:solidFill>
                          <a:latin typeface="Arial Black" pitchFamily="34" charset="0"/>
                        </a:rPr>
                        <a:t>=A1+B1</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978159">
                <a:tc>
                  <a:txBody>
                    <a:bodyPr/>
                    <a:lstStyle/>
                    <a:p>
                      <a:pPr lvl="0" algn="l" eaLnBrk="1" hangingPunct="1"/>
                      <a:r>
                        <a:rPr lang="en-US" altLang="en-US" sz="2400" b="1">
                          <a:solidFill>
                            <a:srgbClr val="000000"/>
                          </a:solidFill>
                          <a:latin typeface="Arial Black" pitchFamily="34" charset="0"/>
                        </a:rPr>
                        <a:t>- (minus)</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400" b="1">
                          <a:solidFill>
                            <a:srgbClr val="000000"/>
                          </a:solidFill>
                          <a:latin typeface="Arial Black" pitchFamily="34" charset="0"/>
                        </a:rPr>
                        <a:t>Subtraction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400" b="1">
                          <a:solidFill>
                            <a:srgbClr val="000000"/>
                          </a:solidFill>
                          <a:latin typeface="Arial Black" pitchFamily="34" charset="0"/>
                        </a:rPr>
                        <a:t>=A1-B1</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978159">
                <a:tc>
                  <a:txBody>
                    <a:bodyPr/>
                    <a:lstStyle/>
                    <a:p>
                      <a:pPr lvl="0" algn="l" eaLnBrk="1" hangingPunct="1"/>
                      <a:r>
                        <a:rPr lang="en-US" altLang="en-US" sz="2400" b="1">
                          <a:solidFill>
                            <a:srgbClr val="000000"/>
                          </a:solidFill>
                          <a:latin typeface="Arial Black" pitchFamily="34" charset="0"/>
                        </a:rPr>
                        <a:t>/ (forward slash)</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400" b="1">
                          <a:solidFill>
                            <a:srgbClr val="000000"/>
                          </a:solidFill>
                          <a:latin typeface="Arial Black" pitchFamily="34" charset="0"/>
                        </a:rPr>
                        <a:t>Division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400" b="1">
                          <a:solidFill>
                            <a:srgbClr val="000000"/>
                          </a:solidFill>
                          <a:latin typeface="Arial Black" pitchFamily="34" charset="0"/>
                        </a:rPr>
                        <a:t>=A1/B1</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978159">
                <a:tc>
                  <a:txBody>
                    <a:bodyPr/>
                    <a:lstStyle/>
                    <a:p>
                      <a:pPr lvl="0" algn="l" eaLnBrk="1" hangingPunct="1"/>
                      <a:r>
                        <a:rPr lang="en-US" altLang="en-US" sz="2400" b="1">
                          <a:solidFill>
                            <a:srgbClr val="000000"/>
                          </a:solidFill>
                          <a:latin typeface="Arial Black" pitchFamily="34" charset="0"/>
                        </a:rPr>
                        <a:t>* (asterisk)</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400" b="1">
                          <a:solidFill>
                            <a:srgbClr val="000000"/>
                          </a:solidFill>
                          <a:latin typeface="Arial Black" pitchFamily="34" charset="0"/>
                        </a:rPr>
                        <a:t>Multiplication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400" b="1">
                          <a:solidFill>
                            <a:srgbClr val="000000"/>
                          </a:solidFill>
                          <a:latin typeface="Arial Black" pitchFamily="34" charset="0"/>
                        </a:rPr>
                        <a:t>=A1*B1</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978159">
                <a:tc>
                  <a:txBody>
                    <a:bodyPr/>
                    <a:lstStyle/>
                    <a:p>
                      <a:pPr lvl="0" algn="l" eaLnBrk="1" hangingPunct="1"/>
                      <a:r>
                        <a:rPr lang="en-US" altLang="en-US" sz="2400" b="1">
                          <a:solidFill>
                            <a:srgbClr val="000000"/>
                          </a:solidFill>
                          <a:latin typeface="Arial Black" pitchFamily="34" charset="0"/>
                        </a:rPr>
                        <a:t>^ (caret)</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400" b="1">
                          <a:solidFill>
                            <a:srgbClr val="000000"/>
                          </a:solidFill>
                          <a:latin typeface="Arial Black" pitchFamily="34" charset="0"/>
                        </a:rPr>
                        <a:t>exponentiation</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400" b="1">
                          <a:solidFill>
                            <a:srgbClr val="000000"/>
                          </a:solidFill>
                          <a:latin typeface="Arial Black" pitchFamily="34" charset="0"/>
                        </a:rPr>
                        <a:t>=3^3 (raised to power)</a:t>
                      </a:r>
                    </a:p>
                  </a:txBody>
                  <a:tcPr marL="124365" marR="124365" marT="46334" marB="46334">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bl>
          </a:graphicData>
        </a:graphic>
      </p:graphicFrame>
    </p:spTree>
  </p:cSld>
  <p:clrMapOvr>
    <a:masterClrMapping/>
  </p:clrMapOvr>
  <p:transition spd="slow">
    <p:newsfla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08" name="Content Placeholder 2"/>
          <p:cNvSpPr>
            <a:spLocks noGrp="1"/>
          </p:cNvSpPr>
          <p:nvPr>
            <p:ph idx="1"/>
          </p:nvPr>
        </p:nvSpPr>
        <p:spPr>
          <a:xfrm>
            <a:off x="207275" y="154446"/>
            <a:ext cx="12021926" cy="6563960"/>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2400" b="1" u="sng">
                <a:solidFill>
                  <a:srgbClr val="0000FF"/>
                </a:solidFill>
                <a:latin typeface="Arial Black" pitchFamily="34" charset="0"/>
              </a:rPr>
              <a:t>Comparison operators:</a:t>
            </a:r>
          </a:p>
          <a:p>
            <a:pPr marL="623135" indent="-623135">
              <a:buClr>
                <a:srgbClr val="0000FF"/>
              </a:buClr>
              <a:buSzPct val="85000"/>
              <a:buNone/>
            </a:pPr>
            <a:r>
              <a:rPr lang="en-US" altLang="en-US" sz="2400" b="1">
                <a:latin typeface="Arial Black" pitchFamily="34" charset="0"/>
              </a:rPr>
              <a:t>They compare two or more values in a cell and display the logical result; true or false. These operators must be chosen correctly to achieve correct results.</a:t>
            </a: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r>
              <a:rPr lang="en-US" altLang="en-US" sz="2400" b="1" u="sng">
                <a:solidFill>
                  <a:srgbClr val="0000FF"/>
                </a:solidFill>
                <a:latin typeface="Arial Black" pitchFamily="34" charset="0"/>
              </a:rPr>
              <a:t>Text operator</a:t>
            </a:r>
            <a:r>
              <a:rPr lang="en-US" altLang="en-US" sz="2400" b="1">
                <a:latin typeface="Arial Black" pitchFamily="34" charset="0"/>
              </a:rPr>
              <a:t>:</a:t>
            </a:r>
          </a:p>
          <a:p>
            <a:pPr marL="623135" indent="-623135">
              <a:buClr>
                <a:srgbClr val="0000FF"/>
              </a:buClr>
              <a:buSzPct val="85000"/>
              <a:buNone/>
            </a:pPr>
            <a:r>
              <a:rPr lang="en-US" altLang="en-US" sz="2400" b="1">
                <a:latin typeface="Arial Black" pitchFamily="34" charset="0"/>
              </a:rPr>
              <a:t>Used to join two or more text together to form one text:</a:t>
            </a:r>
          </a:p>
          <a:p>
            <a:pPr marL="623135" indent="-623135">
              <a:buClr>
                <a:srgbClr val="0000FF"/>
              </a:buClr>
              <a:buSzPct val="85000"/>
              <a:buNone/>
            </a:pPr>
            <a:endParaRPr lang="en-US" altLang="en-US" sz="2400" b="1">
              <a:latin typeface="Arial Black" pitchFamily="34" charset="0"/>
            </a:endParaRPr>
          </a:p>
        </p:txBody>
      </p:sp>
      <p:graphicFrame>
        <p:nvGraphicFramePr>
          <p:cNvPr id="4194309" name="Table 4194308"/>
          <p:cNvGraphicFramePr>
            <a:graphicFrameLocks/>
          </p:cNvGraphicFramePr>
          <p:nvPr/>
        </p:nvGraphicFramePr>
        <p:xfrm>
          <a:off x="621824" y="1621685"/>
          <a:ext cx="11192828" cy="2255554"/>
        </p:xfrm>
        <a:graphic>
          <a:graphicData uri="http://schemas.openxmlformats.org/drawingml/2006/table">
            <a:tbl>
              <a:tblPr/>
              <a:tblGrid>
                <a:gridCol w="2383658"/>
                <a:gridCol w="5078227"/>
                <a:gridCol w="3730943"/>
              </a:tblGrid>
              <a:tr h="376462">
                <a:tc>
                  <a:txBody>
                    <a:bodyPr/>
                    <a:lstStyle/>
                    <a:p>
                      <a:pPr lvl="0" algn="l" eaLnBrk="1" hangingPunct="1"/>
                      <a:r>
                        <a:rPr lang="en-US" altLang="en-US" sz="1800" b="1">
                          <a:solidFill>
                            <a:srgbClr val="FFFFFF"/>
                          </a:solidFill>
                          <a:latin typeface="Arial Black" pitchFamily="34" charset="0"/>
                        </a:rPr>
                        <a:t>Operator</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1800" b="1">
                          <a:solidFill>
                            <a:srgbClr val="FFFFFF"/>
                          </a:solidFill>
                          <a:latin typeface="Arial Black" pitchFamily="34" charset="0"/>
                        </a:rPr>
                        <a:t>Meaning</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1800" b="1">
                          <a:solidFill>
                            <a:srgbClr val="FFFFFF"/>
                          </a:solidFill>
                          <a:latin typeface="Arial Black" pitchFamily="34" charset="0"/>
                        </a:rPr>
                        <a:t>Example in use</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374853">
                <a:tc>
                  <a:txBody>
                    <a:bodyPr/>
                    <a:lstStyle/>
                    <a:p>
                      <a:pPr lvl="0" algn="l" eaLnBrk="1" hangingPunct="1"/>
                      <a:r>
                        <a:rPr lang="en-US" altLang="en-US" sz="1800" b="0">
                          <a:solidFill>
                            <a:srgbClr val="000000"/>
                          </a:solidFill>
                          <a:latin typeface="Arial Black" pitchFamily="34" charset="0"/>
                        </a:rPr>
                        <a:t>&lt;</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Less than</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=A1&lt;B1</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376462">
                <a:tc>
                  <a:txBody>
                    <a:bodyPr/>
                    <a:lstStyle/>
                    <a:p>
                      <a:pPr lvl="0" algn="l" eaLnBrk="1" hangingPunct="1"/>
                      <a:r>
                        <a:rPr lang="en-US" altLang="en-US" sz="1800" b="0">
                          <a:solidFill>
                            <a:srgbClr val="000000"/>
                          </a:solidFill>
                          <a:latin typeface="Arial Black" pitchFamily="34" charset="0"/>
                        </a:rPr>
                        <a:t>&gt;</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0">
                          <a:solidFill>
                            <a:srgbClr val="000000"/>
                          </a:solidFill>
                          <a:latin typeface="Arial Black" pitchFamily="34" charset="0"/>
                        </a:rPr>
                        <a:t>Greater than</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0">
                          <a:solidFill>
                            <a:srgbClr val="000000"/>
                          </a:solidFill>
                          <a:latin typeface="Arial Black" pitchFamily="34" charset="0"/>
                        </a:rPr>
                        <a:t>=A1&gt;B1</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376462">
                <a:tc>
                  <a:txBody>
                    <a:bodyPr/>
                    <a:lstStyle/>
                    <a:p>
                      <a:pPr lvl="0" algn="l" eaLnBrk="1" hangingPunct="1"/>
                      <a:r>
                        <a:rPr lang="en-US" altLang="en-US" sz="1800" b="0">
                          <a:solidFill>
                            <a:srgbClr val="000000"/>
                          </a:solidFill>
                          <a:latin typeface="Arial Black" pitchFamily="34" charset="0"/>
                        </a:rPr>
                        <a:t>&lt;=</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Less than or equal to</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=A1&lt;=B1</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374853">
                <a:tc>
                  <a:txBody>
                    <a:bodyPr/>
                    <a:lstStyle/>
                    <a:p>
                      <a:pPr lvl="0" algn="l" eaLnBrk="1" hangingPunct="1"/>
                      <a:r>
                        <a:rPr lang="en-US" altLang="en-US" sz="1800" b="0">
                          <a:solidFill>
                            <a:srgbClr val="000000"/>
                          </a:solidFill>
                          <a:latin typeface="Arial Black" pitchFamily="34" charset="0"/>
                        </a:rPr>
                        <a:t>&gt;=</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0">
                          <a:solidFill>
                            <a:srgbClr val="000000"/>
                          </a:solidFill>
                          <a:latin typeface="Arial Black" pitchFamily="34" charset="0"/>
                        </a:rPr>
                        <a:t>Greater than or equal to</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0">
                          <a:solidFill>
                            <a:srgbClr val="000000"/>
                          </a:solidFill>
                          <a:latin typeface="Arial Black" pitchFamily="34" charset="0"/>
                        </a:rPr>
                        <a:t>=A1&gt;=B1</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376462">
                <a:tc>
                  <a:txBody>
                    <a:bodyPr/>
                    <a:lstStyle/>
                    <a:p>
                      <a:pPr lvl="0" algn="l" eaLnBrk="1" hangingPunct="1"/>
                      <a:r>
                        <a:rPr lang="en-US" altLang="en-US" sz="1800" b="0">
                          <a:solidFill>
                            <a:srgbClr val="000000"/>
                          </a:solidFill>
                          <a:latin typeface="Arial Black" pitchFamily="34" charset="0"/>
                        </a:rPr>
                        <a:t>&lt;&gt;</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Not equal to</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=A1&lt;&gt;B1</a:t>
                      </a:r>
                    </a:p>
                  </a:txBody>
                  <a:tcPr marL="124365" marR="124365" marT="46347" marB="46347">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bl>
          </a:graphicData>
        </a:graphic>
      </p:graphicFrame>
      <p:graphicFrame>
        <p:nvGraphicFramePr>
          <p:cNvPr id="4194310" name="Table 4194309"/>
          <p:cNvGraphicFramePr>
            <a:graphicFrameLocks/>
          </p:cNvGraphicFramePr>
          <p:nvPr/>
        </p:nvGraphicFramePr>
        <p:xfrm>
          <a:off x="621824" y="5019498"/>
          <a:ext cx="11192829" cy="1034759"/>
        </p:xfrm>
        <a:graphic>
          <a:graphicData uri="http://schemas.openxmlformats.org/drawingml/2006/table">
            <a:tbl>
              <a:tblPr/>
              <a:tblGrid>
                <a:gridCol w="3730943"/>
                <a:gridCol w="3730943"/>
                <a:gridCol w="3730943"/>
              </a:tblGrid>
              <a:tr h="386114">
                <a:tc>
                  <a:txBody>
                    <a:bodyPr/>
                    <a:lstStyle/>
                    <a:p>
                      <a:pPr lvl="0" algn="l" eaLnBrk="1" hangingPunct="1"/>
                      <a:r>
                        <a:rPr lang="en-US" altLang="en-US" sz="1800" b="1">
                          <a:solidFill>
                            <a:srgbClr val="FFFFFF"/>
                          </a:solidFill>
                          <a:latin typeface="Arial Black" pitchFamily="34" charset="0"/>
                        </a:rPr>
                        <a:t>Operator</a:t>
                      </a:r>
                    </a:p>
                  </a:txBody>
                  <a:tcPr marL="124365" marR="124365" marT="46320" marB="46320">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1800" b="1">
                          <a:solidFill>
                            <a:srgbClr val="FFFFFF"/>
                          </a:solidFill>
                          <a:latin typeface="Arial Black" pitchFamily="34" charset="0"/>
                        </a:rPr>
                        <a:t>Meaning</a:t>
                      </a:r>
                    </a:p>
                  </a:txBody>
                  <a:tcPr marL="124365" marR="124365" marT="46320" marB="46320">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1800" b="1">
                          <a:solidFill>
                            <a:srgbClr val="FFFFFF"/>
                          </a:solidFill>
                          <a:latin typeface="Arial Black" pitchFamily="34" charset="0"/>
                        </a:rPr>
                        <a:t>Example in use</a:t>
                      </a:r>
                    </a:p>
                  </a:txBody>
                  <a:tcPr marL="124365" marR="124365" marT="46320" marB="46320">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648645">
                <a:tc>
                  <a:txBody>
                    <a:bodyPr/>
                    <a:lstStyle/>
                    <a:p>
                      <a:pPr lvl="0" algn="l" eaLnBrk="1" hangingPunct="1"/>
                      <a:r>
                        <a:rPr lang="en-US" altLang="en-US" sz="1800" b="0">
                          <a:solidFill>
                            <a:srgbClr val="000000"/>
                          </a:solidFill>
                          <a:latin typeface="Arial Black" pitchFamily="34" charset="0"/>
                        </a:rPr>
                        <a:t>&amp; (ampersand)</a:t>
                      </a:r>
                    </a:p>
                  </a:txBody>
                  <a:tcPr marL="124365" marR="124365" marT="46320" marB="46320">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Join text</a:t>
                      </a:r>
                    </a:p>
                  </a:txBody>
                  <a:tcPr marL="124365" marR="124365" marT="46320" marB="46320">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0">
                          <a:solidFill>
                            <a:srgbClr val="000000"/>
                          </a:solidFill>
                          <a:latin typeface="Arial Black" pitchFamily="34" charset="0"/>
                        </a:rPr>
                        <a:t>=“north”&amp; “wind”</a:t>
                      </a:r>
                    </a:p>
                    <a:p>
                      <a:pPr lvl="0" algn="l" eaLnBrk="1" hangingPunct="1"/>
                      <a:r>
                        <a:rPr lang="en-US" altLang="en-US" sz="1800" b="0">
                          <a:solidFill>
                            <a:srgbClr val="000000"/>
                          </a:solidFill>
                          <a:latin typeface="Arial Black" pitchFamily="34" charset="0"/>
                        </a:rPr>
                        <a:t>Produces northwind</a:t>
                      </a:r>
                    </a:p>
                  </a:txBody>
                  <a:tcPr marL="124365" marR="124365" marT="46320" marB="46320">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bl>
          </a:graphicData>
        </a:graphic>
      </p:graphicFrame>
    </p:spTree>
  </p:cSld>
  <p:clrMapOvr>
    <a:masterClrMapping/>
  </p:clrMapOvr>
  <p:transition spd="slow">
    <p:newsfla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51" name="Content Placeholder 2"/>
          <p:cNvSpPr>
            <a:spLocks noGrp="1"/>
          </p:cNvSpPr>
          <p:nvPr>
            <p:ph idx="1"/>
          </p:nvPr>
        </p:nvSpPr>
        <p:spPr>
          <a:xfrm>
            <a:off x="414549" y="386115"/>
            <a:ext cx="11607377" cy="6332291"/>
          </a:xfrm>
          <a:prstGeom prst="rect">
            <a:avLst/>
          </a:prstGeom>
          <a:solidFill>
            <a:srgbClr val="FEF0D7">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b="1" u="sng">
                <a:solidFill>
                  <a:srgbClr val="0000FF"/>
                </a:solidFill>
                <a:latin typeface="Arial Black" pitchFamily="34" charset="0"/>
              </a:rPr>
              <a:t>Reference operators:</a:t>
            </a:r>
          </a:p>
          <a:p>
            <a:pPr marL="623135" indent="-623135">
              <a:buClr>
                <a:srgbClr val="0000FF"/>
              </a:buClr>
              <a:buSzPct val="85000"/>
              <a:buNone/>
            </a:pPr>
            <a:r>
              <a:rPr lang="en-US" altLang="en-US" b="1">
                <a:latin typeface="Arial Black" pitchFamily="34" charset="0"/>
              </a:rPr>
              <a:t>Used to give cell address for operators and in identifying cells that are to be used in performing arithmetic operations.</a:t>
            </a: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a:p>
            <a:pPr marL="623135" indent="-623135">
              <a:buClr>
                <a:srgbClr val="0000FF"/>
              </a:buClr>
              <a:buSzPct val="85000"/>
              <a:buNone/>
            </a:pPr>
            <a:endParaRPr lang="en-US" altLang="en-US" b="1">
              <a:latin typeface="Arial Black" pitchFamily="34" charset="0"/>
            </a:endParaRPr>
          </a:p>
        </p:txBody>
      </p:sp>
      <p:graphicFrame>
        <p:nvGraphicFramePr>
          <p:cNvPr id="4194311" name="Table 4194310"/>
          <p:cNvGraphicFramePr>
            <a:graphicFrameLocks/>
          </p:cNvGraphicFramePr>
          <p:nvPr/>
        </p:nvGraphicFramePr>
        <p:xfrm>
          <a:off x="518186" y="2702807"/>
          <a:ext cx="11192828" cy="4155563"/>
        </p:xfrm>
        <a:graphic>
          <a:graphicData uri="http://schemas.openxmlformats.org/drawingml/2006/table">
            <a:tbl>
              <a:tblPr/>
              <a:tblGrid>
                <a:gridCol w="2280020"/>
                <a:gridCol w="4456404"/>
                <a:gridCol w="4456404"/>
              </a:tblGrid>
              <a:tr h="571128">
                <a:tc>
                  <a:txBody>
                    <a:bodyPr/>
                    <a:lstStyle/>
                    <a:p>
                      <a:pPr lvl="0" algn="l" eaLnBrk="1" hangingPunct="1"/>
                      <a:r>
                        <a:rPr lang="en-US" altLang="en-US" sz="2000" b="1">
                          <a:solidFill>
                            <a:srgbClr val="FFFFFF"/>
                          </a:solidFill>
                          <a:latin typeface="Arial Black" pitchFamily="34" charset="0"/>
                        </a:rPr>
                        <a:t>Operator</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000" b="1">
                          <a:solidFill>
                            <a:srgbClr val="FFFFFF"/>
                          </a:solidFill>
                          <a:latin typeface="Arial Black" pitchFamily="34" charset="0"/>
                        </a:rPr>
                        <a:t>Meaning</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2000" b="1">
                          <a:solidFill>
                            <a:srgbClr val="FFFFFF"/>
                          </a:solidFill>
                          <a:latin typeface="Arial Black" pitchFamily="34" charset="0"/>
                        </a:rPr>
                        <a:t>Example in use</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2255556">
                <a:tc>
                  <a:txBody>
                    <a:bodyPr/>
                    <a:lstStyle/>
                    <a:p>
                      <a:pPr lvl="0" algn="l" eaLnBrk="1" hangingPunct="1"/>
                      <a:r>
                        <a:rPr lang="en-US" altLang="en-US" sz="2000" b="1">
                          <a:solidFill>
                            <a:srgbClr val="000000"/>
                          </a:solidFill>
                          <a:latin typeface="Arial Black" pitchFamily="34" charset="0"/>
                        </a:rPr>
                        <a:t>: (colon)</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000" b="1">
                          <a:solidFill>
                            <a:srgbClr val="000000"/>
                          </a:solidFill>
                          <a:latin typeface="Arial Black" pitchFamily="34" charset="0"/>
                        </a:rPr>
                        <a:t>Known as range operator. It defines a group of cells starting with the one before the colon through the one after the colon.</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2000" b="1">
                          <a:solidFill>
                            <a:srgbClr val="000000"/>
                          </a:solidFill>
                          <a:latin typeface="Arial Black" pitchFamily="34" charset="0"/>
                        </a:rPr>
                        <a:t>=Sum(A1:A10)</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1328879">
                <a:tc>
                  <a:txBody>
                    <a:bodyPr/>
                    <a:lstStyle/>
                    <a:p>
                      <a:pPr lvl="0" algn="l" eaLnBrk="1" hangingPunct="1"/>
                      <a:r>
                        <a:rPr lang="en-US" altLang="en-US" sz="2000" b="1">
                          <a:solidFill>
                            <a:srgbClr val="000000"/>
                          </a:solidFill>
                          <a:latin typeface="Arial Black" pitchFamily="34" charset="0"/>
                        </a:rPr>
                        <a:t>, (comma)</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000" b="1">
                          <a:solidFill>
                            <a:srgbClr val="000000"/>
                          </a:solidFill>
                          <a:latin typeface="Arial Black" pitchFamily="34" charset="0"/>
                        </a:rPr>
                        <a:t>Union operator, combines two ranges of cells for calculation.</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2000" b="1">
                          <a:solidFill>
                            <a:srgbClr val="000000"/>
                          </a:solidFill>
                          <a:latin typeface="Arial Black" pitchFamily="34" charset="0"/>
                        </a:rPr>
                        <a:t>=Sum(A1:A10,C1:C10)</a:t>
                      </a:r>
                    </a:p>
                  </a:txBody>
                  <a:tcPr marL="124365" marR="124365" marT="46342" marB="46342">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bl>
          </a:graphicData>
        </a:graphic>
      </p:graphicFrame>
    </p:spTree>
  </p:cSld>
  <p:clrMapOvr>
    <a:masterClrMapping/>
  </p:clrMapOvr>
  <p:transition spd="slow">
    <p:newsfla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69" name="Content Placeholder 2"/>
          <p:cNvSpPr>
            <a:spLocks noGrp="1"/>
          </p:cNvSpPr>
          <p:nvPr>
            <p:ph idx="1"/>
          </p:nvPr>
        </p:nvSpPr>
        <p:spPr>
          <a:xfrm>
            <a:off x="518187" y="537344"/>
            <a:ext cx="11400102" cy="6026616"/>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sz="3900" b="1" u="sng">
                <a:solidFill>
                  <a:srgbClr val="0000FF"/>
                </a:solidFill>
                <a:latin typeface="Arial Black" pitchFamily="34" charset="0"/>
              </a:rPr>
              <a:t>Calculation order</a:t>
            </a:r>
          </a:p>
          <a:p>
            <a:pPr lvl="0">
              <a:buNone/>
            </a:pPr>
            <a:r>
              <a:rPr lang="en-US" altLang="en-US" b="1">
                <a:latin typeface="Arial Black" pitchFamily="34" charset="0"/>
              </a:rPr>
              <a:t>Formulas calculate values in a specific order. A formula in Excel always begins with an equal sign (=). The equal sign tells Excel that the succeeding characters constitute a formula. Following the equal sign are the elements to be calculated (the operands), which are separated by calculation operators. Excel calculates the formula from left to right, according to a specific order for each operator in the formula.</a:t>
            </a:r>
          </a:p>
          <a:p>
            <a:pPr lvl="0"/>
            <a:endParaRPr lang="en-US" altLang="en-US">
              <a:latin typeface="Arial Black" pitchFamily="34" charset="0"/>
            </a:endParaRPr>
          </a:p>
        </p:txBody>
      </p:sp>
    </p:spTree>
  </p:cSld>
  <p:clrMapOvr>
    <a:masterClrMapping/>
  </p:clrMapOvr>
  <p:transition spd="slow">
    <p:newsfla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0" name="Content Placeholder 2"/>
          <p:cNvSpPr>
            <a:spLocks noGrp="1"/>
          </p:cNvSpPr>
          <p:nvPr>
            <p:ph idx="1"/>
          </p:nvPr>
        </p:nvSpPr>
        <p:spPr>
          <a:xfrm>
            <a:off x="414549" y="386115"/>
            <a:ext cx="11503739" cy="5868952"/>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sz="3900" b="1" u="sng">
                <a:solidFill>
                  <a:srgbClr val="0000FF"/>
                </a:solidFill>
                <a:latin typeface="Arial Black" pitchFamily="34" charset="0"/>
              </a:rPr>
              <a:t>Use of parentheses ()</a:t>
            </a:r>
          </a:p>
          <a:p>
            <a:pPr lvl="0"/>
            <a:r>
              <a:rPr lang="en-US" altLang="en-US" sz="3900" b="1">
                <a:latin typeface="Arial Black" pitchFamily="34" charset="0"/>
              </a:rPr>
              <a:t>To change the order of evaluation, enclose in parentheses the part of the formula to be calculated first. For example, the following formula produces 11 because Excel calculates multiplication before addition. The formula multiplies 2 by 3 and then adds 5 to the result.</a:t>
            </a:r>
          </a:p>
          <a:p>
            <a:pPr lvl="0">
              <a:buNone/>
            </a:pPr>
            <a:r>
              <a:rPr lang="en-US" altLang="en-US" sz="3900" b="1">
                <a:solidFill>
                  <a:srgbClr val="0000FF"/>
                </a:solidFill>
                <a:latin typeface="Arial Black" pitchFamily="34" charset="0"/>
              </a:rPr>
              <a:t>=5+2*3</a:t>
            </a:r>
          </a:p>
          <a:p>
            <a:pPr lvl="0">
              <a:buNone/>
            </a:pPr>
            <a:endParaRPr lang="en-US" altLang="en-US" sz="3900" b="1">
              <a:latin typeface="Arial Black" pitchFamily="34" charset="0"/>
            </a:endParaRPr>
          </a:p>
        </p:txBody>
      </p:sp>
    </p:spTree>
  </p:cSld>
  <p:clrMapOvr>
    <a:masterClrMapping/>
  </p:clrMapOvr>
  <p:transition spd="slow">
    <p:newsfla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1" name="Content Placeholder 2"/>
          <p:cNvSpPr>
            <a:spLocks noGrp="1"/>
          </p:cNvSpPr>
          <p:nvPr>
            <p:ph idx="1"/>
          </p:nvPr>
        </p:nvSpPr>
        <p:spPr>
          <a:xfrm>
            <a:off x="621824" y="537344"/>
            <a:ext cx="11192828" cy="5872170"/>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r>
              <a:rPr lang="en-US" altLang="en-US" b="1">
                <a:latin typeface="Arial Black" pitchFamily="34" charset="0"/>
              </a:rPr>
              <a:t>In contrast, if you use parentheses to change the syntax, Excel adds 5 and 2 together and then multiplies the result by 3 to produce 21.</a:t>
            </a:r>
          </a:p>
          <a:p>
            <a:pPr lvl="0">
              <a:buNone/>
            </a:pPr>
            <a:r>
              <a:rPr lang="en-US" altLang="en-US" b="1">
                <a:solidFill>
                  <a:srgbClr val="0000FF"/>
                </a:solidFill>
                <a:latin typeface="Arial Black" pitchFamily="34" charset="0"/>
              </a:rPr>
              <a:t>=(5+2)*3</a:t>
            </a:r>
          </a:p>
          <a:p>
            <a:pPr lvl="0"/>
            <a:r>
              <a:rPr lang="en-US" altLang="en-US" b="1">
                <a:latin typeface="Arial Black" pitchFamily="34" charset="0"/>
              </a:rPr>
              <a:t>In the example below, the parentheses around the first part of the formula force Excel to calculate B4+25 first and then divide the result by the sum of the values in the range of cells D5 to F5.</a:t>
            </a:r>
          </a:p>
          <a:p>
            <a:pPr lvl="0">
              <a:buNone/>
            </a:pPr>
            <a:r>
              <a:rPr lang="en-US" altLang="en-US" b="1">
                <a:solidFill>
                  <a:srgbClr val="0000FF"/>
                </a:solidFill>
                <a:latin typeface="Arial Black" pitchFamily="34" charset="0"/>
              </a:rPr>
              <a:t>=(B4+25)/SUM(D5:F5)</a:t>
            </a:r>
          </a:p>
          <a:p>
            <a:pPr lvl="0"/>
            <a:endParaRPr lang="en-US" altLang="en-US">
              <a:latin typeface="Arial Black" pitchFamily="34" charset="0"/>
            </a:endParaRPr>
          </a:p>
        </p:txBody>
      </p:sp>
    </p:spTree>
  </p:cSld>
  <p:clrMapOvr>
    <a:masterClrMapping/>
  </p:clrMapOvr>
  <p:transition spd="slow">
    <p:newsfla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2" name="Content Placeholder 2"/>
          <p:cNvSpPr>
            <a:spLocks noGrp="1"/>
          </p:cNvSpPr>
          <p:nvPr>
            <p:ph idx="1"/>
          </p:nvPr>
        </p:nvSpPr>
        <p:spPr>
          <a:xfrm>
            <a:off x="684437" y="537344"/>
            <a:ext cx="11130213" cy="5717724"/>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3900" b="1" u="sng">
                <a:solidFill>
                  <a:srgbClr val="0000FF"/>
                </a:solidFill>
                <a:latin typeface="Arial Black" pitchFamily="34" charset="0"/>
              </a:rPr>
              <a:t>Cell referencing</a:t>
            </a:r>
          </a:p>
          <a:p>
            <a:pPr marL="623135" indent="-623135">
              <a:buClr>
                <a:srgbClr val="0000FF"/>
              </a:buClr>
              <a:buSzPct val="85000"/>
              <a:buNone/>
            </a:pPr>
            <a:r>
              <a:rPr lang="en-US" altLang="en-US" b="1">
                <a:latin typeface="Arial Black" pitchFamily="34" charset="0"/>
              </a:rPr>
              <a:t>Refers to naming or addressing cells. When working with formulae, the following cell references are used</a:t>
            </a:r>
            <a:r>
              <a:rPr lang="en-US" altLang="en-US" b="1">
                <a:solidFill>
                  <a:srgbClr val="0000FF"/>
                </a:solidFill>
                <a:latin typeface="Arial Black" pitchFamily="34" charset="0"/>
              </a:rPr>
              <a:t>. </a:t>
            </a:r>
          </a:p>
          <a:p>
            <a:pPr marL="623135" indent="-623135">
              <a:buClr>
                <a:srgbClr val="0000FF"/>
              </a:buClr>
              <a:buSzPct val="85000"/>
              <a:buNone/>
            </a:pPr>
            <a:r>
              <a:rPr lang="en-US" altLang="en-US" sz="2900" b="1">
                <a:solidFill>
                  <a:srgbClr val="0000FF"/>
                </a:solidFill>
                <a:latin typeface="Arial Black" pitchFamily="34" charset="0"/>
              </a:rPr>
              <a:t>By default, Microsoft Excel uses A1 reference style. </a:t>
            </a:r>
            <a:r>
              <a:rPr lang="en-US" altLang="en-US" sz="2900" b="1">
                <a:latin typeface="Arial Black" pitchFamily="34" charset="0"/>
              </a:rPr>
              <a:t>R1C1</a:t>
            </a:r>
            <a:r>
              <a:rPr lang="en-US" altLang="en-US" sz="2900" b="1">
                <a:solidFill>
                  <a:srgbClr val="0000FF"/>
                </a:solidFill>
                <a:latin typeface="Arial Black" pitchFamily="34" charset="0"/>
              </a:rPr>
              <a:t> reference style can also be used where both row and column are numbered. R1C1 style is useful in computing the row and column positions in Macros.</a:t>
            </a:r>
          </a:p>
          <a:p>
            <a:pPr marL="623135" indent="-623135"/>
            <a:endParaRPr lang="en-US" altLang="en-US">
              <a:latin typeface="Arial Black" pitchFamily="34" charset="0"/>
            </a:endParaRPr>
          </a:p>
        </p:txBody>
      </p:sp>
    </p:spTree>
  </p:cSld>
  <p:clrMapOvr>
    <a:masterClrMapping/>
  </p:clrMapOvr>
  <p:transition spd="slow">
    <p:newsfla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3" name="Content Placeholder 2"/>
          <p:cNvSpPr>
            <a:spLocks noGrp="1"/>
          </p:cNvSpPr>
          <p:nvPr>
            <p:ph idx="1"/>
          </p:nvPr>
        </p:nvSpPr>
        <p:spPr>
          <a:xfrm>
            <a:off x="621824" y="537344"/>
            <a:ext cx="11192828" cy="5717724"/>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r>
              <a:rPr lang="en-US" altLang="en-US" sz="3900" b="1" u="sng">
                <a:solidFill>
                  <a:srgbClr val="0000FF"/>
                </a:solidFill>
                <a:latin typeface="Arial Black" pitchFamily="34" charset="0"/>
              </a:rPr>
              <a:t>Relative cell reference</a:t>
            </a:r>
            <a:r>
              <a:rPr lang="en-US" altLang="en-US" b="1">
                <a:solidFill>
                  <a:srgbClr val="0000FF"/>
                </a:solidFill>
                <a:latin typeface="Arial Black" pitchFamily="34" charset="0"/>
              </a:rPr>
              <a:t>: </a:t>
            </a:r>
            <a:r>
              <a:rPr lang="en-US" altLang="en-US" b="1">
                <a:latin typeface="Arial Black" pitchFamily="34" charset="0"/>
              </a:rPr>
              <a:t>it is the default reference</a:t>
            </a:r>
            <a:r>
              <a:rPr lang="en-US" altLang="en-US" b="1">
                <a:solidFill>
                  <a:srgbClr val="0000FF"/>
                </a:solidFill>
                <a:latin typeface="Arial Black" pitchFamily="34" charset="0"/>
              </a:rPr>
              <a:t>. </a:t>
            </a:r>
            <a:r>
              <a:rPr lang="en-US" altLang="en-US" b="1" i="1">
                <a:solidFill>
                  <a:srgbClr val="984204"/>
                </a:solidFill>
                <a:latin typeface="Arial Black" pitchFamily="34" charset="0"/>
              </a:rPr>
              <a:t>This is a method of indicating cell addresses in a formula such that the cell address can change freely during autofilling</a:t>
            </a:r>
            <a:r>
              <a:rPr lang="en-US" altLang="en-US" b="1">
                <a:solidFill>
                  <a:srgbClr val="0000FF"/>
                </a:solidFill>
                <a:latin typeface="Arial Black" pitchFamily="34" charset="0"/>
              </a:rPr>
              <a:t>. E.g. =SUM(A1:A4), </a:t>
            </a:r>
            <a:r>
              <a:rPr lang="en-US" altLang="en-US" b="1">
                <a:latin typeface="Arial Black" pitchFamily="34" charset="0"/>
              </a:rPr>
              <a:t>when this formula is filled across columns, it will change to </a:t>
            </a:r>
            <a:r>
              <a:rPr lang="en-US" altLang="en-US" b="1">
                <a:solidFill>
                  <a:srgbClr val="0000FF"/>
                </a:solidFill>
                <a:latin typeface="Arial Black" pitchFamily="34" charset="0"/>
              </a:rPr>
              <a:t>=SUM(B1:B4), =SUM(C1:C4) </a:t>
            </a:r>
            <a:r>
              <a:rPr lang="en-US" altLang="en-US" b="1">
                <a:latin typeface="Arial Black" pitchFamily="34" charset="0"/>
              </a:rPr>
              <a:t>as shown below</a:t>
            </a:r>
            <a:r>
              <a:rPr lang="en-US" altLang="en-US" b="1">
                <a:solidFill>
                  <a:srgbClr val="0000FF"/>
                </a:solidFill>
                <a:latin typeface="Arial Black" pitchFamily="34" charset="0"/>
              </a:rPr>
              <a:t>.</a:t>
            </a:r>
          </a:p>
          <a:p>
            <a:pPr lvl="0"/>
            <a:endParaRPr lang="en-US" altLang="en-US"/>
          </a:p>
        </p:txBody>
      </p:sp>
    </p:spTree>
  </p:cSld>
  <p:clrMapOvr>
    <a:masterClrMapping/>
  </p:clrMapOvr>
  <p:transition spd="slow">
    <p:newsfla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4" name="Content Placeholder 2"/>
          <p:cNvSpPr>
            <a:spLocks noGrp="1"/>
          </p:cNvSpPr>
          <p:nvPr>
            <p:ph idx="1"/>
          </p:nvPr>
        </p:nvSpPr>
        <p:spPr>
          <a:xfrm>
            <a:off x="103637" y="386115"/>
            <a:ext cx="12021926"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endParaRPr lang="en-US" altLang="en-US" sz="2400" b="1">
              <a:solidFill>
                <a:srgbClr val="0000FF"/>
              </a:solidFill>
              <a:latin typeface="Constantia" pitchFamily="18" charset="0"/>
            </a:endParaRPr>
          </a:p>
          <a:p>
            <a:pPr marL="623135" indent="-623135">
              <a:buClr>
                <a:srgbClr val="0000FF"/>
              </a:buClr>
              <a:buSzPct val="85000"/>
              <a:buNone/>
            </a:pPr>
            <a:endParaRPr lang="en-US" altLang="en-US" sz="2400" b="1">
              <a:latin typeface="Constantia" pitchFamily="18" charset="0"/>
            </a:endParaRPr>
          </a:p>
        </p:txBody>
      </p:sp>
      <p:graphicFrame>
        <p:nvGraphicFramePr>
          <p:cNvPr id="4194312" name="Table 4194311"/>
          <p:cNvGraphicFramePr>
            <a:graphicFrameLocks/>
          </p:cNvGraphicFramePr>
          <p:nvPr/>
        </p:nvGraphicFramePr>
        <p:xfrm>
          <a:off x="621824" y="1003900"/>
          <a:ext cx="11503739" cy="4478937"/>
        </p:xfrm>
        <a:graphic>
          <a:graphicData uri="http://schemas.openxmlformats.org/drawingml/2006/table">
            <a:tbl>
              <a:tblPr/>
              <a:tblGrid>
                <a:gridCol w="891712"/>
                <a:gridCol w="2653546"/>
                <a:gridCol w="2653546"/>
                <a:gridCol w="2651387"/>
                <a:gridCol w="2653546"/>
              </a:tblGrid>
              <a:tr h="802798">
                <a:tc>
                  <a:txBody>
                    <a:bodyPr/>
                    <a:lstStyle/>
                    <a:p>
                      <a:pPr lvl="0" algn="ctr" eaLnBrk="1" hangingPunct="1"/>
                      <a:endParaRPr lang="en-US" altLang="en-US" sz="1800">
                        <a:latin typeface="Arial Black" pitchFamily="34" charset="0"/>
                      </a:endParaRP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hangingPunct="1"/>
                      <a:r>
                        <a:rPr lang="en-US" altLang="en-US" sz="1800" b="0">
                          <a:solidFill>
                            <a:schemeClr val="dk1"/>
                          </a:solidFill>
                          <a:latin typeface="Arial Black" pitchFamily="34" charset="0"/>
                        </a:rPr>
                        <a:t>A</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hangingPunct="1"/>
                      <a:r>
                        <a:rPr lang="en-US" altLang="en-US" sz="1800" b="0">
                          <a:solidFill>
                            <a:schemeClr val="dk1"/>
                          </a:solidFill>
                          <a:latin typeface="Arial Black" pitchFamily="34" charset="0"/>
                        </a:rPr>
                        <a:t>B</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hangingPunct="1"/>
                      <a:r>
                        <a:rPr lang="en-US" altLang="en-US" sz="1800" b="0">
                          <a:solidFill>
                            <a:schemeClr val="dk1"/>
                          </a:solidFill>
                          <a:latin typeface="Arial Black" pitchFamily="34" charset="0"/>
                        </a:rPr>
                        <a:t>C</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hangingPunct="1"/>
                      <a:r>
                        <a:rPr lang="en-US" altLang="en-US" sz="1800" b="0">
                          <a:solidFill>
                            <a:schemeClr val="dk1"/>
                          </a:solidFill>
                          <a:latin typeface="Arial Black" pitchFamily="34" charset="0"/>
                        </a:rPr>
                        <a:t>D</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735227">
                <a:tc>
                  <a:txBody>
                    <a:bodyPr/>
                    <a:lstStyle/>
                    <a:p>
                      <a:pPr lvl="0" algn="l" eaLnBrk="1" hangingPunct="1"/>
                      <a:r>
                        <a:rPr lang="en-US" altLang="en-US" sz="1800" b="0">
                          <a:solidFill>
                            <a:schemeClr val="dk1"/>
                          </a:solidFill>
                          <a:latin typeface="Arial Black" pitchFamily="34" charset="0"/>
                        </a:rPr>
                        <a:t>1</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45</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67</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89</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21</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735227">
                <a:tc>
                  <a:txBody>
                    <a:bodyPr/>
                    <a:lstStyle/>
                    <a:p>
                      <a:pPr lvl="0" algn="l" eaLnBrk="1" hangingPunct="1"/>
                      <a:r>
                        <a:rPr lang="en-US" altLang="en-US" sz="1800" b="0">
                          <a:solidFill>
                            <a:schemeClr val="dk1"/>
                          </a:solidFill>
                          <a:latin typeface="Arial Black" pitchFamily="34" charset="0"/>
                        </a:rPr>
                        <a:t>2</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23</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42</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76</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64</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735227">
                <a:tc>
                  <a:txBody>
                    <a:bodyPr/>
                    <a:lstStyle/>
                    <a:p>
                      <a:pPr lvl="0" algn="l" eaLnBrk="1" hangingPunct="1"/>
                      <a:r>
                        <a:rPr lang="en-US" altLang="en-US" sz="1800" b="0">
                          <a:solidFill>
                            <a:schemeClr val="dk1"/>
                          </a:solidFill>
                          <a:latin typeface="Arial Black" pitchFamily="34" charset="0"/>
                        </a:rPr>
                        <a:t>3</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56</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32</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57</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30</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735227">
                <a:tc>
                  <a:txBody>
                    <a:bodyPr/>
                    <a:lstStyle/>
                    <a:p>
                      <a:pPr lvl="0" algn="l" eaLnBrk="1" hangingPunct="1"/>
                      <a:r>
                        <a:rPr lang="en-US" altLang="en-US" sz="1800" b="0">
                          <a:solidFill>
                            <a:schemeClr val="dk1"/>
                          </a:solidFill>
                          <a:latin typeface="Arial Black" pitchFamily="34" charset="0"/>
                        </a:rPr>
                        <a:t>4</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76</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21</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48</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80</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735227">
                <a:tc>
                  <a:txBody>
                    <a:bodyPr/>
                    <a:lstStyle/>
                    <a:p>
                      <a:pPr lvl="0" algn="l" eaLnBrk="1" hangingPunct="1"/>
                      <a:r>
                        <a:rPr lang="en-US" altLang="en-US" sz="1800" b="0">
                          <a:solidFill>
                            <a:schemeClr val="dk1"/>
                          </a:solidFill>
                          <a:latin typeface="Arial Black" pitchFamily="34" charset="0"/>
                        </a:rPr>
                        <a:t>5</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=SUM(A1:A4) </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=SUM(B1:B4) </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=SUM(C1:C4) </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hangingPunct="1"/>
                      <a:r>
                        <a:rPr lang="en-US" altLang="en-US" sz="1800" b="0">
                          <a:solidFill>
                            <a:schemeClr val="dk1"/>
                          </a:solidFill>
                          <a:latin typeface="Arial Black" pitchFamily="34" charset="0"/>
                        </a:rPr>
                        <a:t>=SUM(D1:D4) </a:t>
                      </a:r>
                    </a:p>
                  </a:txBody>
                  <a:tcPr marL="124365" marR="124365" marT="46334" marB="46334">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bl>
          </a:graphicData>
        </a:graphic>
      </p:graphicFrame>
      <p:cxnSp>
        <p:nvCxnSpPr>
          <p:cNvPr id="3145738" name="Straight Arrow Connector 4"/>
          <p:cNvCxnSpPr>
            <a:cxnSpLocks/>
          </p:cNvCxnSpPr>
          <p:nvPr/>
        </p:nvCxnSpPr>
        <p:spPr>
          <a:xfrm>
            <a:off x="4041855" y="5791729"/>
            <a:ext cx="1990700" cy="0"/>
          </a:xfrm>
          <a:prstGeom prst="straightConnector1">
            <a:avLst/>
          </a:prstGeom>
          <a:noFill/>
          <a:ln w="38100" cap="flat" cmpd="sng">
            <a:solidFill>
              <a:schemeClr val="dk1">
                <a:alpha val="100000"/>
              </a:schemeClr>
            </a:solidFill>
            <a:prstDash val="solid"/>
            <a:round/>
            <a:tailEnd type="arrow" w="med" len="med"/>
          </a:ln>
          <a:effectLst>
            <a:outerShdw dist="38100" dir="5400000">
              <a:srgbClr val="000000">
                <a:alpha val="39999"/>
              </a:srgbClr>
            </a:outerShdw>
          </a:effectLst>
        </p:spPr>
      </p:cxnSp>
      <p:sp>
        <p:nvSpPr>
          <p:cNvPr id="1048818" name="TextBox 5"/>
          <p:cNvSpPr txBox="1"/>
          <p:nvPr/>
        </p:nvSpPr>
        <p:spPr>
          <a:xfrm>
            <a:off x="1140010" y="5714507"/>
            <a:ext cx="2694570" cy="388861"/>
          </a:xfrm>
          <a:prstGeom prst="rect">
            <a:avLst/>
          </a:prstGeom>
          <a:noFill/>
          <a:ln>
            <a:noFill/>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i="1">
                <a:latin typeface="Aharoni" pitchFamily="2" charset="-79"/>
                <a:ea typeface="Aharoni" pitchFamily="2" charset="-79"/>
              </a:rPr>
              <a:t>Direction of fill</a:t>
            </a:r>
          </a:p>
        </p:txBody>
      </p:sp>
    </p:spTree>
  </p:cSld>
  <p:clrMapOvr>
    <a:masterClrMapping/>
  </p:clrMapOvr>
  <p:transition spd="slow">
    <p:newsfla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19" name="Content Placeholder 2"/>
          <p:cNvSpPr>
            <a:spLocks noGrp="1"/>
          </p:cNvSpPr>
          <p:nvPr>
            <p:ph idx="1"/>
          </p:nvPr>
        </p:nvSpPr>
        <p:spPr>
          <a:xfrm>
            <a:off x="207274" y="154446"/>
            <a:ext cx="11918289" cy="6641183"/>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sz="2900" b="1" u="sng">
                <a:solidFill>
                  <a:srgbClr val="0000FF"/>
                </a:solidFill>
                <a:latin typeface="Arial Rounded MT Bold" pitchFamily="34" charset="0"/>
              </a:rPr>
              <a:t>2. Absolute cell reference:</a:t>
            </a:r>
          </a:p>
          <a:p>
            <a:pPr lvl="0">
              <a:buNone/>
            </a:pPr>
            <a:r>
              <a:rPr lang="en-US" altLang="en-US" sz="2900" b="1" i="1">
                <a:solidFill>
                  <a:srgbClr val="FF0000"/>
                </a:solidFill>
                <a:latin typeface="Arial Rounded MT Bold" pitchFamily="34" charset="0"/>
              </a:rPr>
              <a:t>This is a method of indicating cell addresses that are not meant to change during auto-filling.</a:t>
            </a:r>
          </a:p>
          <a:p>
            <a:pPr lvl="0">
              <a:buNone/>
            </a:pPr>
            <a:r>
              <a:rPr lang="en-US" altLang="en-US" sz="2900" b="1">
                <a:latin typeface="Arial Rounded MT Bold" pitchFamily="34" charset="0"/>
              </a:rPr>
              <a:t>Such entries are called constants and the </a:t>
            </a:r>
            <a:r>
              <a:rPr lang="en-US" altLang="en-US" sz="2900" b="1">
                <a:solidFill>
                  <a:srgbClr val="0000FF"/>
                </a:solidFill>
                <a:latin typeface="Arial Rounded MT Bold" pitchFamily="34" charset="0"/>
              </a:rPr>
              <a:t>Dollar ($) sign</a:t>
            </a:r>
            <a:r>
              <a:rPr lang="en-US" altLang="en-US" sz="2900" b="1">
                <a:latin typeface="Arial Rounded MT Bold" pitchFamily="34" charset="0"/>
              </a:rPr>
              <a:t> is used to activate these reference e.g. in </a:t>
            </a:r>
            <a:r>
              <a:rPr lang="en-US" altLang="en-US" sz="2900" b="1">
                <a:solidFill>
                  <a:srgbClr val="0000FF"/>
                </a:solidFill>
                <a:latin typeface="Arial Rounded MT Bold" pitchFamily="34" charset="0"/>
              </a:rPr>
              <a:t>=C2*$B$2</a:t>
            </a:r>
            <a:r>
              <a:rPr lang="en-US" altLang="en-US" sz="2900" b="1">
                <a:latin typeface="Arial Rounded MT Bold" pitchFamily="34" charset="0"/>
              </a:rPr>
              <a:t>, when the formula is auto-filled across rows, it changes to </a:t>
            </a:r>
            <a:r>
              <a:rPr lang="en-US" altLang="en-US" sz="2900" b="1">
                <a:solidFill>
                  <a:srgbClr val="0000FF"/>
                </a:solidFill>
                <a:latin typeface="Arial Rounded MT Bold" pitchFamily="34" charset="0"/>
              </a:rPr>
              <a:t>=D2*$B$2, =E2*$B$2…….</a:t>
            </a:r>
          </a:p>
          <a:p>
            <a:pPr lvl="0">
              <a:buNone/>
            </a:pPr>
            <a:r>
              <a:rPr lang="en-US" altLang="en-US" sz="2900" b="1" u="sng">
                <a:solidFill>
                  <a:srgbClr val="0000FF"/>
                </a:solidFill>
                <a:latin typeface="Arial Rounded MT Bold" pitchFamily="34" charset="0"/>
              </a:rPr>
              <a:t>3. Mixed cell reference </a:t>
            </a:r>
          </a:p>
          <a:p>
            <a:pPr lvl="0">
              <a:buNone/>
            </a:pPr>
            <a:r>
              <a:rPr lang="en-US" altLang="en-US" sz="2900" b="1">
                <a:latin typeface="Arial Rounded MT Bold" pitchFamily="34" charset="0"/>
              </a:rPr>
              <a:t>This is a method of indicating cell addresses by making part of the cell address relative and the other one absolute i.e. a relative column and absolute row or an absolute column and a relative row e.g. </a:t>
            </a:r>
            <a:r>
              <a:rPr lang="en-US" altLang="en-US" sz="2900" b="1">
                <a:solidFill>
                  <a:srgbClr val="0000FF"/>
                </a:solidFill>
                <a:latin typeface="Arial Rounded MT Bold" pitchFamily="34" charset="0"/>
              </a:rPr>
              <a:t>C$7</a:t>
            </a:r>
            <a:r>
              <a:rPr lang="en-US" altLang="en-US" sz="2900" b="1">
                <a:latin typeface="Arial Rounded MT Bold" pitchFamily="34" charset="0"/>
              </a:rPr>
              <a:t> where </a:t>
            </a:r>
            <a:r>
              <a:rPr lang="en-US" altLang="en-US" sz="2900" b="1">
                <a:solidFill>
                  <a:srgbClr val="0000FF"/>
                </a:solidFill>
                <a:latin typeface="Arial Rounded MT Bold" pitchFamily="34" charset="0"/>
              </a:rPr>
              <a:t>‘C’ </a:t>
            </a:r>
            <a:r>
              <a:rPr lang="en-US" altLang="en-US" sz="2900" b="1">
                <a:latin typeface="Arial Rounded MT Bold" pitchFamily="34" charset="0"/>
              </a:rPr>
              <a:t>is relative and </a:t>
            </a:r>
            <a:r>
              <a:rPr lang="en-US" altLang="en-US" sz="2900" b="1">
                <a:solidFill>
                  <a:srgbClr val="0000FF"/>
                </a:solidFill>
                <a:latin typeface="Arial Rounded MT Bold" pitchFamily="34" charset="0"/>
              </a:rPr>
              <a:t>‘$7’ </a:t>
            </a:r>
            <a:r>
              <a:rPr lang="en-US" altLang="en-US" sz="2900" b="1">
                <a:latin typeface="Arial Rounded MT Bold" pitchFamily="34" charset="0"/>
              </a:rPr>
              <a:t>is absolute or </a:t>
            </a:r>
            <a:r>
              <a:rPr lang="en-US" altLang="en-US" sz="2900" b="1">
                <a:solidFill>
                  <a:srgbClr val="0000FF"/>
                </a:solidFill>
                <a:latin typeface="Arial Rounded MT Bold" pitchFamily="34" charset="0"/>
              </a:rPr>
              <a:t>$C7 </a:t>
            </a:r>
            <a:r>
              <a:rPr lang="en-US" altLang="en-US" sz="2900" b="1">
                <a:latin typeface="Arial Rounded MT Bold" pitchFamily="34" charset="0"/>
              </a:rPr>
              <a:t>where </a:t>
            </a:r>
            <a:r>
              <a:rPr lang="en-US" altLang="en-US" sz="2900" b="1">
                <a:solidFill>
                  <a:srgbClr val="0000FF"/>
                </a:solidFill>
                <a:latin typeface="Arial Rounded MT Bold" pitchFamily="34" charset="0"/>
              </a:rPr>
              <a:t>‘$C’ </a:t>
            </a:r>
            <a:r>
              <a:rPr lang="en-US" altLang="en-US" sz="2900" b="1">
                <a:latin typeface="Arial Rounded MT Bold" pitchFamily="34" charset="0"/>
              </a:rPr>
              <a:t>is absolute and </a:t>
            </a:r>
            <a:r>
              <a:rPr lang="en-US" altLang="en-US" sz="2900" b="1">
                <a:solidFill>
                  <a:srgbClr val="0000FF"/>
                </a:solidFill>
                <a:latin typeface="Arial Rounded MT Bold" pitchFamily="34" charset="0"/>
              </a:rPr>
              <a:t>‘7’ </a:t>
            </a:r>
            <a:r>
              <a:rPr lang="en-US" altLang="en-US" sz="2900" b="1">
                <a:latin typeface="Arial Rounded MT Bold" pitchFamily="34" charset="0"/>
              </a:rPr>
              <a:t>is relative. When a mixed reference  formula is copied to another cell, only the relative part of the formula is adjusted. </a:t>
            </a:r>
          </a:p>
        </p:txBody>
      </p:sp>
    </p:spTree>
  </p:cSld>
  <p:clrMapOvr>
    <a:masterClrMapping/>
  </p:clrMapOvr>
  <p:transition spd="slow">
    <p:newsfla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20" name="Content Placeholder 2"/>
          <p:cNvSpPr>
            <a:spLocks noGrp="1"/>
          </p:cNvSpPr>
          <p:nvPr>
            <p:ph idx="1"/>
          </p:nvPr>
        </p:nvSpPr>
        <p:spPr>
          <a:xfrm>
            <a:off x="0" y="154446"/>
            <a:ext cx="12332838" cy="6641183"/>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sz="2200" u="sng">
                <a:solidFill>
                  <a:srgbClr val="0000FF"/>
                </a:solidFill>
                <a:latin typeface="Arial Black" pitchFamily="34" charset="0"/>
              </a:rPr>
              <a:t>Overview of formulae and functions</a:t>
            </a:r>
          </a:p>
          <a:p>
            <a:pPr lvl="0"/>
            <a:r>
              <a:rPr lang="en-US" altLang="en-US" sz="2200">
                <a:latin typeface="Arial Black" pitchFamily="34" charset="0"/>
              </a:rPr>
              <a:t>Formulas are equations that perform calculations on values in a worksheet. A formula starts with an equal sign (=). For example, the following formula multiplies 2 by 3 and then adds 5 to the result.</a:t>
            </a:r>
          </a:p>
          <a:p>
            <a:pPr lvl="0">
              <a:buNone/>
            </a:pPr>
            <a:r>
              <a:rPr lang="en-US" altLang="en-US" sz="2200">
                <a:latin typeface="Arial Black" pitchFamily="34" charset="0"/>
              </a:rPr>
              <a:t>=5+2*3</a:t>
            </a:r>
          </a:p>
          <a:p>
            <a:pPr lvl="0"/>
            <a:r>
              <a:rPr lang="en-US" altLang="en-US" sz="2200">
                <a:latin typeface="Arial Black" pitchFamily="34" charset="0"/>
              </a:rPr>
              <a:t>A formula can also contain any or all of the following: functions, references, operators and constants (constant: A value that is not calculated and, therefore, does not change).</a:t>
            </a:r>
          </a:p>
          <a:p>
            <a:pPr lvl="0">
              <a:buNone/>
            </a:pPr>
            <a:r>
              <a:rPr lang="en-US" altLang="en-US" sz="2200">
                <a:latin typeface="Arial Black" pitchFamily="34" charset="0"/>
              </a:rPr>
              <a:t>Parts of a formula:</a:t>
            </a:r>
          </a:p>
          <a:p>
            <a:pPr lvl="0">
              <a:buNone/>
            </a:pPr>
            <a:endParaRPr lang="en-US" altLang="en-US" sz="2200">
              <a:latin typeface="Arial Black" pitchFamily="34" charset="0"/>
            </a:endParaRPr>
          </a:p>
          <a:p>
            <a:pPr lvl="0">
              <a:buNone/>
            </a:pPr>
            <a:r>
              <a:rPr lang="en-US" altLang="en-US" sz="2200">
                <a:latin typeface="Arial Black" pitchFamily="34" charset="0"/>
              </a:rPr>
              <a:t>			</a:t>
            </a:r>
            <a:r>
              <a:rPr lang="en-US" altLang="en-US" sz="2200">
                <a:solidFill>
                  <a:srgbClr val="0000FF"/>
                </a:solidFill>
                <a:latin typeface="Arial Black" pitchFamily="34" charset="0"/>
              </a:rPr>
              <a:t>=PI() * A2^2</a:t>
            </a:r>
          </a:p>
          <a:p>
            <a:pPr lvl="0">
              <a:buNone/>
            </a:pPr>
            <a:endParaRPr lang="en-US" altLang="en-US" sz="2200">
              <a:latin typeface="Arial Black" pitchFamily="34" charset="0"/>
            </a:endParaRPr>
          </a:p>
          <a:p>
            <a:pPr lvl="0">
              <a:buNone/>
            </a:pPr>
            <a:endParaRPr lang="en-US" altLang="en-US" sz="2200">
              <a:latin typeface="Arial Black" pitchFamily="34" charset="0"/>
            </a:endParaRPr>
          </a:p>
          <a:p>
            <a:pPr lvl="0">
              <a:buFont typeface="Verdana" pitchFamily="34" charset="0"/>
              <a:buAutoNum type="arabicPeriod"/>
            </a:pPr>
            <a:r>
              <a:rPr lang="en-US" altLang="en-US" sz="2200">
                <a:solidFill>
                  <a:srgbClr val="0000FF"/>
                </a:solidFill>
                <a:latin typeface="Arial Black" pitchFamily="34" charset="0"/>
              </a:rPr>
              <a:t>Functions</a:t>
            </a:r>
            <a:r>
              <a:rPr lang="en-US" altLang="en-US" sz="2200">
                <a:latin typeface="Arial Black" pitchFamily="34" charset="0"/>
              </a:rPr>
              <a:t>: The PI() function returns the value of pi: 3.142...</a:t>
            </a:r>
          </a:p>
          <a:p>
            <a:pPr lvl="0">
              <a:buFont typeface="Verdana" pitchFamily="34" charset="0"/>
              <a:buAutoNum type="arabicPeriod"/>
            </a:pPr>
            <a:r>
              <a:rPr lang="en-US" altLang="en-US" sz="2200">
                <a:solidFill>
                  <a:srgbClr val="0000FF"/>
                </a:solidFill>
                <a:latin typeface="Arial Black" pitchFamily="34" charset="0"/>
              </a:rPr>
              <a:t>References</a:t>
            </a:r>
            <a:r>
              <a:rPr lang="en-US" altLang="en-US" sz="2200">
                <a:latin typeface="Arial Black" pitchFamily="34" charset="0"/>
              </a:rPr>
              <a:t>: A2 returns the value in cell A2.</a:t>
            </a:r>
          </a:p>
          <a:p>
            <a:pPr lvl="0">
              <a:buFont typeface="Verdana" pitchFamily="34" charset="0"/>
              <a:buAutoNum type="arabicPeriod"/>
            </a:pPr>
            <a:r>
              <a:rPr lang="en-US" altLang="en-US" sz="2200">
                <a:solidFill>
                  <a:srgbClr val="0000FF"/>
                </a:solidFill>
                <a:latin typeface="Arial Black" pitchFamily="34" charset="0"/>
              </a:rPr>
              <a:t>Constants</a:t>
            </a:r>
            <a:r>
              <a:rPr lang="en-US" altLang="en-US" sz="2200">
                <a:latin typeface="Arial Black" pitchFamily="34" charset="0"/>
              </a:rPr>
              <a:t>: Numbers or text values entered directly into a formula, such as 2.</a:t>
            </a:r>
          </a:p>
          <a:p>
            <a:pPr lvl="0">
              <a:buFont typeface="Verdana" pitchFamily="34" charset="0"/>
              <a:buAutoNum type="arabicPeriod"/>
            </a:pPr>
            <a:r>
              <a:rPr lang="en-US" altLang="en-US" sz="2200">
                <a:solidFill>
                  <a:srgbClr val="0000FF"/>
                </a:solidFill>
                <a:latin typeface="Arial Black" pitchFamily="34" charset="0"/>
              </a:rPr>
              <a:t>Operators</a:t>
            </a:r>
            <a:r>
              <a:rPr lang="en-US" altLang="en-US" sz="2200">
                <a:latin typeface="Arial Black" pitchFamily="34" charset="0"/>
              </a:rPr>
              <a:t>: The ^ (caret) operator raises a number to a power, and the * (asterisk) operator multiplies.</a:t>
            </a:r>
          </a:p>
          <a:p>
            <a:pPr lvl="0">
              <a:buNone/>
            </a:pPr>
            <a:endParaRPr lang="en-US" altLang="en-US" sz="2200">
              <a:latin typeface="Arial Black" pitchFamily="34" charset="0"/>
            </a:endParaRPr>
          </a:p>
        </p:txBody>
      </p:sp>
      <p:cxnSp>
        <p:nvCxnSpPr>
          <p:cNvPr id="3145739" name="Straight Arrow Connector 4"/>
          <p:cNvCxnSpPr>
            <a:cxnSpLocks/>
          </p:cNvCxnSpPr>
          <p:nvPr/>
        </p:nvCxnSpPr>
        <p:spPr>
          <a:xfrm rot="5400000">
            <a:off x="3058310" y="3938376"/>
            <a:ext cx="308892" cy="0"/>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821" name="Oval 5"/>
          <p:cNvSpPr/>
          <p:nvPr/>
        </p:nvSpPr>
        <p:spPr>
          <a:xfrm>
            <a:off x="3005482" y="4092822"/>
            <a:ext cx="518186" cy="386115"/>
          </a:xfrm>
          <a:prstGeom prst="ellipse">
            <a:avLst/>
          </a:prstGeom>
          <a:solidFill>
            <a:schemeClr val="lt1"/>
          </a:solidFill>
          <a:ln w="42500" cap="flat" cmpd="sng">
            <a:solidFill>
              <a:schemeClr val="accent1">
                <a:alpha val="100000"/>
              </a:schemeClr>
            </a:solidFill>
            <a:prstDash val="solid"/>
            <a:round/>
          </a:ln>
        </p:spPr>
        <p:txBody>
          <a:bodyPr vert="horz" lIns="110780" tIns="55390" rIns="110780" bIns="55390" anchor="ct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algn="ctr" eaLnBrk="1" hangingPunct="1"/>
            <a:r>
              <a:rPr lang="en-US" altLang="en-US">
                <a:solidFill>
                  <a:srgbClr val="000000"/>
                </a:solidFill>
                <a:latin typeface="Verdana" pitchFamily="34" charset="0"/>
              </a:rPr>
              <a:t>1</a:t>
            </a:r>
          </a:p>
        </p:txBody>
      </p:sp>
      <p:cxnSp>
        <p:nvCxnSpPr>
          <p:cNvPr id="3145740" name="Straight Arrow Connector 7"/>
          <p:cNvCxnSpPr>
            <a:cxnSpLocks/>
          </p:cNvCxnSpPr>
          <p:nvPr/>
        </p:nvCxnSpPr>
        <p:spPr>
          <a:xfrm rot="16200000" flipH="1">
            <a:off x="4093603" y="3835818"/>
            <a:ext cx="308892" cy="205115"/>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822" name="Oval 8"/>
          <p:cNvSpPr/>
          <p:nvPr/>
        </p:nvSpPr>
        <p:spPr>
          <a:xfrm>
            <a:off x="4041855" y="4092822"/>
            <a:ext cx="518186" cy="386115"/>
          </a:xfrm>
          <a:prstGeom prst="ellipse">
            <a:avLst/>
          </a:prstGeom>
          <a:solidFill>
            <a:schemeClr val="lt1"/>
          </a:solidFill>
          <a:ln w="42500" cap="flat" cmpd="sng">
            <a:solidFill>
              <a:schemeClr val="accent1">
                <a:alpha val="100000"/>
              </a:schemeClr>
            </a:solidFill>
            <a:prstDash val="solid"/>
            <a:round/>
          </a:ln>
        </p:spPr>
        <p:txBody>
          <a:bodyPr vert="horz" lIns="110780" tIns="55390" rIns="110780" bIns="55390" anchor="ct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algn="ctr" eaLnBrk="1" hangingPunct="1"/>
            <a:r>
              <a:rPr lang="en-US" altLang="en-US">
                <a:solidFill>
                  <a:srgbClr val="000000"/>
                </a:solidFill>
                <a:latin typeface="Verdana" pitchFamily="34" charset="0"/>
              </a:rPr>
              <a:t>2</a:t>
            </a:r>
          </a:p>
        </p:txBody>
      </p:sp>
      <p:cxnSp>
        <p:nvCxnSpPr>
          <p:cNvPr id="3145741" name="Straight Arrow Connector 10"/>
          <p:cNvCxnSpPr>
            <a:cxnSpLocks/>
          </p:cNvCxnSpPr>
          <p:nvPr/>
        </p:nvCxnSpPr>
        <p:spPr>
          <a:xfrm rot="16200000" flipH="1">
            <a:off x="4910574" y="3821531"/>
            <a:ext cx="231669" cy="310912"/>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823" name="Oval 11"/>
          <p:cNvSpPr/>
          <p:nvPr/>
        </p:nvSpPr>
        <p:spPr>
          <a:xfrm>
            <a:off x="4974590" y="4092822"/>
            <a:ext cx="518186" cy="386115"/>
          </a:xfrm>
          <a:prstGeom prst="ellipse">
            <a:avLst/>
          </a:prstGeom>
          <a:solidFill>
            <a:schemeClr val="lt1"/>
          </a:solidFill>
          <a:ln w="42500" cap="flat" cmpd="sng">
            <a:solidFill>
              <a:schemeClr val="accent1">
                <a:alpha val="100000"/>
              </a:schemeClr>
            </a:solidFill>
            <a:prstDash val="solid"/>
            <a:round/>
          </a:ln>
        </p:spPr>
        <p:txBody>
          <a:bodyPr vert="horz" lIns="110780" tIns="55390" rIns="110780" bIns="55390" anchor="ct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algn="ctr" eaLnBrk="1" hangingPunct="1"/>
            <a:r>
              <a:rPr lang="en-US" altLang="en-US">
                <a:solidFill>
                  <a:srgbClr val="000000"/>
                </a:solidFill>
                <a:latin typeface="Verdana" pitchFamily="34" charset="0"/>
              </a:rPr>
              <a:t>3</a:t>
            </a:r>
          </a:p>
        </p:txBody>
      </p:sp>
      <p:cxnSp>
        <p:nvCxnSpPr>
          <p:cNvPr id="3145742" name="Straight Arrow Connector 15"/>
          <p:cNvCxnSpPr>
            <a:cxnSpLocks/>
          </p:cNvCxnSpPr>
          <p:nvPr/>
        </p:nvCxnSpPr>
        <p:spPr>
          <a:xfrm rot="10800000" flipV="1">
            <a:off x="3730942" y="3243368"/>
            <a:ext cx="621824" cy="308892"/>
          </a:xfrm>
          <a:prstGeom prst="straightConnector1">
            <a:avLst/>
          </a:prstGeom>
          <a:solidFill>
            <a:schemeClr val="lt1"/>
          </a:solidFill>
          <a:ln w="42500" cap="flat" cmpd="sng">
            <a:solidFill>
              <a:schemeClr val="accent1">
                <a:alpha val="100000"/>
              </a:schemeClr>
            </a:solidFill>
            <a:prstDash val="solid"/>
            <a:round/>
            <a:tailEnd type="arrow" w="med" len="med"/>
          </a:ln>
        </p:spPr>
      </p:cxnSp>
      <p:cxnSp>
        <p:nvCxnSpPr>
          <p:cNvPr id="3145743" name="Straight Arrow Connector 17"/>
          <p:cNvCxnSpPr>
            <a:cxnSpLocks/>
          </p:cNvCxnSpPr>
          <p:nvPr/>
        </p:nvCxnSpPr>
        <p:spPr>
          <a:xfrm rot="5400000">
            <a:off x="4303841" y="3397540"/>
            <a:ext cx="307283" cy="2158"/>
          </a:xfrm>
          <a:prstGeom prst="straightConnector1">
            <a:avLst/>
          </a:prstGeom>
          <a:solidFill>
            <a:schemeClr val="lt1"/>
          </a:solidFill>
          <a:ln w="42500" cap="flat" cmpd="sng">
            <a:solidFill>
              <a:schemeClr val="accent1">
                <a:alpha val="100000"/>
              </a:schemeClr>
            </a:solidFill>
            <a:prstDash val="solid"/>
            <a:round/>
            <a:tailEnd type="arrow" w="med" len="med"/>
          </a:ln>
        </p:spPr>
      </p:cxnSp>
      <p:sp>
        <p:nvSpPr>
          <p:cNvPr id="1048824" name="Oval 20"/>
          <p:cNvSpPr/>
          <p:nvPr/>
        </p:nvSpPr>
        <p:spPr>
          <a:xfrm>
            <a:off x="4041855" y="2857253"/>
            <a:ext cx="518186" cy="386115"/>
          </a:xfrm>
          <a:prstGeom prst="ellipse">
            <a:avLst/>
          </a:prstGeom>
          <a:solidFill>
            <a:schemeClr val="lt1"/>
          </a:solidFill>
          <a:ln w="42500" cap="flat" cmpd="sng">
            <a:solidFill>
              <a:schemeClr val="accent1">
                <a:alpha val="100000"/>
              </a:schemeClr>
            </a:solidFill>
            <a:prstDash val="solid"/>
            <a:round/>
          </a:ln>
        </p:spPr>
        <p:txBody>
          <a:bodyPr vert="horz" lIns="110780" tIns="55390" rIns="110780" bIns="55390" anchor="ct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algn="ctr" eaLnBrk="1" hangingPunct="1"/>
            <a:r>
              <a:rPr lang="en-US" altLang="en-US">
                <a:solidFill>
                  <a:srgbClr val="000000"/>
                </a:solidFill>
                <a:latin typeface="Verdana" pitchFamily="34" charset="0"/>
              </a:rPr>
              <a:t>4</a:t>
            </a:r>
          </a:p>
        </p:txBody>
      </p:sp>
    </p:spTree>
  </p:cSld>
  <p:clrMapOvr>
    <a:masterClrMapping/>
  </p:clrMapOvr>
  <p:transition spd="slow">
    <p:newsfla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25" name="Content Placeholder 2"/>
          <p:cNvSpPr>
            <a:spLocks noGrp="1"/>
          </p:cNvSpPr>
          <p:nvPr>
            <p:ph idx="1"/>
          </p:nvPr>
        </p:nvSpPr>
        <p:spPr>
          <a:xfrm>
            <a:off x="414549" y="386115"/>
            <a:ext cx="11607377" cy="6332291"/>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2900">
                <a:solidFill>
                  <a:srgbClr val="FF0000"/>
                </a:solidFill>
                <a:effectLst>
                  <a:outerShdw blurRad="38100" dist="38100" dir="2700000" algn="tl">
                    <a:srgbClr val="C0C0C0"/>
                  </a:outerShdw>
                </a:effectLst>
                <a:latin typeface="Arial Black" pitchFamily="34" charset="0"/>
              </a:rPr>
              <a:t>Using in-built functions:</a:t>
            </a:r>
          </a:p>
          <a:p>
            <a:pPr marL="623135" indent="-623135">
              <a:buClr>
                <a:srgbClr val="0000FF"/>
              </a:buClr>
              <a:buSzPct val="85000"/>
              <a:buFont typeface="Verdana" pitchFamily="34" charset="0"/>
              <a:buAutoNum type="arabicPeriod"/>
            </a:pPr>
            <a:r>
              <a:rPr lang="en-US" altLang="en-US" sz="2900" u="sng">
                <a:solidFill>
                  <a:srgbClr val="0000FF"/>
                </a:solidFill>
                <a:latin typeface="Arial Black" pitchFamily="34" charset="0"/>
              </a:rPr>
              <a:t>Mathematical functions</a:t>
            </a:r>
          </a:p>
          <a:p>
            <a:pPr marL="623135" indent="-623135">
              <a:buClr>
                <a:srgbClr val="0000FF"/>
              </a:buClr>
              <a:buSzPct val="85000"/>
              <a:buFont typeface="Wingdings" pitchFamily="2" charset="2"/>
              <a:buChar char="v"/>
            </a:pPr>
            <a:r>
              <a:rPr lang="en-US" altLang="en-US" sz="2900">
                <a:solidFill>
                  <a:srgbClr val="0000FF"/>
                </a:solidFill>
                <a:latin typeface="Arial Black" pitchFamily="34" charset="0"/>
              </a:rPr>
              <a:t>=SUM ( ):</a:t>
            </a:r>
            <a:r>
              <a:rPr lang="en-US" altLang="en-US" sz="2900">
                <a:latin typeface="Arial Black" pitchFamily="34" charset="0"/>
              </a:rPr>
              <a:t> Adds all the values in the selected range of cells e.g. =SUM(A3:F3).</a:t>
            </a:r>
          </a:p>
          <a:p>
            <a:pPr marL="623135" indent="-623135">
              <a:buClr>
                <a:srgbClr val="0000FF"/>
              </a:buClr>
              <a:buSzPct val="85000"/>
              <a:buFont typeface="Wingdings" pitchFamily="2" charset="2"/>
              <a:buChar char="v"/>
            </a:pPr>
            <a:r>
              <a:rPr lang="en-US" altLang="en-US" sz="2900">
                <a:solidFill>
                  <a:srgbClr val="0000FF"/>
                </a:solidFill>
                <a:latin typeface="Arial Black" pitchFamily="34" charset="0"/>
              </a:rPr>
              <a:t>=SUMIF( ): </a:t>
            </a:r>
            <a:r>
              <a:rPr lang="en-US" altLang="en-US" sz="2900">
                <a:latin typeface="Arial Black" pitchFamily="34" charset="0"/>
              </a:rPr>
              <a:t>Conditionally adds the specified cells according to the set criteria e.g. =SUMIF(A3:A10, “&gt;=1000”), returns a value if, and only if, the sum is greater than or equal to 1000.</a:t>
            </a:r>
          </a:p>
          <a:p>
            <a:pPr marL="623135" indent="-623135">
              <a:buClr>
                <a:srgbClr val="0000FF"/>
              </a:buClr>
              <a:buSzPct val="85000"/>
              <a:buFont typeface="Wingdings" pitchFamily="2" charset="2"/>
              <a:buChar char="v"/>
            </a:pPr>
            <a:r>
              <a:rPr lang="en-US" altLang="en-US" sz="2900">
                <a:solidFill>
                  <a:srgbClr val="0000FF"/>
                </a:solidFill>
                <a:latin typeface="Arial Black" pitchFamily="34" charset="0"/>
              </a:rPr>
              <a:t>=PRODUCT( ): </a:t>
            </a:r>
            <a:r>
              <a:rPr lang="en-US" altLang="en-US" sz="2900">
                <a:latin typeface="Arial Black" pitchFamily="34" charset="0"/>
              </a:rPr>
              <a:t>Multiplies the values in the argument. E.g. =PRODUCT(A1:A10).</a:t>
            </a:r>
          </a:p>
          <a:p>
            <a:pPr marL="623135" indent="-623135">
              <a:buClr>
                <a:srgbClr val="0000FF"/>
              </a:buClr>
              <a:buSzPct val="85000"/>
              <a:buFont typeface="Wingdings" pitchFamily="2" charset="2"/>
              <a:buChar char="v"/>
            </a:pPr>
            <a:r>
              <a:rPr lang="en-US" altLang="en-US" sz="2900">
                <a:solidFill>
                  <a:srgbClr val="0000FF"/>
                </a:solidFill>
                <a:latin typeface="Arial Black" pitchFamily="34" charset="0"/>
              </a:rPr>
              <a:t>=ROUND( ): </a:t>
            </a:r>
            <a:r>
              <a:rPr lang="en-US" altLang="en-US" sz="2900">
                <a:latin typeface="Arial Black" pitchFamily="34" charset="0"/>
              </a:rPr>
              <a:t>Rounds a number to a specified number of digits.</a:t>
            </a:r>
          </a:p>
          <a:p>
            <a:pPr marL="623135" indent="-623135">
              <a:buClr>
                <a:srgbClr val="0000FF"/>
              </a:buClr>
              <a:buSzPct val="85000"/>
              <a:buFont typeface="Wingdings" pitchFamily="2" charset="2"/>
              <a:buChar char="v"/>
            </a:pPr>
            <a:endParaRPr lang="en-US" altLang="en-US" sz="2900">
              <a:latin typeface="Arial Black" pitchFamily="34" charset="0"/>
            </a:endParaRPr>
          </a:p>
        </p:txBody>
      </p:sp>
    </p:spTree>
  </p:cSld>
  <p:clrMapOvr>
    <a:masterClrMapping/>
  </p:clrMapOvr>
  <p:transition spd="slow">
    <p:newsfla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26" name="Content Placeholder 2"/>
          <p:cNvSpPr>
            <a:spLocks noGrp="1"/>
          </p:cNvSpPr>
          <p:nvPr>
            <p:ph idx="1"/>
          </p:nvPr>
        </p:nvSpPr>
        <p:spPr>
          <a:xfrm>
            <a:off x="207275" y="154446"/>
            <a:ext cx="12021926" cy="6641183"/>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Font typeface="Verdana" pitchFamily="34" charset="0"/>
              <a:buAutoNum type="arabicPeriod" startAt="2"/>
            </a:pPr>
            <a:r>
              <a:rPr lang="en-US" altLang="en-US" sz="2400" b="1" u="sng">
                <a:solidFill>
                  <a:srgbClr val="0000FF"/>
                </a:solidFill>
              </a:rPr>
              <a:t>Statistical functions</a:t>
            </a:r>
          </a:p>
          <a:p>
            <a:pPr marL="623135" indent="-623135">
              <a:buClr>
                <a:srgbClr val="0000FF"/>
              </a:buClr>
              <a:buSzPct val="85000"/>
              <a:buFont typeface="Wingdings" pitchFamily="2" charset="2"/>
              <a:buChar char="v"/>
            </a:pPr>
            <a:r>
              <a:rPr lang="en-US" altLang="en-US" sz="2400" b="1">
                <a:solidFill>
                  <a:srgbClr val="0000FF"/>
                </a:solidFill>
              </a:rPr>
              <a:t>=AVERAGE( ): </a:t>
            </a:r>
            <a:r>
              <a:rPr lang="en-US" altLang="en-US" sz="2400" b="1"/>
              <a:t>returns the arithmetic mean of its arguments. E.g. =AVERAGE(A1:A10), returns the mean in the range A1 to A10.</a:t>
            </a:r>
          </a:p>
          <a:p>
            <a:pPr marL="623135" indent="-623135">
              <a:buClr>
                <a:srgbClr val="0000FF"/>
              </a:buClr>
              <a:buSzPct val="85000"/>
              <a:buFont typeface="Wingdings" pitchFamily="2" charset="2"/>
              <a:buChar char="v"/>
            </a:pPr>
            <a:r>
              <a:rPr lang="en-US" altLang="en-US" sz="2400" b="1">
                <a:solidFill>
                  <a:srgbClr val="0000FF"/>
                </a:solidFill>
              </a:rPr>
              <a:t>=COUNT( ): </a:t>
            </a:r>
            <a:r>
              <a:rPr lang="en-US" altLang="en-US" sz="2400" b="1"/>
              <a:t>counts the number of cells that contains values within a range. E.g. COUNT(A1:A10).</a:t>
            </a:r>
          </a:p>
          <a:p>
            <a:pPr marL="623135" indent="-623135">
              <a:buClr>
                <a:srgbClr val="0000FF"/>
              </a:buClr>
              <a:buSzPct val="85000"/>
              <a:buFont typeface="Wingdings" pitchFamily="2" charset="2"/>
              <a:buChar char="v"/>
            </a:pPr>
            <a:r>
              <a:rPr lang="en-US" altLang="en-US" sz="2400" b="1">
                <a:solidFill>
                  <a:srgbClr val="0000FF"/>
                </a:solidFill>
              </a:rPr>
              <a:t>=COUNTIF( ): </a:t>
            </a:r>
            <a:r>
              <a:rPr lang="en-US" altLang="en-US" sz="2400" b="1"/>
              <a:t>conditionally counts the number of cells within a range that meets a given condition. E.g. =COUNTIF(A1:A10,“&gt;100”), counts the number of cells with values greater than 100.</a:t>
            </a:r>
          </a:p>
          <a:p>
            <a:pPr marL="623135" indent="-623135">
              <a:buClr>
                <a:srgbClr val="0000FF"/>
              </a:buClr>
              <a:buSzPct val="85000"/>
              <a:buFont typeface="Wingdings" pitchFamily="2" charset="2"/>
              <a:buChar char="v"/>
            </a:pPr>
            <a:r>
              <a:rPr lang="en-US" altLang="en-US" sz="2400" b="1">
                <a:solidFill>
                  <a:srgbClr val="0000FF"/>
                </a:solidFill>
              </a:rPr>
              <a:t>=MAX( ): </a:t>
            </a:r>
            <a:r>
              <a:rPr lang="en-US" altLang="en-US" sz="2400" b="1"/>
              <a:t>returns the largest value in a set of values within a range. E.g. =MAX(A1:A10).</a:t>
            </a:r>
          </a:p>
          <a:p>
            <a:pPr marL="623135" indent="-623135">
              <a:buClr>
                <a:srgbClr val="0000FF"/>
              </a:buClr>
              <a:buSzPct val="85000"/>
              <a:buFont typeface="Wingdings" pitchFamily="2" charset="2"/>
              <a:buChar char="v"/>
            </a:pPr>
            <a:r>
              <a:rPr lang="en-US" altLang="en-US" sz="2400" b="1">
                <a:solidFill>
                  <a:srgbClr val="0000FF"/>
                </a:solidFill>
              </a:rPr>
              <a:t>=MIN( ): </a:t>
            </a:r>
            <a:r>
              <a:rPr lang="en-US" altLang="en-US" sz="2400" b="1"/>
              <a:t>returns the smallest value in a set of values within a range.</a:t>
            </a:r>
          </a:p>
          <a:p>
            <a:pPr marL="623135" indent="-623135">
              <a:buClr>
                <a:srgbClr val="0000FF"/>
              </a:buClr>
              <a:buSzPct val="85000"/>
              <a:buFont typeface="Wingdings" pitchFamily="2" charset="2"/>
              <a:buChar char="v"/>
            </a:pPr>
            <a:r>
              <a:rPr lang="en-US" altLang="en-US" sz="2400" b="1">
                <a:solidFill>
                  <a:srgbClr val="0000FF"/>
                </a:solidFill>
              </a:rPr>
              <a:t>=RANK( ): </a:t>
            </a:r>
            <a:r>
              <a:rPr lang="en-US" altLang="en-US" sz="2400" b="1"/>
              <a:t>returns the position of a number from a range of values. </a:t>
            </a:r>
          </a:p>
          <a:p>
            <a:pPr marL="623135" indent="-623135">
              <a:buClr>
                <a:srgbClr val="0000FF"/>
              </a:buClr>
              <a:buSzPct val="85000"/>
              <a:buNone/>
            </a:pPr>
            <a:endParaRPr lang="en-US" altLang="en-US" sz="2400" b="1"/>
          </a:p>
          <a:p>
            <a:pPr marL="623135" indent="-623135">
              <a:buClr>
                <a:srgbClr val="0000FF"/>
              </a:buClr>
              <a:buSzPct val="85000"/>
              <a:buNone/>
            </a:pPr>
            <a:r>
              <a:rPr lang="en-US" altLang="en-US" sz="2400" b="1" i="1"/>
              <a:t>Syntax of rank</a:t>
            </a:r>
            <a:r>
              <a:rPr lang="en-US" altLang="en-US" sz="2400" b="1"/>
              <a:t>: </a:t>
            </a:r>
            <a:r>
              <a:rPr lang="en-US" altLang="en-US" sz="2400" b="1">
                <a:solidFill>
                  <a:srgbClr val="0000FF"/>
                </a:solidFill>
              </a:rPr>
              <a:t>=RANK(A2,$A$1:$A$10,1)</a:t>
            </a:r>
          </a:p>
          <a:p>
            <a:pPr marL="623135" indent="-623135">
              <a:buClr>
                <a:srgbClr val="0000FF"/>
              </a:buClr>
              <a:buSzPct val="85000"/>
              <a:buNone/>
            </a:pPr>
            <a:endParaRPr lang="en-US" altLang="en-US" sz="2400" b="1"/>
          </a:p>
        </p:txBody>
      </p:sp>
    </p:spTree>
  </p:cSld>
  <p:clrMapOvr>
    <a:masterClrMapping/>
  </p:clrMapOvr>
  <p:transition spd="slow">
    <p:newsfla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27" name="Content Placeholder 2"/>
          <p:cNvSpPr>
            <a:spLocks noGrp="1"/>
          </p:cNvSpPr>
          <p:nvPr>
            <p:ph idx="1"/>
          </p:nvPr>
        </p:nvSpPr>
        <p:spPr>
          <a:xfrm>
            <a:off x="103638" y="231669"/>
            <a:ext cx="12229200" cy="6486737"/>
          </a:xfrm>
          <a:prstGeom prst="rect">
            <a:avLst/>
          </a:prstGeom>
          <a:solidFill>
            <a:srgbClr val="FEF0D7">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Font typeface="Verdana" pitchFamily="34" charset="0"/>
              <a:buAutoNum type="arabicParenR" startAt="3"/>
            </a:pPr>
            <a:r>
              <a:rPr lang="en-US" altLang="en-US" sz="2400" u="sng">
                <a:solidFill>
                  <a:srgbClr val="0000FF"/>
                </a:solidFill>
                <a:latin typeface="Arial Black" pitchFamily="34" charset="0"/>
              </a:rPr>
              <a:t>Logical functions:</a:t>
            </a:r>
          </a:p>
          <a:p>
            <a:pPr marL="623135" indent="-623135">
              <a:buClr>
                <a:srgbClr val="0000FF"/>
              </a:buClr>
              <a:buSzPct val="85000"/>
              <a:buNone/>
            </a:pPr>
            <a:r>
              <a:rPr lang="en-US" altLang="en-US" sz="2400">
                <a:latin typeface="Arial Black" pitchFamily="34" charset="0"/>
              </a:rPr>
              <a:t>The most commonly used logical function is the </a:t>
            </a:r>
            <a:r>
              <a:rPr lang="en-US" altLang="en-US" sz="2400">
                <a:solidFill>
                  <a:srgbClr val="FF0000"/>
                </a:solidFill>
                <a:latin typeface="Arial Black" pitchFamily="34" charset="0"/>
              </a:rPr>
              <a:t>IF</a:t>
            </a:r>
            <a:r>
              <a:rPr lang="en-US" altLang="en-US" sz="2400">
                <a:latin typeface="Arial Black" pitchFamily="34" charset="0"/>
              </a:rPr>
              <a:t> function.</a:t>
            </a:r>
          </a:p>
          <a:p>
            <a:pPr marL="623135" indent="-623135">
              <a:buClr>
                <a:srgbClr val="0000FF"/>
              </a:buClr>
              <a:buSzPct val="85000"/>
            </a:pPr>
            <a:r>
              <a:rPr lang="en-US" altLang="en-US" sz="2400">
                <a:solidFill>
                  <a:srgbClr val="0000FF"/>
                </a:solidFill>
                <a:latin typeface="Arial Black" pitchFamily="34" charset="0"/>
              </a:rPr>
              <a:t>IF( ): </a:t>
            </a:r>
            <a:r>
              <a:rPr lang="en-US" altLang="en-US" sz="2400">
                <a:latin typeface="Arial Black" pitchFamily="34" charset="0"/>
              </a:rPr>
              <a:t>It returns a </a:t>
            </a:r>
            <a:r>
              <a:rPr lang="en-US" altLang="en-US" sz="2400" i="1">
                <a:solidFill>
                  <a:srgbClr val="0000FF"/>
                </a:solidFill>
                <a:latin typeface="Arial Black" pitchFamily="34" charset="0"/>
              </a:rPr>
              <a:t>value</a:t>
            </a:r>
            <a:r>
              <a:rPr lang="en-US" altLang="en-US" sz="2400">
                <a:latin typeface="Arial Black" pitchFamily="34" charset="0"/>
              </a:rPr>
              <a:t> or </a:t>
            </a:r>
            <a:r>
              <a:rPr lang="en-US" altLang="en-US" sz="2400" i="1">
                <a:solidFill>
                  <a:srgbClr val="0000FF"/>
                </a:solidFill>
                <a:latin typeface="Arial Black" pitchFamily="34" charset="0"/>
              </a:rPr>
              <a:t>label</a:t>
            </a:r>
            <a:r>
              <a:rPr lang="en-US" altLang="en-US" sz="2400">
                <a:latin typeface="Arial Black" pitchFamily="34" charset="0"/>
              </a:rPr>
              <a:t> if a condition specified is evaluated to TRUE and another is evaluated to FALSE. </a:t>
            </a:r>
          </a:p>
          <a:p>
            <a:pPr marL="623135" indent="-623135">
              <a:buClr>
                <a:srgbClr val="0000FF"/>
              </a:buClr>
              <a:buSzPct val="85000"/>
              <a:buNone/>
            </a:pPr>
            <a:r>
              <a:rPr lang="en-US" altLang="en-US" sz="2400">
                <a:latin typeface="Arial Black" pitchFamily="34" charset="0"/>
              </a:rPr>
              <a:t>For example, if cells A3, B3, C3, D3 and E3 contain a set of marks 35, 50, 80, 60 and 45 respectively, grades are to be awarded as follows:</a:t>
            </a:r>
          </a:p>
          <a:p>
            <a:pPr marL="623135" indent="-623135">
              <a:buClr>
                <a:srgbClr val="0000FF"/>
              </a:buClr>
              <a:buSzPct val="85000"/>
              <a:buNone/>
            </a:pPr>
            <a:r>
              <a:rPr lang="en-US" altLang="en-US" sz="2400">
                <a:solidFill>
                  <a:srgbClr val="FF0000"/>
                </a:solidFill>
                <a:latin typeface="Arial Black" pitchFamily="34" charset="0"/>
              </a:rPr>
              <a:t>80 to 100	=	A</a:t>
            </a:r>
          </a:p>
          <a:p>
            <a:pPr marL="623135" indent="-623135">
              <a:buClr>
                <a:srgbClr val="0000FF"/>
              </a:buClr>
              <a:buSzPct val="85000"/>
              <a:buNone/>
            </a:pPr>
            <a:r>
              <a:rPr lang="en-US" altLang="en-US" sz="2400">
                <a:solidFill>
                  <a:srgbClr val="FF0000"/>
                </a:solidFill>
                <a:latin typeface="Arial Black" pitchFamily="34" charset="0"/>
              </a:rPr>
              <a:t>60 to 79	=	B</a:t>
            </a:r>
          </a:p>
          <a:p>
            <a:pPr marL="623135" indent="-623135">
              <a:buClr>
                <a:srgbClr val="0000FF"/>
              </a:buClr>
              <a:buSzPct val="85000"/>
              <a:buNone/>
            </a:pPr>
            <a:r>
              <a:rPr lang="en-US" altLang="en-US" sz="2400">
                <a:solidFill>
                  <a:srgbClr val="FF0000"/>
                </a:solidFill>
                <a:latin typeface="Arial Black" pitchFamily="34" charset="0"/>
              </a:rPr>
              <a:t>40 t0 59	=	C</a:t>
            </a:r>
          </a:p>
          <a:p>
            <a:pPr marL="623135" indent="-623135">
              <a:buClr>
                <a:srgbClr val="0000FF"/>
              </a:buClr>
              <a:buSzPct val="85000"/>
              <a:buNone/>
            </a:pPr>
            <a:r>
              <a:rPr lang="en-US" altLang="en-US" sz="2400">
                <a:solidFill>
                  <a:srgbClr val="FF0000"/>
                </a:solidFill>
                <a:latin typeface="Arial Black" pitchFamily="34" charset="0"/>
              </a:rPr>
              <a:t>Below 40	=	FAIL	</a:t>
            </a:r>
          </a:p>
          <a:p>
            <a:pPr marL="623135" indent="-623135">
              <a:buClr>
                <a:srgbClr val="0000FF"/>
              </a:buClr>
              <a:buSzPct val="85000"/>
              <a:buNone/>
            </a:pPr>
            <a:r>
              <a:rPr lang="en-US" altLang="en-US" sz="2400">
                <a:latin typeface="Arial Black" pitchFamily="34" charset="0"/>
              </a:rPr>
              <a:t>To assign a grade, the following syntax is used;</a:t>
            </a:r>
          </a:p>
          <a:p>
            <a:pPr marL="623135" indent="-623135">
              <a:buClr>
                <a:srgbClr val="0000FF"/>
              </a:buClr>
              <a:buSzPct val="85000"/>
              <a:buNone/>
            </a:pPr>
            <a:endParaRPr lang="en-US" altLang="en-US" sz="2400">
              <a:latin typeface="Arial Black" pitchFamily="34" charset="0"/>
            </a:endParaRPr>
          </a:p>
          <a:p>
            <a:pPr marL="623135" indent="-623135">
              <a:buClr>
                <a:srgbClr val="0000FF"/>
              </a:buClr>
              <a:buSzPct val="85000"/>
              <a:buNone/>
            </a:pPr>
            <a:endParaRPr lang="en-US" altLang="en-US" sz="2400">
              <a:latin typeface="Arial Black" pitchFamily="34" charset="0"/>
            </a:endParaRPr>
          </a:p>
          <a:p>
            <a:pPr marL="623135" indent="-623135">
              <a:buClr>
                <a:srgbClr val="0000FF"/>
              </a:buClr>
              <a:buSzPct val="85000"/>
              <a:buNone/>
            </a:pPr>
            <a:endParaRPr lang="en-US" altLang="en-US" sz="2400">
              <a:latin typeface="Arial Black" pitchFamily="34" charset="0"/>
            </a:endParaRPr>
          </a:p>
          <a:p>
            <a:pPr marL="623135" indent="-623135">
              <a:buClr>
                <a:srgbClr val="0000FF"/>
              </a:buClr>
              <a:buSzPct val="85000"/>
              <a:buNone/>
            </a:pPr>
            <a:r>
              <a:rPr lang="en-US" altLang="en-US" sz="2400">
                <a:solidFill>
                  <a:srgbClr val="0000FF"/>
                </a:solidFill>
                <a:latin typeface="Arial Black" pitchFamily="34" charset="0"/>
              </a:rPr>
              <a:t>=IF(A3&gt;=80, “A” , IF(A3&gt;=60, “B”,IF(A3&gt;=40, “C”, “FAIL”)))</a:t>
            </a:r>
          </a:p>
          <a:p>
            <a:pPr marL="623135" indent="-623135">
              <a:buClr>
                <a:srgbClr val="0000FF"/>
              </a:buClr>
              <a:buSzPct val="85000"/>
              <a:buNone/>
            </a:pPr>
            <a:r>
              <a:rPr lang="en-US" altLang="en-US" sz="2400" i="1">
                <a:latin typeface="Arial Black" pitchFamily="34" charset="0"/>
              </a:rPr>
              <a:t> Cell A3 is used to reference all the other cells and during autofilling, the formula will change relatively returning true or false depending on the values in cells A3 to E3.</a:t>
            </a:r>
          </a:p>
        </p:txBody>
      </p:sp>
      <p:sp>
        <p:nvSpPr>
          <p:cNvPr id="1048828" name="TextBox 2"/>
          <p:cNvSpPr txBox="1"/>
          <p:nvPr/>
        </p:nvSpPr>
        <p:spPr>
          <a:xfrm>
            <a:off x="518186" y="4401714"/>
            <a:ext cx="2072746" cy="388861"/>
          </a:xfrm>
          <a:prstGeom prst="rect">
            <a:avLst/>
          </a:prstGeom>
          <a:noFill/>
          <a:ln>
            <a:noFill/>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a:t>Function name</a:t>
            </a:r>
          </a:p>
        </p:txBody>
      </p:sp>
      <p:sp>
        <p:nvSpPr>
          <p:cNvPr id="1048829" name="TextBox 4"/>
          <p:cNvSpPr txBox="1"/>
          <p:nvPr/>
        </p:nvSpPr>
        <p:spPr>
          <a:xfrm>
            <a:off x="2383658" y="4556161"/>
            <a:ext cx="1865471" cy="388861"/>
          </a:xfrm>
          <a:prstGeom prst="rect">
            <a:avLst/>
          </a:prstGeom>
          <a:noFill/>
          <a:ln>
            <a:noFill/>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a:t>condition</a:t>
            </a:r>
          </a:p>
        </p:txBody>
      </p:sp>
      <p:cxnSp>
        <p:nvCxnSpPr>
          <p:cNvPr id="3145744" name="Straight Arrow Connector 6"/>
          <p:cNvCxnSpPr>
            <a:cxnSpLocks/>
          </p:cNvCxnSpPr>
          <p:nvPr/>
        </p:nvCxnSpPr>
        <p:spPr>
          <a:xfrm rot="5400000">
            <a:off x="597429" y="5070307"/>
            <a:ext cx="463338" cy="207275"/>
          </a:xfrm>
          <a:prstGeom prst="straightConnector1">
            <a:avLst/>
          </a:prstGeom>
          <a:noFill/>
          <a:ln w="9525" cap="flat" cmpd="sng">
            <a:solidFill>
              <a:srgbClr val="D71E5F">
                <a:alpha val="100000"/>
              </a:srgbClr>
            </a:solidFill>
            <a:prstDash val="solid"/>
            <a:round/>
            <a:tailEnd type="arrow" w="med" len="med"/>
          </a:ln>
        </p:spPr>
      </p:cxnSp>
      <p:cxnSp>
        <p:nvCxnSpPr>
          <p:cNvPr id="3145745" name="Straight Arrow Connector 8"/>
          <p:cNvCxnSpPr>
            <a:cxnSpLocks/>
          </p:cNvCxnSpPr>
          <p:nvPr/>
        </p:nvCxnSpPr>
        <p:spPr>
          <a:xfrm rot="10800000" flipV="1">
            <a:off x="1865471" y="4865053"/>
            <a:ext cx="1036373" cy="540561"/>
          </a:xfrm>
          <a:prstGeom prst="straightConnector1">
            <a:avLst/>
          </a:prstGeom>
          <a:noFill/>
          <a:ln w="9525" cap="flat" cmpd="sng">
            <a:solidFill>
              <a:srgbClr val="D71E5F">
                <a:alpha val="100000"/>
              </a:srgbClr>
            </a:solidFill>
            <a:prstDash val="solid"/>
            <a:round/>
            <a:tailEnd type="arrow" w="med" len="med"/>
          </a:ln>
        </p:spPr>
      </p:cxnSp>
      <p:sp>
        <p:nvSpPr>
          <p:cNvPr id="1048830" name="TextBox 11"/>
          <p:cNvSpPr txBox="1"/>
          <p:nvPr/>
        </p:nvSpPr>
        <p:spPr>
          <a:xfrm>
            <a:off x="4249129" y="4478937"/>
            <a:ext cx="2590932" cy="388861"/>
          </a:xfrm>
          <a:prstGeom prst="rect">
            <a:avLst/>
          </a:prstGeom>
          <a:noFill/>
          <a:ln>
            <a:noFill/>
          </a:ln>
        </p:spPr>
        <p:txBody>
          <a:bodyPr vert="horz" lIns="110780" tIns="55390" rIns="110780" bIns="55390" anchor="t">
            <a:spAutoFit/>
          </a:bodyPr>
          <a:lstStyle>
            <a:lvl1pPr marL="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1pPr>
            <a:lvl2pPr marL="4572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2pPr>
            <a:lvl3pPr marL="9144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3pPr>
            <a:lvl4pPr marL="13716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4pPr>
            <a:lvl5pPr marL="1828800" indent="0" algn="l" rtl="0" eaLnBrk="0" fontAlgn="base" latinLnBrk="0" hangingPunct="0">
              <a:lnSpc>
                <a:spcPct val="100000"/>
              </a:lnSpc>
              <a:spcBef>
                <a:spcPct val="0"/>
              </a:spcBef>
              <a:spcAft>
                <a:spcPct val="0"/>
              </a:spcAft>
              <a:buFontTx/>
              <a:buNone/>
              <a:defRPr sz="1800" b="0" i="0" u="none" baseline="0">
                <a:solidFill>
                  <a:schemeClr val="dk1"/>
                </a:solidFill>
                <a:latin typeface="Arial" charset="0"/>
                <a:ea typeface="Arial" charset="0"/>
                <a:sym typeface="Arial" charset="0"/>
              </a:defRPr>
            </a:lvl5pPr>
          </a:lstStyle>
          <a:p>
            <a:pPr lvl="0" eaLnBrk="1" hangingPunct="1"/>
            <a:r>
              <a:rPr lang="en-US" altLang="en-US"/>
              <a:t>Resultant true or false</a:t>
            </a:r>
          </a:p>
        </p:txBody>
      </p:sp>
      <p:cxnSp>
        <p:nvCxnSpPr>
          <p:cNvPr id="3145746" name="Straight Arrow Connector 13"/>
          <p:cNvCxnSpPr>
            <a:cxnSpLocks/>
          </p:cNvCxnSpPr>
          <p:nvPr/>
        </p:nvCxnSpPr>
        <p:spPr>
          <a:xfrm rot="10800000" flipV="1">
            <a:off x="3005481" y="5096722"/>
            <a:ext cx="1347285" cy="308892"/>
          </a:xfrm>
          <a:prstGeom prst="straightConnector1">
            <a:avLst/>
          </a:prstGeom>
          <a:noFill/>
          <a:ln w="9525" cap="flat" cmpd="sng">
            <a:solidFill>
              <a:srgbClr val="D71E5F">
                <a:alpha val="100000"/>
              </a:srgbClr>
            </a:solidFill>
            <a:prstDash val="solid"/>
            <a:round/>
            <a:tailEnd type="arrow" w="med" len="med"/>
          </a:ln>
        </p:spPr>
      </p:cxnSp>
      <p:cxnSp>
        <p:nvCxnSpPr>
          <p:cNvPr id="3145747" name="Straight Arrow Connector 15"/>
          <p:cNvCxnSpPr>
            <a:cxnSpLocks/>
          </p:cNvCxnSpPr>
          <p:nvPr/>
        </p:nvCxnSpPr>
        <p:spPr>
          <a:xfrm>
            <a:off x="4663678" y="5019499"/>
            <a:ext cx="1347285" cy="386115"/>
          </a:xfrm>
          <a:prstGeom prst="straightConnector1">
            <a:avLst/>
          </a:prstGeom>
          <a:noFill/>
          <a:ln w="9525" cap="flat" cmpd="sng">
            <a:solidFill>
              <a:srgbClr val="D71E5F">
                <a:alpha val="100000"/>
              </a:srgbClr>
            </a:solidFill>
            <a:prstDash val="solid"/>
            <a:round/>
            <a:tailEnd type="arrow" w="med" len="med"/>
          </a:ln>
        </p:spPr>
      </p:cxnSp>
    </p:spTree>
  </p:cSld>
  <p:clrMapOvr>
    <a:masterClrMapping/>
  </p:clrMapOvr>
  <p:transition spd="slow">
    <p:newsfla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31" name="Content Placeholder 2"/>
          <p:cNvSpPr>
            <a:spLocks noGrp="1"/>
          </p:cNvSpPr>
          <p:nvPr>
            <p:ph idx="1"/>
          </p:nvPr>
        </p:nvSpPr>
        <p:spPr>
          <a:xfrm>
            <a:off x="207275" y="231669"/>
            <a:ext cx="12021926"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2400" b="1">
                <a:solidFill>
                  <a:srgbClr val="0000FF"/>
                </a:solidFill>
                <a:latin typeface="Arial Black" pitchFamily="34" charset="0"/>
              </a:rPr>
              <a:t>4. Date and time functions</a:t>
            </a:r>
          </a:p>
          <a:p>
            <a:pPr marL="623135" indent="-623135">
              <a:buClr>
                <a:srgbClr val="0000FF"/>
              </a:buClr>
              <a:buSzPct val="85000"/>
            </a:pPr>
            <a:r>
              <a:rPr lang="en-US" altLang="en-US" sz="2400" b="1">
                <a:solidFill>
                  <a:srgbClr val="0000FF"/>
                </a:solidFill>
                <a:latin typeface="Arial Black" pitchFamily="34" charset="0"/>
              </a:rPr>
              <a:t>TODAY( ): </a:t>
            </a:r>
            <a:r>
              <a:rPr lang="en-US" altLang="en-US" sz="2400" b="1">
                <a:latin typeface="Arial Black" pitchFamily="34" charset="0"/>
              </a:rPr>
              <a:t>returns a number that represents today’s date.</a:t>
            </a:r>
          </a:p>
          <a:p>
            <a:pPr marL="623135" indent="-623135">
              <a:buClr>
                <a:srgbClr val="0000FF"/>
              </a:buClr>
              <a:buSzPct val="85000"/>
            </a:pPr>
            <a:r>
              <a:rPr lang="en-US" altLang="en-US" sz="2400" b="1">
                <a:solidFill>
                  <a:srgbClr val="0000FF"/>
                </a:solidFill>
                <a:latin typeface="Arial Black" pitchFamily="34" charset="0"/>
              </a:rPr>
              <a:t>NOW( ): </a:t>
            </a:r>
            <a:r>
              <a:rPr lang="en-US" altLang="en-US" sz="2400" b="1">
                <a:latin typeface="Arial Black" pitchFamily="34" charset="0"/>
              </a:rPr>
              <a:t>returns the current date and time.</a:t>
            </a:r>
          </a:p>
          <a:p>
            <a:pPr marL="623135" indent="-623135">
              <a:buClr>
                <a:srgbClr val="0000FF"/>
              </a:buClr>
              <a:buSzPct val="85000"/>
            </a:pPr>
            <a:r>
              <a:rPr lang="en-US" altLang="en-US" sz="2400" b="1">
                <a:solidFill>
                  <a:srgbClr val="0000FF"/>
                </a:solidFill>
                <a:latin typeface="Arial Black" pitchFamily="34" charset="0"/>
              </a:rPr>
              <a:t>DATE( ):</a:t>
            </a:r>
            <a:r>
              <a:rPr lang="en-US" altLang="en-US" sz="2400" b="1">
                <a:latin typeface="Arial Black" pitchFamily="34" charset="0"/>
              </a:rPr>
              <a:t>returns a serial number that represents a particular date.</a:t>
            </a:r>
          </a:p>
          <a:p>
            <a:pPr marL="623135" indent="-623135">
              <a:buClr>
                <a:srgbClr val="0000FF"/>
              </a:buClr>
              <a:buSzPct val="85000"/>
            </a:pPr>
            <a:r>
              <a:rPr lang="en-US" altLang="en-US" sz="2400" b="1">
                <a:solidFill>
                  <a:srgbClr val="0000FF"/>
                </a:solidFill>
                <a:latin typeface="Arial Black" pitchFamily="34" charset="0"/>
              </a:rPr>
              <a:t>HOUR( ), MINUTE( ) or SECOND( )</a:t>
            </a:r>
            <a:r>
              <a:rPr lang="en-US" altLang="en-US" sz="2400" b="1">
                <a:latin typeface="Arial Black" pitchFamily="34" charset="0"/>
              </a:rPr>
              <a:t>functions returns the current hour as 0 to 23, minute from 0 to 59 and seconds from 0 to 59 respectively.</a:t>
            </a:r>
          </a:p>
          <a:p>
            <a:pPr marL="623135" indent="-623135">
              <a:buClr>
                <a:srgbClr val="0000FF"/>
              </a:buClr>
              <a:buSzPct val="85000"/>
              <a:buNone/>
            </a:pPr>
            <a:r>
              <a:rPr lang="en-US" altLang="en-US" sz="2900" b="1" u="sng">
                <a:solidFill>
                  <a:srgbClr val="FF0000"/>
                </a:solidFill>
                <a:latin typeface="Arial Black" pitchFamily="34" charset="0"/>
              </a:rPr>
              <a:t>Interpreting Formula error messages</a:t>
            </a:r>
            <a:r>
              <a:rPr lang="en-US" altLang="en-US" sz="2400" b="1">
                <a:latin typeface="Arial Black" pitchFamily="34" charset="0"/>
              </a:rPr>
              <a:t>:</a:t>
            </a:r>
          </a:p>
          <a:p>
            <a:pPr marL="623135" indent="-623135">
              <a:buClr>
                <a:srgbClr val="0000FF"/>
              </a:buClr>
              <a:buSzPct val="85000"/>
              <a:buNone/>
            </a:pPr>
            <a:endParaRPr lang="en-US" altLang="en-US" sz="2400" b="1">
              <a:latin typeface="Arial Black" pitchFamily="34" charset="0"/>
            </a:endParaRPr>
          </a:p>
          <a:p>
            <a:pPr marL="623135" indent="-623135">
              <a:buClr>
                <a:srgbClr val="0000FF"/>
              </a:buClr>
              <a:buSzPct val="85000"/>
              <a:buNone/>
            </a:pPr>
            <a:endParaRPr lang="en-US" altLang="en-US" sz="2400" b="1">
              <a:latin typeface="Arial Black" pitchFamily="34" charset="0"/>
            </a:endParaRPr>
          </a:p>
        </p:txBody>
      </p:sp>
      <p:graphicFrame>
        <p:nvGraphicFramePr>
          <p:cNvPr id="4194313" name="Table 4194312"/>
          <p:cNvGraphicFramePr>
            <a:graphicFrameLocks/>
          </p:cNvGraphicFramePr>
          <p:nvPr/>
        </p:nvGraphicFramePr>
        <p:xfrm>
          <a:off x="414549" y="3552261"/>
          <a:ext cx="11503739" cy="3156492"/>
        </p:xfrm>
        <a:graphic>
          <a:graphicData uri="http://schemas.openxmlformats.org/drawingml/2006/table">
            <a:tbl>
              <a:tblPr/>
              <a:tblGrid>
                <a:gridCol w="2280020"/>
                <a:gridCol w="9223719"/>
              </a:tblGrid>
              <a:tr h="376462">
                <a:tc>
                  <a:txBody>
                    <a:bodyPr/>
                    <a:lstStyle/>
                    <a:p>
                      <a:pPr lvl="0" algn="l" eaLnBrk="1" hangingPunct="1"/>
                      <a:r>
                        <a:rPr lang="en-US" altLang="en-US" sz="1800" b="1">
                          <a:solidFill>
                            <a:srgbClr val="FFFFFF"/>
                          </a:solidFill>
                          <a:latin typeface="Verdana" pitchFamily="34" charset="0"/>
                        </a:rPr>
                        <a:t>Error</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1800" b="1">
                          <a:solidFill>
                            <a:srgbClr val="FFFFFF"/>
                          </a:solidFill>
                          <a:latin typeface="Verdana" pitchFamily="34" charset="0"/>
                        </a:rPr>
                        <a:t>Description</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926695">
                <a:tc>
                  <a:txBody>
                    <a:bodyPr/>
                    <a:lstStyle/>
                    <a:p>
                      <a:pPr lvl="0" algn="l" eaLnBrk="1" hangingPunct="1"/>
                      <a:r>
                        <a:rPr lang="en-US" altLang="en-US" sz="1800" b="1">
                          <a:solidFill>
                            <a:srgbClr val="000000"/>
                          </a:solidFill>
                          <a:latin typeface="Verdana" pitchFamily="34" charset="0"/>
                        </a:rPr>
                        <a:t>######</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1">
                          <a:solidFill>
                            <a:srgbClr val="000000"/>
                          </a:solidFill>
                          <a:latin typeface="Verdana" pitchFamily="34" charset="0"/>
                        </a:rPr>
                        <a:t>Means that the column is not wide enough to display the value entered. Resize the column to the desired width.</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926695">
                <a:tc>
                  <a:txBody>
                    <a:bodyPr/>
                    <a:lstStyle/>
                    <a:p>
                      <a:pPr lvl="0" algn="l" eaLnBrk="1" hangingPunct="1"/>
                      <a:r>
                        <a:rPr lang="en-US" altLang="en-US" sz="1800" b="1">
                          <a:solidFill>
                            <a:srgbClr val="000000"/>
                          </a:solidFill>
                          <a:latin typeface="Verdana" pitchFamily="34" charset="0"/>
                        </a:rPr>
                        <a:t>#N/A</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1">
                          <a:solidFill>
                            <a:srgbClr val="000000"/>
                          </a:solidFill>
                          <a:latin typeface="Verdana" pitchFamily="34" charset="0"/>
                        </a:rPr>
                        <a:t>The formula refers to a cell that contains no value. This error warns that not all the data referenced by a formula is available.</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926695">
                <a:tc>
                  <a:txBody>
                    <a:bodyPr/>
                    <a:lstStyle/>
                    <a:p>
                      <a:pPr lvl="0" algn="l" eaLnBrk="1" hangingPunct="1"/>
                      <a:r>
                        <a:rPr lang="en-US" altLang="en-US" sz="1800" b="1">
                          <a:solidFill>
                            <a:srgbClr val="000000"/>
                          </a:solidFill>
                          <a:latin typeface="Verdana" pitchFamily="34" charset="0"/>
                        </a:rPr>
                        <a:t>#NAME?</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1">
                          <a:solidFill>
                            <a:srgbClr val="000000"/>
                          </a:solidFill>
                          <a:latin typeface="Verdana" pitchFamily="34" charset="0"/>
                        </a:rPr>
                        <a:t>Excel does not recognise a function, range, name or text entered in formula. Check the spelling of the function or verify whether the name exists.</a:t>
                      </a:r>
                    </a:p>
                  </a:txBody>
                  <a:tcPr marL="124365" marR="124365" marT="46343" marB="46343">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bl>
          </a:graphicData>
        </a:graphic>
      </p:graphicFrame>
    </p:spTree>
  </p:cSld>
  <p:clrMapOvr>
    <a:masterClrMapping/>
  </p:clrMapOvr>
  <p:transition spd="slow">
    <p:newsfla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14" name="Table 4194313"/>
          <p:cNvGraphicFramePr>
            <a:graphicFrameLocks/>
          </p:cNvGraphicFramePr>
          <p:nvPr/>
        </p:nvGraphicFramePr>
        <p:xfrm>
          <a:off x="414549" y="231670"/>
          <a:ext cx="11607377" cy="6213238"/>
        </p:xfrm>
        <a:graphic>
          <a:graphicData uri="http://schemas.openxmlformats.org/drawingml/2006/table">
            <a:tbl>
              <a:tblPr/>
              <a:tblGrid>
                <a:gridCol w="2383658"/>
                <a:gridCol w="9223719"/>
              </a:tblGrid>
              <a:tr h="376462">
                <a:tc>
                  <a:txBody>
                    <a:bodyPr/>
                    <a:lstStyle/>
                    <a:p>
                      <a:pPr lvl="0" algn="l" eaLnBrk="1" hangingPunct="1"/>
                      <a:r>
                        <a:rPr lang="en-US" altLang="en-US" sz="1800" b="1">
                          <a:solidFill>
                            <a:srgbClr val="FFFFFF"/>
                          </a:solidFill>
                          <a:latin typeface="Verdana" pitchFamily="34" charset="0"/>
                        </a:rPr>
                        <a:t>Error</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c>
                  <a:txBody>
                    <a:bodyPr/>
                    <a:lstStyle/>
                    <a:p>
                      <a:pPr lvl="0" algn="l" eaLnBrk="1" hangingPunct="1"/>
                      <a:r>
                        <a:rPr lang="en-US" altLang="en-US" sz="1800" b="1">
                          <a:solidFill>
                            <a:srgbClr val="FFFFFF"/>
                          </a:solidFill>
                          <a:latin typeface="Verdana" pitchFamily="34" charset="0"/>
                        </a:rPr>
                        <a:t>Description</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38100" cap="flat" cmpd="sng">
                      <a:solidFill>
                        <a:schemeClr val="lt1">
                          <a:alpha val="100000"/>
                        </a:schemeClr>
                      </a:solidFill>
                      <a:prstDash val="solid"/>
                      <a:round/>
                    </a:lnB>
                    <a:solidFill>
                      <a:schemeClr val="accent1"/>
                    </a:solidFill>
                  </a:tcPr>
                </a:tc>
              </a:tr>
              <a:tr h="926677">
                <a:tc>
                  <a:txBody>
                    <a:bodyPr/>
                    <a:lstStyle/>
                    <a:p>
                      <a:pPr lvl="0" algn="l" eaLnBrk="1" hangingPunct="1"/>
                      <a:r>
                        <a:rPr lang="en-US" altLang="en-US" sz="1800" b="1">
                          <a:solidFill>
                            <a:srgbClr val="000000"/>
                          </a:solidFill>
                          <a:latin typeface="Verdana" pitchFamily="34" charset="0"/>
                        </a:rPr>
                        <a:t>#VALUE!</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1">
                          <a:solidFill>
                            <a:srgbClr val="000000"/>
                          </a:solidFill>
                          <a:latin typeface="Verdana" pitchFamily="34" charset="0"/>
                        </a:rPr>
                        <a:t>The formula contains the wrong type of argument or operator. Check for the correct syntax of the formula.</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381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926677">
                <a:tc>
                  <a:txBody>
                    <a:bodyPr/>
                    <a:lstStyle/>
                    <a:p>
                      <a:pPr lvl="0" algn="l" eaLnBrk="1" hangingPunct="1"/>
                      <a:r>
                        <a:rPr lang="en-US" altLang="en-US" sz="1800" b="1">
                          <a:solidFill>
                            <a:srgbClr val="000000"/>
                          </a:solidFill>
                          <a:latin typeface="Verdana" pitchFamily="34" charset="0"/>
                        </a:rPr>
                        <a:t>#DIV/0!</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1">
                          <a:solidFill>
                            <a:srgbClr val="000000"/>
                          </a:solidFill>
                          <a:latin typeface="Verdana" pitchFamily="34" charset="0"/>
                        </a:rPr>
                        <a:t>The formula is attempting to divide by zero. Check the values of the cell in the formula. (blanks or zeros)</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926677">
                <a:tc>
                  <a:txBody>
                    <a:bodyPr/>
                    <a:lstStyle/>
                    <a:p>
                      <a:pPr lvl="0" algn="l" eaLnBrk="1" hangingPunct="1"/>
                      <a:r>
                        <a:rPr lang="en-US" altLang="en-US" sz="1800" b="1">
                          <a:solidFill>
                            <a:srgbClr val="000000"/>
                          </a:solidFill>
                          <a:latin typeface="Verdana" pitchFamily="34" charset="0"/>
                        </a:rPr>
                        <a:t>#NULL!</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1">
                          <a:solidFill>
                            <a:srgbClr val="000000"/>
                          </a:solidFill>
                          <a:latin typeface="Verdana" pitchFamily="34" charset="0"/>
                        </a:rPr>
                        <a:t>The formula refers to an invalid range. Check to see whether you entered the cell or range reference correctly.</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926677">
                <a:tc>
                  <a:txBody>
                    <a:bodyPr/>
                    <a:lstStyle/>
                    <a:p>
                      <a:pPr lvl="0" algn="l" eaLnBrk="1" hangingPunct="1"/>
                      <a:r>
                        <a:rPr lang="en-US" altLang="en-US" sz="1800" b="1">
                          <a:solidFill>
                            <a:srgbClr val="000000"/>
                          </a:solidFill>
                          <a:latin typeface="Verdana" pitchFamily="34" charset="0"/>
                        </a:rPr>
                        <a:t>#REF!</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1">
                          <a:solidFill>
                            <a:srgbClr val="000000"/>
                          </a:solidFill>
                          <a:latin typeface="Verdana" pitchFamily="34" charset="0"/>
                        </a:rPr>
                        <a:t>A cell reference in the formula is incorrect. Check for changes to cell reference caused by deleting cells, rows or columns referenced by the formula.</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r h="926677">
                <a:tc>
                  <a:txBody>
                    <a:bodyPr/>
                    <a:lstStyle/>
                    <a:p>
                      <a:pPr lvl="0" algn="l" eaLnBrk="1" hangingPunct="1"/>
                      <a:r>
                        <a:rPr lang="en-US" altLang="en-US" sz="1800" b="1">
                          <a:solidFill>
                            <a:srgbClr val="000000"/>
                          </a:solidFill>
                          <a:latin typeface="Verdana" pitchFamily="34" charset="0"/>
                        </a:rPr>
                        <a:t>#NUM!</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c>
                  <a:txBody>
                    <a:bodyPr/>
                    <a:lstStyle/>
                    <a:p>
                      <a:pPr lvl="0" algn="l" eaLnBrk="1" hangingPunct="1"/>
                      <a:r>
                        <a:rPr lang="en-US" altLang="en-US" sz="1800" b="1">
                          <a:solidFill>
                            <a:srgbClr val="000000"/>
                          </a:solidFill>
                          <a:latin typeface="Verdana" pitchFamily="34" charset="0"/>
                        </a:rPr>
                        <a:t>There is a problem with a number used in the formula. Check for correct use of function arguments.</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E6CED4"/>
                    </a:solidFill>
                  </a:tcPr>
                </a:tc>
              </a:tr>
              <a:tr h="1204670">
                <a:tc>
                  <a:txBody>
                    <a:bodyPr/>
                    <a:lstStyle/>
                    <a:p>
                      <a:pPr lvl="0" algn="l" eaLnBrk="1" hangingPunct="1"/>
                      <a:r>
                        <a:rPr lang="en-US" altLang="en-US" sz="1800" b="1">
                          <a:solidFill>
                            <a:srgbClr val="000000"/>
                          </a:solidFill>
                          <a:latin typeface="Verdana" pitchFamily="34" charset="0"/>
                        </a:rPr>
                        <a:t>CIRCULAR</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c>
                  <a:txBody>
                    <a:bodyPr/>
                    <a:lstStyle/>
                    <a:p>
                      <a:pPr lvl="0" algn="l" eaLnBrk="1" hangingPunct="1"/>
                      <a:r>
                        <a:rPr lang="en-US" altLang="en-US" sz="1800" b="1">
                          <a:solidFill>
                            <a:srgbClr val="000000"/>
                          </a:solidFill>
                          <a:latin typeface="Verdana" pitchFamily="34" charset="0"/>
                        </a:rPr>
                        <a:t>The formula is referencing itself i.e. the formula either directly or indirectly refers to the same cell in which the formula is being typed e.g. typing =A3*C3 in cell A3.</a:t>
                      </a:r>
                    </a:p>
                  </a:txBody>
                  <a:tcPr marL="124365" marR="124365" marT="46329" marB="46329">
                    <a:lnL w="12700" cap="flat" cmpd="sng">
                      <a:solidFill>
                        <a:schemeClr val="lt1">
                          <a:alpha val="100000"/>
                        </a:schemeClr>
                      </a:solidFill>
                      <a:prstDash val="solid"/>
                      <a:round/>
                    </a:lnL>
                    <a:lnR w="12700" cap="flat" cmpd="sng">
                      <a:solidFill>
                        <a:schemeClr val="lt1">
                          <a:alpha val="100000"/>
                        </a:schemeClr>
                      </a:solidFill>
                      <a:prstDash val="solid"/>
                      <a:round/>
                    </a:lnR>
                    <a:lnT w="12700" cap="flat" cmpd="sng">
                      <a:solidFill>
                        <a:schemeClr val="lt1">
                          <a:alpha val="100000"/>
                        </a:schemeClr>
                      </a:solidFill>
                      <a:prstDash val="solid"/>
                      <a:round/>
                    </a:lnT>
                    <a:lnB w="12700" cap="flat" cmpd="sng">
                      <a:solidFill>
                        <a:schemeClr val="lt1">
                          <a:alpha val="100000"/>
                        </a:schemeClr>
                      </a:solidFill>
                      <a:prstDash val="solid"/>
                      <a:round/>
                    </a:lnB>
                    <a:solidFill>
                      <a:srgbClr val="F3E8EB"/>
                    </a:solidFill>
                  </a:tcPr>
                </a:tc>
              </a:tr>
            </a:tbl>
          </a:graphicData>
        </a:graphic>
      </p:graphicFrame>
    </p:spTree>
  </p:cSld>
  <p:clrMapOvr>
    <a:masterClrMapping/>
  </p:clrMapOvr>
  <p:transition spd="slow">
    <p:newsfla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3" name="Content Placeholder 2"/>
          <p:cNvSpPr>
            <a:spLocks noGrp="1"/>
          </p:cNvSpPr>
          <p:nvPr>
            <p:ph idx="1"/>
          </p:nvPr>
        </p:nvSpPr>
        <p:spPr>
          <a:xfrm>
            <a:off x="207274" y="154446"/>
            <a:ext cx="11918289" cy="6563960"/>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marL="623135" indent="-623135">
              <a:buClr>
                <a:srgbClr val="0000FF"/>
              </a:buClr>
              <a:buSzPct val="85000"/>
              <a:buNone/>
            </a:pPr>
            <a:r>
              <a:rPr lang="en-US" altLang="en-US" sz="2400" u="sng">
                <a:solidFill>
                  <a:srgbClr val="0000FF"/>
                </a:solidFill>
                <a:latin typeface="Arial Black" pitchFamily="34" charset="0"/>
              </a:rPr>
              <a:t>Formatting  and editing worksheets:</a:t>
            </a:r>
          </a:p>
          <a:p>
            <a:pPr marL="623135" indent="-623135">
              <a:buClr>
                <a:srgbClr val="0000FF"/>
              </a:buClr>
              <a:buSzPct val="85000"/>
            </a:pPr>
            <a:r>
              <a:rPr lang="en-US" altLang="en-US" sz="2400">
                <a:solidFill>
                  <a:srgbClr val="852F74"/>
                </a:solidFill>
                <a:latin typeface="Arial Black" pitchFamily="34" charset="0"/>
              </a:rPr>
              <a:t>Deleting worksheets.</a:t>
            </a:r>
          </a:p>
          <a:p>
            <a:pPr marL="623135" indent="-623135">
              <a:buClr>
                <a:srgbClr val="0000FF"/>
              </a:buClr>
              <a:buSzPct val="85000"/>
            </a:pPr>
            <a:r>
              <a:rPr lang="en-US" altLang="en-US" sz="2400">
                <a:solidFill>
                  <a:srgbClr val="852F74"/>
                </a:solidFill>
                <a:latin typeface="Arial Black" pitchFamily="34" charset="0"/>
              </a:rPr>
              <a:t>Copying and moving worksheets.</a:t>
            </a:r>
          </a:p>
          <a:p>
            <a:pPr marL="623135" indent="-623135">
              <a:buClr>
                <a:srgbClr val="0000FF"/>
              </a:buClr>
              <a:buSzPct val="85000"/>
            </a:pPr>
            <a:r>
              <a:rPr lang="en-US" altLang="en-US" sz="2400">
                <a:solidFill>
                  <a:srgbClr val="852F74"/>
                </a:solidFill>
                <a:latin typeface="Arial Black" pitchFamily="34" charset="0"/>
              </a:rPr>
              <a:t>Inserting and deleting rows and columns.</a:t>
            </a:r>
          </a:p>
          <a:p>
            <a:pPr marL="623135" indent="-623135">
              <a:buClr>
                <a:srgbClr val="0000FF"/>
              </a:buClr>
              <a:buSzPct val="85000"/>
            </a:pPr>
            <a:r>
              <a:rPr lang="en-US" altLang="en-US" sz="2400">
                <a:solidFill>
                  <a:srgbClr val="852F74"/>
                </a:solidFill>
                <a:latin typeface="Arial Black" pitchFamily="34" charset="0"/>
              </a:rPr>
              <a:t>Inserting and deleting worksheets.</a:t>
            </a:r>
          </a:p>
          <a:p>
            <a:pPr marL="623135" indent="-623135">
              <a:buClr>
                <a:srgbClr val="0000FF"/>
              </a:buClr>
              <a:buSzPct val="85000"/>
            </a:pPr>
            <a:r>
              <a:rPr lang="en-US" altLang="en-US" sz="2400">
                <a:solidFill>
                  <a:srgbClr val="852F74"/>
                </a:solidFill>
                <a:latin typeface="Arial Black" pitchFamily="34" charset="0"/>
              </a:rPr>
              <a:t>Merging cells.</a:t>
            </a:r>
          </a:p>
          <a:p>
            <a:pPr marL="623135" indent="-623135">
              <a:buClr>
                <a:srgbClr val="0000FF"/>
              </a:buClr>
              <a:buSzPct val="85000"/>
            </a:pPr>
            <a:r>
              <a:rPr lang="en-US" altLang="en-US" sz="2400">
                <a:solidFill>
                  <a:srgbClr val="852F74"/>
                </a:solidFill>
                <a:latin typeface="Arial Black" pitchFamily="34" charset="0"/>
              </a:rPr>
              <a:t>Text orientation</a:t>
            </a:r>
          </a:p>
          <a:p>
            <a:pPr marL="623135" indent="-623135">
              <a:buClr>
                <a:srgbClr val="0000FF"/>
              </a:buClr>
              <a:buSzPct val="85000"/>
            </a:pPr>
            <a:r>
              <a:rPr lang="en-US" altLang="en-US" sz="2400">
                <a:solidFill>
                  <a:srgbClr val="852F74"/>
                </a:solidFill>
                <a:latin typeface="Arial Black" pitchFamily="34" charset="0"/>
              </a:rPr>
              <a:t>Changing worksheet appearance.</a:t>
            </a:r>
          </a:p>
          <a:p>
            <a:pPr marL="623135" indent="-623135">
              <a:buClr>
                <a:srgbClr val="0000FF"/>
              </a:buClr>
              <a:buSzPct val="85000"/>
            </a:pPr>
            <a:r>
              <a:rPr lang="en-US" altLang="en-US" sz="2400">
                <a:solidFill>
                  <a:srgbClr val="852F74"/>
                </a:solidFill>
                <a:latin typeface="Arial Black" pitchFamily="34" charset="0"/>
              </a:rPr>
              <a:t>Borders and shading.</a:t>
            </a:r>
          </a:p>
          <a:p>
            <a:pPr marL="623135" indent="-623135">
              <a:buClr>
                <a:srgbClr val="0000FF"/>
              </a:buClr>
              <a:buSzPct val="85000"/>
            </a:pPr>
            <a:r>
              <a:rPr lang="en-US" altLang="en-US" sz="2400">
                <a:solidFill>
                  <a:srgbClr val="852F74"/>
                </a:solidFill>
                <a:latin typeface="Arial Black" pitchFamily="34" charset="0"/>
              </a:rPr>
              <a:t>Colors and patterns.</a:t>
            </a:r>
          </a:p>
          <a:p>
            <a:pPr marL="623135" indent="-623135">
              <a:buClr>
                <a:srgbClr val="0000FF"/>
              </a:buClr>
              <a:buSzPct val="85000"/>
            </a:pPr>
            <a:r>
              <a:rPr lang="en-US" altLang="en-US" sz="2400">
                <a:solidFill>
                  <a:srgbClr val="852F74"/>
                </a:solidFill>
                <a:latin typeface="Arial Black" pitchFamily="34" charset="0"/>
              </a:rPr>
              <a:t>Wrap text</a:t>
            </a:r>
          </a:p>
          <a:p>
            <a:pPr marL="623135" indent="-623135">
              <a:buClr>
                <a:srgbClr val="0000FF"/>
              </a:buClr>
              <a:buSzPct val="85000"/>
              <a:buNone/>
            </a:pPr>
            <a:r>
              <a:rPr lang="en-US" altLang="en-US" sz="2400" u="sng">
                <a:solidFill>
                  <a:srgbClr val="0000FF"/>
                </a:solidFill>
                <a:latin typeface="Arial Black" pitchFamily="34" charset="0"/>
              </a:rPr>
              <a:t>FORMATTING NUMBERS/NUMBER FORMATS:</a:t>
            </a:r>
          </a:p>
          <a:p>
            <a:pPr marL="623135" indent="-623135">
              <a:buClr>
                <a:srgbClr val="0000FF"/>
              </a:buClr>
              <a:buSzPct val="85000"/>
            </a:pPr>
            <a:r>
              <a:rPr lang="en-US" altLang="en-US" sz="2400" b="1" u="sng">
                <a:solidFill>
                  <a:srgbClr val="0000FF"/>
                </a:solidFill>
                <a:latin typeface="Arial Black" pitchFamily="34" charset="0"/>
              </a:rPr>
              <a:t>General: </a:t>
            </a:r>
            <a:r>
              <a:rPr lang="en-US" altLang="en-US" sz="2400" b="1">
                <a:latin typeface="Arial Black" pitchFamily="34" charset="0"/>
              </a:rPr>
              <a:t>This is the default number format that Excel applies when you type a number. For the most part, numbers that are formatted with the General format are displayed just the way you type them. However, if the cell is not wide enough to show the entire number, the General format rounds the numbers with decimals.</a:t>
            </a:r>
          </a:p>
          <a:p>
            <a:pPr marL="623135" indent="-623135">
              <a:buClr>
                <a:srgbClr val="0000FF"/>
              </a:buClr>
              <a:buSzPct val="85000"/>
            </a:pPr>
            <a:endParaRPr lang="en-US" altLang="en-US" sz="2400">
              <a:latin typeface="Arial Black" pitchFamily="34" charset="0"/>
            </a:endParaRPr>
          </a:p>
          <a:p>
            <a:pPr marL="623135" indent="-623135">
              <a:buClr>
                <a:srgbClr val="0000FF"/>
              </a:buClr>
              <a:buSzPct val="85000"/>
              <a:buNone/>
            </a:pPr>
            <a:endParaRPr lang="en-US" altLang="en-US" sz="2400">
              <a:latin typeface="Arial Black" pitchFamily="34" charset="0"/>
            </a:endParaRPr>
          </a:p>
        </p:txBody>
      </p:sp>
    </p:spTree>
  </p:cSld>
  <p:clrMapOvr>
    <a:masterClrMapping/>
  </p:clrMapOvr>
  <p:transition spd="slow">
    <p:newsfla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4" name="Content Placeholder 2"/>
          <p:cNvSpPr>
            <a:spLocks noGrp="1"/>
          </p:cNvSpPr>
          <p:nvPr>
            <p:ph idx="1"/>
          </p:nvPr>
        </p:nvSpPr>
        <p:spPr>
          <a:xfrm>
            <a:off x="310912" y="154446"/>
            <a:ext cx="11814651" cy="6641183"/>
          </a:xfrm>
          <a:prstGeom prst="rect">
            <a:avLst/>
          </a:prstGeom>
          <a:solidFill>
            <a:srgbClr val="FEF0D7">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r>
              <a:rPr lang="en-US" altLang="en-US" sz="2900" b="1" u="sng">
                <a:solidFill>
                  <a:srgbClr val="0000FF"/>
                </a:solidFill>
                <a:latin typeface="Arial Black" pitchFamily="34" charset="0"/>
              </a:rPr>
              <a:t>Number</a:t>
            </a:r>
            <a:r>
              <a:rPr lang="en-US" altLang="en-US" sz="2900" b="1">
                <a:latin typeface="Arial Black" pitchFamily="34" charset="0"/>
              </a:rPr>
              <a:t>: This format is used for the general display of numbers. You can specify the number of decimal places that you want to use, whether you want to use a thousands separator, and how you want to display negative numbers.</a:t>
            </a:r>
          </a:p>
          <a:p>
            <a:pPr lvl="0"/>
            <a:r>
              <a:rPr lang="en-US" altLang="en-US" sz="2900" b="1">
                <a:latin typeface="Arial Black" pitchFamily="34" charset="0"/>
              </a:rPr>
              <a:t> </a:t>
            </a:r>
            <a:r>
              <a:rPr lang="en-US" altLang="en-US" sz="2900" b="1" u="sng">
                <a:solidFill>
                  <a:srgbClr val="0000FF"/>
                </a:solidFill>
                <a:latin typeface="Arial Black" pitchFamily="34" charset="0"/>
              </a:rPr>
              <a:t>Currency</a:t>
            </a:r>
            <a:r>
              <a:rPr lang="en-US" altLang="en-US" sz="2900" b="1">
                <a:latin typeface="Arial Black" pitchFamily="34" charset="0"/>
              </a:rPr>
              <a:t>: This format is used for general monetary values and displays the default currency symbol with numbers. You can specify the number of decimal places that you want to use.</a:t>
            </a:r>
          </a:p>
          <a:p>
            <a:pPr lvl="0"/>
            <a:r>
              <a:rPr lang="en-US" altLang="en-US" sz="2900" b="1" u="sng">
                <a:solidFill>
                  <a:srgbClr val="0000FF"/>
                </a:solidFill>
                <a:latin typeface="Arial Black" pitchFamily="34" charset="0"/>
              </a:rPr>
              <a:t>Accounting</a:t>
            </a:r>
            <a:r>
              <a:rPr lang="en-US" altLang="en-US" sz="2900" b="1">
                <a:latin typeface="Arial Black" pitchFamily="34" charset="0"/>
              </a:rPr>
              <a:t>: This format is also used for monetary values, but it aligns the currency symbols and decimal points of numbers in a column.</a:t>
            </a:r>
          </a:p>
          <a:p>
            <a:pPr lvl="0"/>
            <a:r>
              <a:rPr lang="en-US" altLang="en-US" sz="2900" b="1" u="sng">
                <a:solidFill>
                  <a:srgbClr val="0000FF"/>
                </a:solidFill>
                <a:latin typeface="Arial Black" pitchFamily="34" charset="0"/>
              </a:rPr>
              <a:t>Date</a:t>
            </a:r>
            <a:r>
              <a:rPr lang="en-US" altLang="en-US" sz="2900" b="1">
                <a:latin typeface="Arial Black" pitchFamily="34" charset="0"/>
              </a:rPr>
              <a:t>: This format displays date and time serial numbers as date values, according to the type and locale (location) that you specify.</a:t>
            </a:r>
          </a:p>
        </p:txBody>
      </p:sp>
    </p:spTree>
  </p:cSld>
  <p:clrMapOvr>
    <a:masterClrMapping/>
  </p:clrMapOvr>
  <p:transition spd="slow">
    <p:newsfla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5" name="Content Placeholder 2"/>
          <p:cNvSpPr>
            <a:spLocks noGrp="1"/>
          </p:cNvSpPr>
          <p:nvPr>
            <p:ph idx="1"/>
          </p:nvPr>
        </p:nvSpPr>
        <p:spPr>
          <a:xfrm>
            <a:off x="207275" y="154446"/>
            <a:ext cx="12021926" cy="6563960"/>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r>
              <a:rPr lang="en-US" altLang="en-US" sz="2900" b="1" u="sng">
                <a:solidFill>
                  <a:srgbClr val="0000FF"/>
                </a:solidFill>
                <a:latin typeface="Arial Black" pitchFamily="34" charset="0"/>
              </a:rPr>
              <a:t>Time</a:t>
            </a:r>
            <a:r>
              <a:rPr lang="en-US" altLang="en-US" sz="2900" b="1">
                <a:latin typeface="Arial Black" pitchFamily="34" charset="0"/>
              </a:rPr>
              <a:t>: This format displays date and time serial numbers as time values, according to the type and locale (location) that you specify. </a:t>
            </a:r>
          </a:p>
          <a:p>
            <a:pPr lvl="0"/>
            <a:r>
              <a:rPr lang="en-US" altLang="en-US" sz="2900" b="1" u="sng">
                <a:solidFill>
                  <a:srgbClr val="0000FF"/>
                </a:solidFill>
                <a:latin typeface="Arial Black" pitchFamily="34" charset="0"/>
              </a:rPr>
              <a:t>Percentage</a:t>
            </a:r>
            <a:r>
              <a:rPr lang="en-US" altLang="en-US" sz="2900" b="1">
                <a:latin typeface="Arial Black" pitchFamily="34" charset="0"/>
              </a:rPr>
              <a:t>: This format multiplies the cell value by 100 and displays the result with a percent symbol. You can specify the number of decimal places that you want to use.</a:t>
            </a:r>
          </a:p>
          <a:p>
            <a:pPr lvl="0"/>
            <a:r>
              <a:rPr lang="en-US" altLang="en-US" sz="2900" b="1">
                <a:latin typeface="Arial Black" pitchFamily="34" charset="0"/>
              </a:rPr>
              <a:t> </a:t>
            </a:r>
            <a:r>
              <a:rPr lang="en-US" altLang="en-US" sz="2900" b="1" u="sng">
                <a:solidFill>
                  <a:srgbClr val="0000FF"/>
                </a:solidFill>
                <a:latin typeface="Arial Black" pitchFamily="34" charset="0"/>
              </a:rPr>
              <a:t>Fraction</a:t>
            </a:r>
            <a:r>
              <a:rPr lang="en-US" altLang="en-US" sz="2900" b="1">
                <a:latin typeface="Arial Black" pitchFamily="34" charset="0"/>
              </a:rPr>
              <a:t>: This format display a number as a fraction, according to the type of fraction that you specify.</a:t>
            </a:r>
          </a:p>
          <a:p>
            <a:pPr lvl="0"/>
            <a:r>
              <a:rPr lang="en-US" altLang="en-US" sz="2900" b="1" u="sng">
                <a:solidFill>
                  <a:srgbClr val="0000FF"/>
                </a:solidFill>
                <a:latin typeface="Arial Black" pitchFamily="34" charset="0"/>
              </a:rPr>
              <a:t>Text</a:t>
            </a:r>
            <a:r>
              <a:rPr lang="en-US" altLang="en-US" sz="2900" b="1">
                <a:latin typeface="Arial Black" pitchFamily="34" charset="0"/>
              </a:rPr>
              <a:t>: This format treats the content of a cell as text and displays the content exactly as you type it, even when numbers are typed.</a:t>
            </a:r>
          </a:p>
          <a:p>
            <a:pPr lvl="0"/>
            <a:r>
              <a:rPr lang="en-US" altLang="en-US">
                <a:latin typeface="Arial Black" pitchFamily="34" charset="0"/>
              </a:rPr>
              <a:t> </a:t>
            </a:r>
            <a:r>
              <a:rPr lang="en-US" altLang="en-US" sz="2900" b="1" u="sng">
                <a:solidFill>
                  <a:srgbClr val="0000FF"/>
                </a:solidFill>
                <a:latin typeface="Arial Black" pitchFamily="34" charset="0"/>
              </a:rPr>
              <a:t>Custom</a:t>
            </a:r>
            <a:r>
              <a:rPr lang="en-US" altLang="en-US" sz="2900" b="1">
                <a:latin typeface="Arial Black" pitchFamily="34" charset="0"/>
              </a:rPr>
              <a:t>: This format allows you to modify a copy of an existing number format code. This creates a custom number format that is added to the list of number format codes. </a:t>
            </a:r>
          </a:p>
        </p:txBody>
      </p:sp>
    </p:spTree>
  </p:cSld>
  <p:clrMapOvr>
    <a:masterClrMapping/>
  </p:clrMapOvr>
  <p:transition spd="slow">
    <p:newsfla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6" name="Content Placeholder 2"/>
          <p:cNvSpPr>
            <a:spLocks noGrp="1"/>
          </p:cNvSpPr>
          <p:nvPr>
            <p:ph idx="1"/>
          </p:nvPr>
        </p:nvSpPr>
        <p:spPr>
          <a:xfrm>
            <a:off x="207275" y="154446"/>
            <a:ext cx="12021926"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sz="2400" b="1" u="sng">
                <a:solidFill>
                  <a:srgbClr val="0000FF"/>
                </a:solidFill>
                <a:latin typeface="Arial Black" pitchFamily="34" charset="0"/>
              </a:rPr>
              <a:t>Worksheet data management:</a:t>
            </a:r>
          </a:p>
          <a:p>
            <a:pPr lvl="0">
              <a:buNone/>
            </a:pPr>
            <a:r>
              <a:rPr lang="en-US" altLang="en-US" sz="2400" b="1">
                <a:latin typeface="Arial Black" pitchFamily="34" charset="0"/>
              </a:rPr>
              <a:t>Data management features available in spreadsheets helps a user to manage large amounts of related data. Some database operations that can be performed on a worksheet list include data entry forms, sorting, filtering, Subtotaling and input validation.</a:t>
            </a:r>
          </a:p>
          <a:p>
            <a:pPr lvl="0"/>
            <a:r>
              <a:rPr lang="en-US" altLang="en-US" sz="2400" b="1" u="sng">
                <a:solidFill>
                  <a:srgbClr val="0000FF"/>
                </a:solidFill>
                <a:latin typeface="Arial Black" pitchFamily="34" charset="0"/>
              </a:rPr>
              <a:t>Data entry using forms: </a:t>
            </a:r>
          </a:p>
          <a:p>
            <a:pPr lvl="0">
              <a:buNone/>
            </a:pPr>
            <a:r>
              <a:rPr lang="en-US" altLang="en-US" sz="2400" b="1">
                <a:latin typeface="Arial Black" pitchFamily="34" charset="0"/>
              </a:rPr>
              <a:t>A data form lets the user display and enter records into a worksheet database.</a:t>
            </a:r>
          </a:p>
          <a:p>
            <a:pPr lvl="0"/>
            <a:r>
              <a:rPr lang="en-US" altLang="en-US" sz="2400" b="1" u="sng">
                <a:solidFill>
                  <a:srgbClr val="0000FF"/>
                </a:solidFill>
                <a:latin typeface="Arial Black" pitchFamily="34" charset="0"/>
              </a:rPr>
              <a:t>Sorting:</a:t>
            </a:r>
          </a:p>
          <a:p>
            <a:pPr lvl="0">
              <a:buNone/>
            </a:pPr>
            <a:r>
              <a:rPr lang="en-US" altLang="en-US" sz="2400" b="1">
                <a:latin typeface="Arial Black" pitchFamily="34" charset="0"/>
              </a:rPr>
              <a:t>These is the arrangement of records according to a specified field in ascending or descending order.</a:t>
            </a:r>
          </a:p>
          <a:p>
            <a:pPr lvl="0"/>
            <a:r>
              <a:rPr lang="en-US" altLang="en-US" sz="2400" b="1" u="sng">
                <a:solidFill>
                  <a:srgbClr val="0000FF"/>
                </a:solidFill>
                <a:latin typeface="Arial Black" pitchFamily="34" charset="0"/>
              </a:rPr>
              <a:t>Filtering data:</a:t>
            </a:r>
          </a:p>
          <a:p>
            <a:pPr lvl="0">
              <a:buNone/>
            </a:pPr>
            <a:r>
              <a:rPr lang="en-US" altLang="en-US" sz="2400" b="1">
                <a:latin typeface="Arial Black" pitchFamily="34" charset="0"/>
              </a:rPr>
              <a:t>Filters are used to display ONLY data that meet certain criteria. This is useful when you have a large worksheet and you are only interested in a small portion.</a:t>
            </a:r>
          </a:p>
          <a:p>
            <a:pPr lvl="0">
              <a:buNone/>
            </a:pPr>
            <a:endParaRPr lang="en-US" altLang="en-US" sz="2400" b="1">
              <a:latin typeface="Arial Black" pitchFamily="34" charset="0"/>
            </a:endParaRPr>
          </a:p>
          <a:p>
            <a:pPr lvl="0">
              <a:buNone/>
            </a:pPr>
            <a:endParaRPr lang="en-US" altLang="en-US" sz="2400" b="1">
              <a:latin typeface="Arial Black" pitchFamily="34" charset="0"/>
            </a:endParaRPr>
          </a:p>
        </p:txBody>
      </p:sp>
    </p:spTree>
  </p:cSld>
  <p:clrMapOvr>
    <a:masterClrMapping/>
  </p:clrMapOvr>
  <p:transition spd="slow">
    <p:newsfla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7" name="Content Placeholder 2"/>
          <p:cNvSpPr>
            <a:spLocks noGrp="1"/>
          </p:cNvSpPr>
          <p:nvPr>
            <p:ph idx="1"/>
          </p:nvPr>
        </p:nvSpPr>
        <p:spPr>
          <a:xfrm>
            <a:off x="414549" y="231669"/>
            <a:ext cx="11607377"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r>
              <a:rPr lang="en-US" altLang="en-US" sz="2900" b="1" u="sng">
                <a:solidFill>
                  <a:srgbClr val="0000FF"/>
                </a:solidFill>
                <a:latin typeface="Arial Black" pitchFamily="34" charset="0"/>
              </a:rPr>
              <a:t>Subtotals and grand totals:</a:t>
            </a:r>
          </a:p>
          <a:p>
            <a:pPr lvl="0">
              <a:buNone/>
            </a:pPr>
            <a:r>
              <a:rPr lang="en-US" altLang="en-US" sz="2900" b="1">
                <a:latin typeface="Arial Black" pitchFamily="34" charset="0"/>
              </a:rPr>
              <a:t>Subtotals function is used to summarise a worksheet list to display grouped subtotals and grand totals. The list is grouped using a preferred field. </a:t>
            </a:r>
          </a:p>
          <a:p>
            <a:pPr lvl="0"/>
            <a:r>
              <a:rPr lang="en-US" altLang="en-US" sz="2900" b="1" u="sng">
                <a:solidFill>
                  <a:srgbClr val="0000FF"/>
                </a:solidFill>
                <a:latin typeface="Arial Black" pitchFamily="34" charset="0"/>
              </a:rPr>
              <a:t>Input validation:</a:t>
            </a:r>
          </a:p>
          <a:p>
            <a:pPr lvl="0">
              <a:buNone/>
            </a:pPr>
            <a:r>
              <a:rPr lang="en-US" altLang="en-US" sz="2900" b="1">
                <a:latin typeface="Arial Black" pitchFamily="34" charset="0"/>
              </a:rPr>
              <a:t>These feature ensures that the user does not enter wrong or invalid data. Whenever a validation criteria set by the user is violated, an error message is displayed.</a:t>
            </a:r>
          </a:p>
          <a:p>
            <a:pPr lvl="0">
              <a:buNone/>
            </a:pPr>
            <a:endParaRPr lang="en-US" altLang="en-US" sz="2900" b="1">
              <a:solidFill>
                <a:srgbClr val="0000FF"/>
              </a:solidFill>
              <a:latin typeface="Arial Black" pitchFamily="34" charset="0"/>
            </a:endParaRPr>
          </a:p>
          <a:p>
            <a:pPr lvl="0">
              <a:buNone/>
            </a:pPr>
            <a:r>
              <a:rPr lang="en-US" altLang="en-US" sz="2900" b="1">
                <a:solidFill>
                  <a:srgbClr val="0000FF"/>
                </a:solidFill>
                <a:latin typeface="Arial Black" pitchFamily="34" charset="0"/>
              </a:rPr>
              <a:t>Note: </a:t>
            </a:r>
          </a:p>
          <a:p>
            <a:pPr lvl="0">
              <a:buNone/>
            </a:pPr>
            <a:r>
              <a:rPr lang="en-US" altLang="en-US" sz="2900" b="1" i="1">
                <a:latin typeface="Arial Black" pitchFamily="34" charset="0"/>
              </a:rPr>
              <a:t>Data management tools are found under the </a:t>
            </a:r>
            <a:r>
              <a:rPr lang="en-US" altLang="en-US" sz="2900" b="1" i="1" u="sng">
                <a:solidFill>
                  <a:srgbClr val="0000FF"/>
                </a:solidFill>
                <a:latin typeface="Arial Black" pitchFamily="34" charset="0"/>
              </a:rPr>
              <a:t>Data</a:t>
            </a:r>
            <a:r>
              <a:rPr lang="en-US" altLang="en-US" sz="2900" b="1" i="1">
                <a:latin typeface="Arial Black" pitchFamily="34" charset="0"/>
              </a:rPr>
              <a:t> tab in Excel 2007.</a:t>
            </a:r>
          </a:p>
        </p:txBody>
      </p:sp>
    </p:spTree>
  </p:cSld>
  <p:clrMapOvr>
    <a:masterClrMapping/>
  </p:clrMapOvr>
  <p:transition spd="slow">
    <p:newsfla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8" name="Content Placeholder 2"/>
          <p:cNvSpPr>
            <a:spLocks noGrp="1"/>
          </p:cNvSpPr>
          <p:nvPr>
            <p:ph idx="1"/>
          </p:nvPr>
        </p:nvSpPr>
        <p:spPr>
          <a:xfrm>
            <a:off x="207275" y="154446"/>
            <a:ext cx="12021926" cy="6563960"/>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r>
              <a:rPr lang="en-US" altLang="en-US" sz="2400" b="1" u="sng">
                <a:solidFill>
                  <a:srgbClr val="0000FF"/>
                </a:solidFill>
                <a:latin typeface="Arial Black" pitchFamily="34" charset="0"/>
                <a:ea typeface="Cambria Math" pitchFamily="18" charset="0"/>
              </a:rPr>
              <a:t>Generating charts/graphs:</a:t>
            </a:r>
          </a:p>
          <a:p>
            <a:pPr lvl="0">
              <a:buNone/>
            </a:pPr>
            <a:r>
              <a:rPr lang="en-US" altLang="en-US" sz="2400" b="1">
                <a:latin typeface="Arial Black" pitchFamily="34" charset="0"/>
                <a:ea typeface="Cambria Math" pitchFamily="18" charset="0"/>
              </a:rPr>
              <a:t>Ac chart or graph, is a visually appealing diagram generated from numerical data in a worksheet. </a:t>
            </a:r>
          </a:p>
          <a:p>
            <a:pPr lvl="0">
              <a:buNone/>
            </a:pPr>
            <a:r>
              <a:rPr lang="en-US" altLang="en-US" sz="2400" b="1">
                <a:latin typeface="Arial Black" pitchFamily="34" charset="0"/>
                <a:ea typeface="Cambria Math" pitchFamily="18" charset="0"/>
              </a:rPr>
              <a:t>It is a pictorial representation of base data in a worksheet.</a:t>
            </a:r>
          </a:p>
          <a:p>
            <a:pPr lvl="0">
              <a:buNone/>
            </a:pPr>
            <a:r>
              <a:rPr lang="en-US" altLang="en-US" sz="2400" b="1">
                <a:latin typeface="Arial Black" pitchFamily="34" charset="0"/>
                <a:ea typeface="Cambria Math" pitchFamily="18" charset="0"/>
              </a:rPr>
              <a:t>A chart is linked to the worksheet data. After its creation, it is updated automatically whenever the data on the worksheet is modified. Charts make data easier to interpret.</a:t>
            </a:r>
          </a:p>
          <a:p>
            <a:pPr lvl="0">
              <a:buNone/>
            </a:pPr>
            <a:r>
              <a:rPr lang="en-US" altLang="en-US" sz="2400" b="1">
                <a:latin typeface="Arial Black" pitchFamily="34" charset="0"/>
                <a:ea typeface="Cambria Math" pitchFamily="18" charset="0"/>
              </a:rPr>
              <a:t>Types of charts:</a:t>
            </a:r>
          </a:p>
          <a:p>
            <a:pPr lvl="0">
              <a:buFont typeface="Wingdings" pitchFamily="2" charset="2"/>
              <a:buChar char="v"/>
            </a:pPr>
            <a:r>
              <a:rPr lang="en-US" altLang="en-US" sz="2400" b="1">
                <a:latin typeface="Arial Black" pitchFamily="34" charset="0"/>
                <a:ea typeface="Cambria Math" pitchFamily="18" charset="0"/>
              </a:rPr>
              <a:t>Line chart</a:t>
            </a:r>
          </a:p>
          <a:p>
            <a:pPr lvl="0">
              <a:buFont typeface="Wingdings" pitchFamily="2" charset="2"/>
              <a:buChar char="v"/>
            </a:pPr>
            <a:r>
              <a:rPr lang="en-US" altLang="en-US" sz="2400" b="1">
                <a:latin typeface="Arial Black" pitchFamily="34" charset="0"/>
                <a:ea typeface="Cambria Math" pitchFamily="18" charset="0"/>
              </a:rPr>
              <a:t>Column chart</a:t>
            </a:r>
          </a:p>
          <a:p>
            <a:pPr lvl="0">
              <a:buFont typeface="Wingdings" pitchFamily="2" charset="2"/>
              <a:buChar char="v"/>
            </a:pPr>
            <a:r>
              <a:rPr lang="en-US" altLang="en-US" sz="2400" b="1">
                <a:latin typeface="Arial Black" pitchFamily="34" charset="0"/>
                <a:ea typeface="Cambria Math" pitchFamily="18" charset="0"/>
              </a:rPr>
              <a:t>Bar chart</a:t>
            </a:r>
          </a:p>
          <a:p>
            <a:pPr lvl="0">
              <a:buFont typeface="Wingdings" pitchFamily="2" charset="2"/>
              <a:buChar char="v"/>
            </a:pPr>
            <a:r>
              <a:rPr lang="en-US" altLang="en-US" sz="2400" b="1">
                <a:latin typeface="Arial Black" pitchFamily="34" charset="0"/>
                <a:ea typeface="Cambria Math" pitchFamily="18" charset="0"/>
              </a:rPr>
              <a:t>Burble chart</a:t>
            </a:r>
          </a:p>
          <a:p>
            <a:pPr lvl="0">
              <a:buFont typeface="Wingdings" pitchFamily="2" charset="2"/>
              <a:buChar char="v"/>
            </a:pPr>
            <a:r>
              <a:rPr lang="en-US" altLang="en-US" sz="2400" b="1">
                <a:latin typeface="Arial Black" pitchFamily="34" charset="0"/>
                <a:ea typeface="Cambria Math" pitchFamily="18" charset="0"/>
              </a:rPr>
              <a:t>Pie chart</a:t>
            </a:r>
          </a:p>
          <a:p>
            <a:pPr lvl="0">
              <a:buFont typeface="Wingdings" pitchFamily="2" charset="2"/>
              <a:buChar char="v"/>
            </a:pPr>
            <a:r>
              <a:rPr lang="en-US" altLang="en-US" sz="2400" b="1">
                <a:latin typeface="Arial Black" pitchFamily="34" charset="0"/>
                <a:ea typeface="Cambria Math" pitchFamily="18" charset="0"/>
              </a:rPr>
              <a:t>Scatter chart etc.</a:t>
            </a:r>
          </a:p>
          <a:p>
            <a:pPr lvl="0">
              <a:buNone/>
            </a:pPr>
            <a:r>
              <a:rPr lang="en-US" altLang="en-US" sz="2400" b="1" i="1">
                <a:latin typeface="Arial Black" pitchFamily="34" charset="0"/>
                <a:ea typeface="Cambria Math" pitchFamily="18" charset="0"/>
              </a:rPr>
              <a:t>(</a:t>
            </a:r>
            <a:r>
              <a:rPr lang="en-US" altLang="en-US" sz="2400" b="1" i="1">
                <a:solidFill>
                  <a:srgbClr val="0000FF"/>
                </a:solidFill>
                <a:latin typeface="Arial Black" pitchFamily="34" charset="0"/>
                <a:ea typeface="Cambria Math" pitchFamily="18" charset="0"/>
              </a:rPr>
              <a:t>assignment</a:t>
            </a:r>
            <a:r>
              <a:rPr lang="en-US" altLang="en-US" sz="2400" b="1" i="1">
                <a:latin typeface="Arial Black" pitchFamily="34" charset="0"/>
                <a:ea typeface="Cambria Math" pitchFamily="18" charset="0"/>
              </a:rPr>
              <a:t>: expound on types of charts Longhorn bk 2 pg 77 and Onunga bk 2 pg 112)</a:t>
            </a:r>
          </a:p>
          <a:p>
            <a:pPr lvl="0">
              <a:buNone/>
            </a:pPr>
            <a:endParaRPr lang="en-US" altLang="en-US" sz="2400" b="1">
              <a:latin typeface="Arial Black" pitchFamily="34" charset="0"/>
              <a:ea typeface="Cambria Math" pitchFamily="18" charset="0"/>
            </a:endParaRPr>
          </a:p>
          <a:p>
            <a:pPr lvl="0">
              <a:buNone/>
            </a:pPr>
            <a:endParaRPr lang="en-US" altLang="en-US" sz="2400" b="1">
              <a:latin typeface="Arial Black" pitchFamily="34" charset="0"/>
              <a:ea typeface="Cambria Math" pitchFamily="18" charset="0"/>
            </a:endParaRPr>
          </a:p>
        </p:txBody>
      </p:sp>
    </p:spTree>
  </p:cSld>
  <p:clrMapOvr>
    <a:masterClrMapping/>
  </p:clrMapOvr>
  <p:transition spd="slow">
    <p:newsfla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9" name="Content Placeholder 2"/>
          <p:cNvSpPr>
            <a:spLocks noGrp="1"/>
          </p:cNvSpPr>
          <p:nvPr>
            <p:ph idx="1"/>
          </p:nvPr>
        </p:nvSpPr>
        <p:spPr>
          <a:xfrm>
            <a:off x="414549" y="231669"/>
            <a:ext cx="11607377" cy="6486737"/>
          </a:xfrm>
          <a:prstGeom prst="rect">
            <a:avLst/>
          </a:prstGeom>
          <a:solidFill>
            <a:srgbClr val="FFFF00">
              <a:alpha val="100000"/>
            </a:srgbClr>
          </a:solid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sz="2400" b="1" u="sng">
                <a:solidFill>
                  <a:srgbClr val="0000FF"/>
                </a:solidFill>
                <a:latin typeface="Arial Black" pitchFamily="34" charset="0"/>
              </a:rPr>
              <a:t>Chart elements:</a:t>
            </a:r>
          </a:p>
          <a:p>
            <a:pPr lvl="0"/>
            <a:r>
              <a:rPr lang="en-US" altLang="en-US" sz="2400" b="1">
                <a:solidFill>
                  <a:srgbClr val="0000FF"/>
                </a:solidFill>
                <a:latin typeface="Arial Black" pitchFamily="34" charset="0"/>
              </a:rPr>
              <a:t>Axis</a:t>
            </a:r>
            <a:r>
              <a:rPr lang="en-US" altLang="en-US" sz="2400" b="1">
                <a:latin typeface="Arial Black" pitchFamily="34" charset="0"/>
              </a:rPr>
              <a:t>: the vertical and horizontal lines against which data is plotted. The X-axis is referred to as category axis and the Y-axis is referred to as the value axis.</a:t>
            </a:r>
          </a:p>
          <a:p>
            <a:pPr lvl="0"/>
            <a:r>
              <a:rPr lang="en-US" altLang="en-US" sz="2400" b="1">
                <a:solidFill>
                  <a:srgbClr val="0000FF"/>
                </a:solidFill>
                <a:latin typeface="Arial Black" pitchFamily="34" charset="0"/>
              </a:rPr>
              <a:t>Data range</a:t>
            </a:r>
            <a:r>
              <a:rPr lang="en-US" altLang="en-US" sz="2400" b="1">
                <a:latin typeface="Arial Black" pitchFamily="34" charset="0"/>
              </a:rPr>
              <a:t>: the data selected from the worksheet to create the chart.</a:t>
            </a:r>
          </a:p>
          <a:p>
            <a:pPr lvl="0"/>
            <a:r>
              <a:rPr lang="en-US" altLang="en-US" sz="2400" b="1">
                <a:solidFill>
                  <a:srgbClr val="0000FF"/>
                </a:solidFill>
                <a:latin typeface="Arial Black" pitchFamily="34" charset="0"/>
              </a:rPr>
              <a:t>Series</a:t>
            </a:r>
            <a:r>
              <a:rPr lang="en-US" altLang="en-US" sz="2400" b="1">
                <a:latin typeface="Arial Black" pitchFamily="34" charset="0"/>
              </a:rPr>
              <a:t>: the row or column headings that make up the range of values from the worksheet to the chart.</a:t>
            </a:r>
          </a:p>
          <a:p>
            <a:pPr lvl="0"/>
            <a:r>
              <a:rPr lang="en-US" altLang="en-US" sz="2400" b="1">
                <a:solidFill>
                  <a:srgbClr val="0000FF"/>
                </a:solidFill>
                <a:latin typeface="Arial Black" pitchFamily="34" charset="0"/>
              </a:rPr>
              <a:t>Titles</a:t>
            </a:r>
            <a:r>
              <a:rPr lang="en-US" altLang="en-US" sz="2400" b="1">
                <a:latin typeface="Arial Black" pitchFamily="34" charset="0"/>
              </a:rPr>
              <a:t>: there are three titles; for the chart, category axis and value axis. They are lines of text used to describe the chart elements.</a:t>
            </a:r>
          </a:p>
          <a:p>
            <a:pPr lvl="0"/>
            <a:r>
              <a:rPr lang="en-US" altLang="en-US" sz="2400" b="1">
                <a:solidFill>
                  <a:srgbClr val="0000FF"/>
                </a:solidFill>
                <a:latin typeface="Arial Black" pitchFamily="34" charset="0"/>
              </a:rPr>
              <a:t>Gridlines</a:t>
            </a:r>
            <a:r>
              <a:rPr lang="en-US" altLang="en-US" sz="2400" b="1">
                <a:latin typeface="Arial Black" pitchFamily="34" charset="0"/>
              </a:rPr>
              <a:t>: incremental lines that may appear along each axis; they help the user to read values from the graph more easily.</a:t>
            </a:r>
          </a:p>
          <a:p>
            <a:pPr lvl="0"/>
            <a:r>
              <a:rPr lang="en-US" altLang="en-US" sz="2400" b="1">
                <a:solidFill>
                  <a:srgbClr val="0000FF"/>
                </a:solidFill>
                <a:latin typeface="Arial Black" pitchFamily="34" charset="0"/>
              </a:rPr>
              <a:t>Legend (key): </a:t>
            </a:r>
            <a:r>
              <a:rPr lang="en-US" altLang="en-US" sz="2400" b="1">
                <a:latin typeface="Arial Black" pitchFamily="34" charset="0"/>
              </a:rPr>
              <a:t>a cross-reference showing how each series is represented in the chart. </a:t>
            </a:r>
          </a:p>
        </p:txBody>
      </p:sp>
    </p:spTree>
  </p:cSld>
  <p:clrMapOvr>
    <a:masterClrMapping/>
  </p:clrMapOvr>
  <p:transition spd="slow">
    <p:newsfla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80" name="Content Placeholder 2"/>
          <p:cNvSpPr>
            <a:spLocks noGrp="1"/>
          </p:cNvSpPr>
          <p:nvPr>
            <p:ph idx="1"/>
          </p:nvPr>
        </p:nvSpPr>
        <p:spPr>
          <a:xfrm>
            <a:off x="684437" y="537344"/>
            <a:ext cx="11130213" cy="4244050"/>
          </a:xfrm>
          <a:prstGeom prst="rect">
            <a:avLst/>
          </a:prstGeom>
          <a:noFill/>
          <a:ln>
            <a:noFill/>
          </a:ln>
        </p:spPr>
        <p:txBody>
          <a:bodyPr vert="horz" lIns="221559" tIns="110780" rIns="110780" bIns="55390" anchor="t"/>
          <a:lstStyle>
            <a:lvl1pPr marL="265112" indent="-265112" algn="l" rtl="0" eaLnBrk="0" fontAlgn="base" latinLnBrk="0" hangingPunct="0">
              <a:lnSpc>
                <a:spcPct val="100000"/>
              </a:lnSpc>
              <a:spcBef>
                <a:spcPts val="250"/>
              </a:spcBef>
              <a:spcAft>
                <a:spcPct val="0"/>
              </a:spcAft>
              <a:buClr>
                <a:schemeClr val="accent1"/>
              </a:buClr>
              <a:buSzPct val="80000"/>
              <a:buFont typeface="Wingdings 2" pitchFamily="18" charset="2"/>
              <a:buChar char=""/>
              <a:defRPr sz="2800" b="0" i="0" u="none" baseline="0">
                <a:solidFill>
                  <a:schemeClr val="dk1"/>
                </a:solidFill>
                <a:latin typeface="Verdana" pitchFamily="34" charset="0"/>
                <a:sym typeface="Arial" charset="0"/>
              </a:defRPr>
            </a:lvl1pPr>
            <a:lvl2pPr marL="547687" indent="-200025" algn="l" rtl="0" eaLnBrk="0" fontAlgn="base" latinLnBrk="0" hangingPunct="0">
              <a:lnSpc>
                <a:spcPct val="100000"/>
              </a:lnSpc>
              <a:spcBef>
                <a:spcPts val="250"/>
              </a:spcBef>
              <a:spcAft>
                <a:spcPct val="0"/>
              </a:spcAft>
              <a:buClr>
                <a:schemeClr val="accent1"/>
              </a:buClr>
              <a:buSzPct val="100000"/>
              <a:buFont typeface="Verdana" pitchFamily="34" charset="0"/>
              <a:buChar char="◦"/>
              <a:defRPr sz="2400" b="0" i="0" u="none" baseline="0">
                <a:solidFill>
                  <a:schemeClr val="dk1"/>
                </a:solidFill>
                <a:latin typeface="Verdana" pitchFamily="34" charset="0"/>
                <a:sym typeface="Arial" charset="0"/>
              </a:defRPr>
            </a:lvl2pPr>
            <a:lvl3pPr marL="785812" indent="-182562" algn="l" rtl="0" eaLnBrk="0" fontAlgn="base" latinLnBrk="0" hangingPunct="0">
              <a:lnSpc>
                <a:spcPct val="100000"/>
              </a:lnSpc>
              <a:spcBef>
                <a:spcPts val="250"/>
              </a:spcBef>
              <a:spcAft>
                <a:spcPct val="0"/>
              </a:spcAft>
              <a:buClr>
                <a:srgbClr val="ED3742"/>
              </a:buClr>
              <a:buSzPct val="100000"/>
              <a:buFont typeface="Wingdings 2" pitchFamily="18" charset="2"/>
              <a:buChar char=""/>
              <a:defRPr sz="2200" b="0" i="0" u="none" baseline="0">
                <a:solidFill>
                  <a:schemeClr val="dk1"/>
                </a:solidFill>
                <a:latin typeface="Verdana" pitchFamily="34" charset="0"/>
                <a:sym typeface="Arial" charset="0"/>
              </a:defRPr>
            </a:lvl3pPr>
            <a:lvl4pPr marL="1023937" indent="-182562" algn="l" rtl="0" eaLnBrk="0" fontAlgn="base" latinLnBrk="0" hangingPunct="0">
              <a:lnSpc>
                <a:spcPct val="100000"/>
              </a:lnSpc>
              <a:spcBef>
                <a:spcPts val="225"/>
              </a:spcBef>
              <a:spcAft>
                <a:spcPct val="0"/>
              </a:spcAft>
              <a:buClr>
                <a:srgbClr val="ED3742"/>
              </a:buClr>
              <a:buSzPct val="112000"/>
              <a:buFont typeface="Verdana" pitchFamily="34" charset="0"/>
              <a:buChar char="◦"/>
              <a:defRPr sz="1900" b="0" i="0" u="none" baseline="0">
                <a:solidFill>
                  <a:schemeClr val="dk1"/>
                </a:solidFill>
                <a:latin typeface="Verdana" pitchFamily="34" charset="0"/>
                <a:sym typeface="Arial" charset="0"/>
              </a:defRPr>
            </a:lvl4pPr>
            <a:lvl5pPr marL="1279525" indent="-182563" algn="l" rtl="0" eaLnBrk="0" fontAlgn="base" latinLnBrk="0" hangingPunct="0">
              <a:lnSpc>
                <a:spcPct val="100000"/>
              </a:lnSpc>
              <a:spcBef>
                <a:spcPts val="250"/>
              </a:spcBef>
              <a:spcAft>
                <a:spcPct val="0"/>
              </a:spcAft>
              <a:buClr>
                <a:srgbClr val="4A85BF"/>
              </a:buClr>
              <a:buSzPct val="100000"/>
              <a:buFont typeface="Wingdings 2" pitchFamily="18" charset="2"/>
              <a:buChar char=""/>
              <a:defRPr sz="2000" b="0" i="0" u="none" baseline="0">
                <a:solidFill>
                  <a:schemeClr val="dk1"/>
                </a:solidFill>
                <a:latin typeface="Verdana" pitchFamily="34" charset="0"/>
                <a:sym typeface="Arial" charset="0"/>
              </a:defRPr>
            </a:lvl5pPr>
          </a:lstStyle>
          <a:p>
            <a:pPr lvl="0">
              <a:buNone/>
            </a:pPr>
            <a:r>
              <a:rPr lang="en-US" altLang="en-US"/>
              <a:t>Printing worksheets:</a:t>
            </a:r>
          </a:p>
        </p:txBody>
      </p:sp>
    </p:spTree>
  </p:cSld>
  <p:clrMapOvr>
    <a:masterClrMapping/>
  </p:clrMapOvr>
  <p:transition spd="slow">
    <p:newsflash/>
  </p:transition>
</p:sld>
</file>

<file path=ppt/theme/theme1.xml><?xml version="1.0" encoding="utf-8"?>
<a:theme xmlns:a="http://schemas.openxmlformats.org/drawingml/2006/main" name="Office 主题">
  <a:themeElements>
    <a:clrScheme name="Default Color Scheme">
      <a:dk1>
        <a:srgbClr val="000000"/>
      </a:dk1>
      <a:lt1>
        <a:srgbClr val="FFFFFF"/>
      </a:lt1>
      <a:dk2>
        <a:srgbClr val="F4E7ED"/>
      </a:dk2>
      <a:lt2>
        <a:srgbClr val="B13F9A"/>
      </a:lt2>
      <a:accent1>
        <a:srgbClr val="B83D68"/>
      </a:accent1>
      <a:accent2>
        <a:srgbClr val="AC66BB"/>
      </a:accent2>
      <a:accent3>
        <a:srgbClr val="FFFFFF"/>
      </a:accent3>
      <a:accent4>
        <a:srgbClr val="000000"/>
      </a:accent4>
      <a:accent5>
        <a:srgbClr val="D8AFB9"/>
      </a:accent5>
      <a:accent6>
        <a:srgbClr val="9A5BA7"/>
      </a:accent6>
      <a:hlink>
        <a:srgbClr val="FFDE66"/>
      </a:hlink>
      <a:folHlink>
        <a:srgbClr val="D490C5"/>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Color Scheme 1">
        <a:dk1>
          <a:srgbClr val="000000"/>
        </a:dk1>
        <a:lt1>
          <a:srgbClr val="FFFFFF"/>
        </a:lt1>
        <a:dk2>
          <a:srgbClr val="F4E7ED"/>
        </a:dk2>
        <a:lt2>
          <a:srgbClr val="B13F9A"/>
        </a:lt2>
        <a:accent1>
          <a:srgbClr val="B83D68"/>
        </a:accent1>
        <a:accent2>
          <a:srgbClr val="AC66BB"/>
        </a:accent2>
        <a:accent3>
          <a:srgbClr val="FFFFFF"/>
        </a:accent3>
        <a:accent4>
          <a:srgbClr val="000000"/>
        </a:accent4>
        <a:accent5>
          <a:srgbClr val="D8AFB9"/>
        </a:accent5>
        <a:accent6>
          <a:srgbClr val="9A5BA7"/>
        </a:accent6>
        <a:hlink>
          <a:srgbClr val="FFDE66"/>
        </a:hlink>
        <a:folHlink>
          <a:srgbClr val="D490C5"/>
        </a:folHlink>
      </a:clrScheme>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3700</Words>
  <Application>Microsoft Office PowerPoint</Application>
  <PresentationFormat>Custom</PresentationFormat>
  <Paragraphs>383</Paragraphs>
  <Slides>45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47" baseType="lpstr">
      <vt:lpstr>Office 主题</vt:lpstr>
      <vt:lpstr>Microsoft Excel Chart</vt:lpstr>
      <vt:lpstr>SPREADSHEETS FORM 2 COURSE WORK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KAHETI BOYS</dc:creator>
  <cp:lastModifiedBy>USTAD</cp:lastModifiedBy>
  <cp:revision>1</cp:revision>
  <dcterms:created xsi:type="dcterms:W3CDTF">2016-03-08T02:55:05Z</dcterms:created>
  <dcterms:modified xsi:type="dcterms:W3CDTF">2024-03-20T09:44:23Z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8ca13f172b4745f68359d782014a0c85</vt:lpwstr>
  </property>
</Properties>
</file>