
<file path=[Content_Types].xml><?xml version="1.0" encoding="utf-8"?>
<Types xmlns="http://schemas.openxmlformats.org/package/2006/content-types">
  <Default Extension="rels" ContentType="application/vnd.openxmlformats-package.relationships+xml"/>
  <Default Extension="xml" ContentType="application/xml"/>
  <Default Extension="png" ContentType="image/png"/>
  <Default Extension="jpe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slideMasters/slideMaster2.xml" ContentType="application/vnd.openxmlformats-officedocument.presentationml.slideMaster+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ppt/theme/theme4.xml" ContentType="application/vnd.openxmlformats-officedocument.theme+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officeDocument/2006/relationships/extended-properties" Target="docProps/app.xml"/><Relationship Id="rId3" Type="http://schemas.openxmlformats.org/package/2006/relationships/metadata/core-properties" Target="docProps/core.xml"/><Relationship Id="rId4" Type="http://schemas.openxmlformats.org/officeDocument/2006/relationships/custom-properties" Target="docProps/custom.xml"/></Relationships>
</file>

<file path=ppt/presentation.xml><?xml version="1.0" encoding="utf-8"?>
<p:presentation xmlns:p="http://schemas.openxmlformats.org/presentationml/2006/main" xmlns:r="http://schemas.openxmlformats.org/officeDocument/2006/relationships" xmlns:a="http://schemas.openxmlformats.org/drawingml/2006/main" firstSlideNum="1" rtl="0" saveSubsetFonts="0" serverZoom="0" showSpecialPlsOnTitleSld="1">
  <p:sldMasterIdLst>
    <p:sldMasterId id="2147483675" r:id="rId1"/>
    <p:sldMasterId id="2147483687" r:id="rId2"/>
  </p:sldMasterIdLst>
  <p:notesMasterIdLst>
    <p:notesMasterId r:id="rId3"/>
  </p:notesMasterIdLst>
  <p:sldIdLst>
    <p:sldId id="341"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63" r:id="rId26"/>
    <p:sldId id="364" r:id="rId27"/>
    <p:sldId id="365" r:id="rId28"/>
    <p:sldId id="366" r:id="rId29"/>
    <p:sldId id="367" r:id="rId30"/>
    <p:sldId id="368" r:id="rId31"/>
    <p:sldId id="369" r:id="rId32"/>
    <p:sldId id="370" r:id="rId33"/>
    <p:sldId id="371" r:id="rId34"/>
    <p:sldId id="372" r:id="rId35"/>
    <p:sldId id="373" r:id="rId36"/>
    <p:sldId id="374" r:id="rId37"/>
    <p:sldId id="375" r:id="rId38"/>
    <p:sldId id="376" r:id="rId39"/>
    <p:sldId id="377" r:id="rId40"/>
    <p:sldId id="378" r:id="rId41"/>
    <p:sldId id="379" r:id="rId42"/>
    <p:sldId id="380" r:id="rId43"/>
    <p:sldId id="381" r:id="rId44"/>
    <p:sldId id="382" r:id="rId45"/>
    <p:sldId id="383" r:id="rId46"/>
    <p:sldId id="384" r:id="rId47"/>
    <p:sldId id="385" r:id="rId48"/>
    <p:sldId id="386" r:id="rId49"/>
    <p:sldId id="387" r:id="rId50"/>
    <p:sldId id="388" r:id="rId51"/>
    <p:sldId id="389" r:id="rId52"/>
    <p:sldId id="390" r:id="rId53"/>
    <p:sldId id="391" r:id="rId54"/>
    <p:sldId id="392" r:id="rId55"/>
    <p:sldId id="393" r:id="rId56"/>
    <p:sldId id="394" r:id="rId57"/>
    <p:sldId id="395" r:id="rId58"/>
    <p:sldId id="396" r:id="rId59"/>
    <p:sldId id="397" r:id="rId60"/>
    <p:sldId id="398" r:id="rId61"/>
    <p:sldId id="399" r:id="rId62"/>
    <p:sldId id="400" r:id="rId63"/>
    <p:sldId id="401" r:id="rId64"/>
    <p:sldId id="402" r:id="rId65"/>
    <p:sldId id="403" r:id="rId66"/>
    <p:sldId id="404" r:id="rId67"/>
    <p:sldId id="405" r:id="rId68"/>
    <p:sldId id="406" r:id="rId69"/>
    <p:sldId id="407" r:id="rId70"/>
    <p:sldId id="408" r:id="rId71"/>
    <p:sldId id="409" r:id="rId72"/>
    <p:sldId id="410" r:id="rId73"/>
    <p:sldId id="411" r:id="rId74"/>
    <p:sldId id="412" r:id="rId75"/>
    <p:sldId id="413" r:id="rId76"/>
    <p:sldId id="414" r:id="rId77"/>
    <p:sldId id="415" r:id="rId78"/>
    <p:sldId id="416" r:id="rId79"/>
    <p:sldId id="417" r:id="rId80"/>
    <p:sldId id="418" r:id="rId81"/>
    <p:sldId id="419" r:id="rId82"/>
    <p:sldId id="420" r:id="rId83"/>
    <p:sldId id="421" r:id="rId84"/>
    <p:sldId id="422" r:id="rId85"/>
    <p:sldId id="423" r:id="rId86"/>
    <p:sldId id="424" r:id="rId87"/>
    <p:sldId id="425" r:id="rId88"/>
    <p:sldId id="426" r:id="rId89"/>
    <p:sldId id="427" r:id="rId90"/>
    <p:sldId id="428" r:id="rId91"/>
    <p:sldId id="429" r:id="rId92"/>
    <p:sldId id="430" r:id="rId93"/>
    <p:sldId id="431" r:id="rId94"/>
    <p:sldId id="432" r:id="rId95"/>
    <p:sldId id="433" r:id="rId96"/>
    <p:sldId id="434" r:id="rId97"/>
    <p:sldId id="435" r:id="rId98"/>
    <p:sldId id="436" r:id="rId99"/>
    <p:sldId id="437" r:id="rId100"/>
    <p:sldId id="438" r:id="rId101"/>
    <p:sldId id="439" r:id="rId102"/>
    <p:sldId id="440" r:id="rId103"/>
    <p:sldId id="441" r:id="rId104"/>
    <p:sldId id="442" r:id="rId105"/>
    <p:sldId id="443" r:id="rId106"/>
    <p:sldId id="444" r:id="rId107"/>
    <p:sldId id="445" r:id="rId108"/>
    <p:sldId id="446" r:id="rId109"/>
    <p:sldId id="447" r:id="rId110"/>
    <p:sldId id="448" r:id="rId111"/>
    <p:sldId id="449" r:id="rId112"/>
    <p:sldId id="450" r:id="rId113"/>
    <p:sldId id="451" r:id="rId114"/>
    <p:sldId id="452" r:id="rId115"/>
    <p:sldId id="453" r:id="rId116"/>
    <p:sldId id="454" r:id="rId117"/>
    <p:sldId id="455" r:id="rId118"/>
    <p:sldId id="456" r:id="rId119"/>
    <p:sldId id="457" r:id="rId120"/>
    <p:sldId id="458" r:id="rId121"/>
    <p:sldId id="459" r:id="rId122"/>
    <p:sldId id="460" r:id="rId123"/>
    <p:sldId id="461" r:id="rId124"/>
  </p:sldIdLst>
  <p:sldSz type="screen4x3" cy="6858000" cx="9144000"/>
  <p:notesSz cx="6858000" cy="9144000"/>
  <p:defaultTextStyle>
    <a:lvl1pPr algn="l" eaLnBrk="0" fontAlgn="base" hangingPunct="0"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0" fontAlgn="base" hangingPunct="0"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0" fontAlgn="base" hangingPunct="0"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0" fontAlgn="base" hangingPunct="0"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0" fontAlgn="base" hangingPunct="0"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p:defaultTextStyle>
</p:presentation>
</file>

<file path=ppt/presProps.xml><?xml version="1.0" encoding="utf-8"?>
<p:presentationPr xmlns:p="http://schemas.openxmlformats.org/presentationml/2006/main" xmlns:r="http://schemas.openxmlformats.org/officeDocument/2006/relationships" xmlns:a="http://schemas.openxmlformats.org/drawingml/2006/main"/>
</file>

<file path=ppt/tableStyles.xml><?xml version="1.0" encoding="utf-8"?>
<a:tblStyleLst xmlns:a="http://schemas.openxmlformats.org/drawingml/2006/main" def="{5C22544A-7EE6-4342-B048-85BDC9FD1C3A}"/>
</file>

<file path=ppt/viewProps.xml><?xml version="1.0" encoding="utf-8"?>
<p:viewPr xmlns:p="http://schemas.openxmlformats.org/presentationml/2006/main" xmlns:r="http://schemas.openxmlformats.org/officeDocument/2006/relationships" xmlns:a="http://schemas.openxmlformats.org/drawingml/2006/main" lastView="sldView">
  <p:normalViewPr showOutlineIcons="1" snapVertSplitter="0" vertBarState="restored" horzBarState="restored" preferSingleView="0">
    <p:restoredLeft sz="15620"/>
    <p:restoredTop sz="94660"/>
  </p:normalViewPr>
  <p:slideViewPr>
    <p:cSldViewPr showGuides="0" snapToGrid="1" snapToObjects="0">
      <p:cViewPr varScale="1">
        <p:scale>
          <a:sx n="69" d="100"/>
          <a:sy n="69" d="100"/>
        </p:scale>
        <p:origin x="-1416" y="-90"/>
      </p:cViewPr>
      <p:guideLst>
        <p:guide orient="horz" pos="2160"/>
        <p:guide orient="vert" pos="2880"/>
      </p:guideLst>
    </p:cSldViewPr>
  </p:slideViewPr>
  <p:gridSpacing cx="0" cy="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notesMaster" Target="notesMasters/notesMaster1.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slide" Target="slides/slide9.xml"/><Relationship Id="rId13" Type="http://schemas.openxmlformats.org/officeDocument/2006/relationships/slide" Target="slides/slide10.xml"/><Relationship Id="rId14" Type="http://schemas.openxmlformats.org/officeDocument/2006/relationships/slide" Target="slides/slide11.xml"/><Relationship Id="rId15" Type="http://schemas.openxmlformats.org/officeDocument/2006/relationships/slide" Target="slides/slide12.xml"/><Relationship Id="rId16" Type="http://schemas.openxmlformats.org/officeDocument/2006/relationships/slide" Target="slides/slide13.xml"/><Relationship Id="rId17" Type="http://schemas.openxmlformats.org/officeDocument/2006/relationships/slide" Target="slides/slide14.xml"/><Relationship Id="rId18" Type="http://schemas.openxmlformats.org/officeDocument/2006/relationships/slide" Target="slides/slide15.xml"/><Relationship Id="rId19" Type="http://schemas.openxmlformats.org/officeDocument/2006/relationships/slide" Target="slides/slide16.xml"/><Relationship Id="rId20" Type="http://schemas.openxmlformats.org/officeDocument/2006/relationships/slide" Target="slides/slide17.xml"/><Relationship Id="rId21" Type="http://schemas.openxmlformats.org/officeDocument/2006/relationships/slide" Target="slides/slide18.xml"/><Relationship Id="rId22" Type="http://schemas.openxmlformats.org/officeDocument/2006/relationships/slide" Target="slides/slide19.xml"/><Relationship Id="rId23" Type="http://schemas.openxmlformats.org/officeDocument/2006/relationships/slide" Target="slides/slide20.xml"/><Relationship Id="rId24" Type="http://schemas.openxmlformats.org/officeDocument/2006/relationships/slide" Target="slides/slide21.xml"/><Relationship Id="rId25" Type="http://schemas.openxmlformats.org/officeDocument/2006/relationships/slide" Target="slides/slide22.xml"/><Relationship Id="rId26" Type="http://schemas.openxmlformats.org/officeDocument/2006/relationships/slide" Target="slides/slide23.xml"/><Relationship Id="rId27" Type="http://schemas.openxmlformats.org/officeDocument/2006/relationships/slide" Target="slides/slide24.xml"/><Relationship Id="rId28" Type="http://schemas.openxmlformats.org/officeDocument/2006/relationships/slide" Target="slides/slide25.xml"/><Relationship Id="rId29" Type="http://schemas.openxmlformats.org/officeDocument/2006/relationships/slide" Target="slides/slide26.xml"/><Relationship Id="rId30" Type="http://schemas.openxmlformats.org/officeDocument/2006/relationships/slide" Target="slides/slide27.xml"/><Relationship Id="rId31" Type="http://schemas.openxmlformats.org/officeDocument/2006/relationships/slide" Target="slides/slide28.xml"/><Relationship Id="rId32" Type="http://schemas.openxmlformats.org/officeDocument/2006/relationships/slide" Target="slides/slide29.xml"/><Relationship Id="rId33" Type="http://schemas.openxmlformats.org/officeDocument/2006/relationships/slide" Target="slides/slide30.xml"/><Relationship Id="rId34" Type="http://schemas.openxmlformats.org/officeDocument/2006/relationships/slide" Target="slides/slide31.xml"/><Relationship Id="rId35" Type="http://schemas.openxmlformats.org/officeDocument/2006/relationships/slide" Target="slides/slide32.xml"/><Relationship Id="rId36" Type="http://schemas.openxmlformats.org/officeDocument/2006/relationships/slide" Target="slides/slide33.xml"/><Relationship Id="rId37" Type="http://schemas.openxmlformats.org/officeDocument/2006/relationships/slide" Target="slides/slide34.xml"/><Relationship Id="rId38" Type="http://schemas.openxmlformats.org/officeDocument/2006/relationships/slide" Target="slides/slide35.xml"/><Relationship Id="rId39" Type="http://schemas.openxmlformats.org/officeDocument/2006/relationships/slide" Target="slides/slide36.xml"/><Relationship Id="rId40" Type="http://schemas.openxmlformats.org/officeDocument/2006/relationships/slide" Target="slides/slide37.xml"/><Relationship Id="rId41" Type="http://schemas.openxmlformats.org/officeDocument/2006/relationships/slide" Target="slides/slide38.xml"/><Relationship Id="rId42" Type="http://schemas.openxmlformats.org/officeDocument/2006/relationships/slide" Target="slides/slide39.xml"/><Relationship Id="rId43" Type="http://schemas.openxmlformats.org/officeDocument/2006/relationships/slide" Target="slides/slide40.xml"/><Relationship Id="rId44" Type="http://schemas.openxmlformats.org/officeDocument/2006/relationships/slide" Target="slides/slide41.xml"/><Relationship Id="rId45" Type="http://schemas.openxmlformats.org/officeDocument/2006/relationships/slide" Target="slides/slide42.xml"/><Relationship Id="rId46" Type="http://schemas.openxmlformats.org/officeDocument/2006/relationships/slide" Target="slides/slide43.xml"/><Relationship Id="rId47" Type="http://schemas.openxmlformats.org/officeDocument/2006/relationships/slide" Target="slides/slide44.xml"/><Relationship Id="rId48" Type="http://schemas.openxmlformats.org/officeDocument/2006/relationships/slide" Target="slides/slide45.xml"/><Relationship Id="rId49" Type="http://schemas.openxmlformats.org/officeDocument/2006/relationships/slide" Target="slides/slide46.xml"/><Relationship Id="rId50" Type="http://schemas.openxmlformats.org/officeDocument/2006/relationships/slide" Target="slides/slide47.xml"/><Relationship Id="rId51" Type="http://schemas.openxmlformats.org/officeDocument/2006/relationships/slide" Target="slides/slide48.xml"/><Relationship Id="rId52" Type="http://schemas.openxmlformats.org/officeDocument/2006/relationships/slide" Target="slides/slide49.xml"/><Relationship Id="rId53" Type="http://schemas.openxmlformats.org/officeDocument/2006/relationships/slide" Target="slides/slide50.xml"/><Relationship Id="rId54" Type="http://schemas.openxmlformats.org/officeDocument/2006/relationships/slide" Target="slides/slide51.xml"/><Relationship Id="rId55" Type="http://schemas.openxmlformats.org/officeDocument/2006/relationships/slide" Target="slides/slide52.xml"/><Relationship Id="rId56" Type="http://schemas.openxmlformats.org/officeDocument/2006/relationships/slide" Target="slides/slide53.xml"/><Relationship Id="rId57" Type="http://schemas.openxmlformats.org/officeDocument/2006/relationships/slide" Target="slides/slide54.xml"/><Relationship Id="rId58" Type="http://schemas.openxmlformats.org/officeDocument/2006/relationships/slide" Target="slides/slide55.xml"/><Relationship Id="rId59" Type="http://schemas.openxmlformats.org/officeDocument/2006/relationships/slide" Target="slides/slide56.xml"/><Relationship Id="rId60" Type="http://schemas.openxmlformats.org/officeDocument/2006/relationships/slide" Target="slides/slide57.xml"/><Relationship Id="rId61" Type="http://schemas.openxmlformats.org/officeDocument/2006/relationships/slide" Target="slides/slide58.xml"/><Relationship Id="rId62" Type="http://schemas.openxmlformats.org/officeDocument/2006/relationships/slide" Target="slides/slide59.xml"/><Relationship Id="rId63" Type="http://schemas.openxmlformats.org/officeDocument/2006/relationships/slide" Target="slides/slide60.xml"/><Relationship Id="rId64" Type="http://schemas.openxmlformats.org/officeDocument/2006/relationships/slide" Target="slides/slide61.xml"/><Relationship Id="rId65" Type="http://schemas.openxmlformats.org/officeDocument/2006/relationships/slide" Target="slides/slide62.xml"/><Relationship Id="rId66" Type="http://schemas.openxmlformats.org/officeDocument/2006/relationships/slide" Target="slides/slide63.xml"/><Relationship Id="rId67" Type="http://schemas.openxmlformats.org/officeDocument/2006/relationships/slide" Target="slides/slide64.xml"/><Relationship Id="rId68" Type="http://schemas.openxmlformats.org/officeDocument/2006/relationships/slide" Target="slides/slide65.xml"/><Relationship Id="rId69" Type="http://schemas.openxmlformats.org/officeDocument/2006/relationships/slide" Target="slides/slide66.xml"/><Relationship Id="rId70" Type="http://schemas.openxmlformats.org/officeDocument/2006/relationships/slide" Target="slides/slide67.xml"/><Relationship Id="rId71" Type="http://schemas.openxmlformats.org/officeDocument/2006/relationships/slide" Target="slides/slide68.xml"/><Relationship Id="rId72" Type="http://schemas.openxmlformats.org/officeDocument/2006/relationships/slide" Target="slides/slide69.xml"/><Relationship Id="rId73" Type="http://schemas.openxmlformats.org/officeDocument/2006/relationships/slide" Target="slides/slide70.xml"/><Relationship Id="rId74" Type="http://schemas.openxmlformats.org/officeDocument/2006/relationships/slide" Target="slides/slide71.xml"/><Relationship Id="rId75" Type="http://schemas.openxmlformats.org/officeDocument/2006/relationships/slide" Target="slides/slide72.xml"/><Relationship Id="rId76" Type="http://schemas.openxmlformats.org/officeDocument/2006/relationships/slide" Target="slides/slide73.xml"/><Relationship Id="rId77" Type="http://schemas.openxmlformats.org/officeDocument/2006/relationships/slide" Target="slides/slide74.xml"/><Relationship Id="rId78" Type="http://schemas.openxmlformats.org/officeDocument/2006/relationships/slide" Target="slides/slide75.xml"/><Relationship Id="rId79" Type="http://schemas.openxmlformats.org/officeDocument/2006/relationships/slide" Target="slides/slide76.xml"/><Relationship Id="rId80" Type="http://schemas.openxmlformats.org/officeDocument/2006/relationships/slide" Target="slides/slide77.xml"/><Relationship Id="rId81" Type="http://schemas.openxmlformats.org/officeDocument/2006/relationships/slide" Target="slides/slide78.xml"/><Relationship Id="rId82" Type="http://schemas.openxmlformats.org/officeDocument/2006/relationships/slide" Target="slides/slide79.xml"/><Relationship Id="rId83" Type="http://schemas.openxmlformats.org/officeDocument/2006/relationships/slide" Target="slides/slide80.xml"/><Relationship Id="rId84" Type="http://schemas.openxmlformats.org/officeDocument/2006/relationships/slide" Target="slides/slide81.xml"/><Relationship Id="rId85" Type="http://schemas.openxmlformats.org/officeDocument/2006/relationships/slide" Target="slides/slide82.xml"/><Relationship Id="rId86" Type="http://schemas.openxmlformats.org/officeDocument/2006/relationships/slide" Target="slides/slide83.xml"/><Relationship Id="rId87" Type="http://schemas.openxmlformats.org/officeDocument/2006/relationships/slide" Target="slides/slide84.xml"/><Relationship Id="rId88" Type="http://schemas.openxmlformats.org/officeDocument/2006/relationships/slide" Target="slides/slide85.xml"/><Relationship Id="rId89" Type="http://schemas.openxmlformats.org/officeDocument/2006/relationships/slide" Target="slides/slide86.xml"/><Relationship Id="rId90" Type="http://schemas.openxmlformats.org/officeDocument/2006/relationships/slide" Target="slides/slide87.xml"/><Relationship Id="rId91" Type="http://schemas.openxmlformats.org/officeDocument/2006/relationships/slide" Target="slides/slide88.xml"/><Relationship Id="rId92" Type="http://schemas.openxmlformats.org/officeDocument/2006/relationships/slide" Target="slides/slide89.xml"/><Relationship Id="rId93" Type="http://schemas.openxmlformats.org/officeDocument/2006/relationships/slide" Target="slides/slide90.xml"/><Relationship Id="rId94" Type="http://schemas.openxmlformats.org/officeDocument/2006/relationships/slide" Target="slides/slide91.xml"/><Relationship Id="rId95" Type="http://schemas.openxmlformats.org/officeDocument/2006/relationships/slide" Target="slides/slide92.xml"/><Relationship Id="rId96" Type="http://schemas.openxmlformats.org/officeDocument/2006/relationships/slide" Target="slides/slide93.xml"/><Relationship Id="rId97" Type="http://schemas.openxmlformats.org/officeDocument/2006/relationships/slide" Target="slides/slide94.xml"/><Relationship Id="rId98" Type="http://schemas.openxmlformats.org/officeDocument/2006/relationships/slide" Target="slides/slide95.xml"/><Relationship Id="rId99" Type="http://schemas.openxmlformats.org/officeDocument/2006/relationships/slide" Target="slides/slide96.xml"/><Relationship Id="rId100" Type="http://schemas.openxmlformats.org/officeDocument/2006/relationships/slide" Target="slides/slide97.xml"/><Relationship Id="rId101" Type="http://schemas.openxmlformats.org/officeDocument/2006/relationships/slide" Target="slides/slide98.xml"/><Relationship Id="rId102" Type="http://schemas.openxmlformats.org/officeDocument/2006/relationships/slide" Target="slides/slide99.xml"/><Relationship Id="rId103" Type="http://schemas.openxmlformats.org/officeDocument/2006/relationships/slide" Target="slides/slide100.xml"/><Relationship Id="rId104" Type="http://schemas.openxmlformats.org/officeDocument/2006/relationships/slide" Target="slides/slide101.xml"/><Relationship Id="rId105" Type="http://schemas.openxmlformats.org/officeDocument/2006/relationships/slide" Target="slides/slide102.xml"/><Relationship Id="rId106" Type="http://schemas.openxmlformats.org/officeDocument/2006/relationships/slide" Target="slides/slide103.xml"/><Relationship Id="rId107" Type="http://schemas.openxmlformats.org/officeDocument/2006/relationships/slide" Target="slides/slide104.xml"/><Relationship Id="rId108" Type="http://schemas.openxmlformats.org/officeDocument/2006/relationships/slide" Target="slides/slide105.xml"/><Relationship Id="rId109" Type="http://schemas.openxmlformats.org/officeDocument/2006/relationships/slide" Target="slides/slide106.xml"/><Relationship Id="rId110" Type="http://schemas.openxmlformats.org/officeDocument/2006/relationships/slide" Target="slides/slide107.xml"/><Relationship Id="rId111" Type="http://schemas.openxmlformats.org/officeDocument/2006/relationships/slide" Target="slides/slide108.xml"/><Relationship Id="rId112" Type="http://schemas.openxmlformats.org/officeDocument/2006/relationships/slide" Target="slides/slide109.xml"/><Relationship Id="rId113" Type="http://schemas.openxmlformats.org/officeDocument/2006/relationships/slide" Target="slides/slide110.xml"/><Relationship Id="rId114" Type="http://schemas.openxmlformats.org/officeDocument/2006/relationships/slide" Target="slides/slide111.xml"/><Relationship Id="rId115" Type="http://schemas.openxmlformats.org/officeDocument/2006/relationships/slide" Target="slides/slide112.xml"/><Relationship Id="rId116" Type="http://schemas.openxmlformats.org/officeDocument/2006/relationships/slide" Target="slides/slide113.xml"/><Relationship Id="rId117" Type="http://schemas.openxmlformats.org/officeDocument/2006/relationships/slide" Target="slides/slide114.xml"/><Relationship Id="rId118" Type="http://schemas.openxmlformats.org/officeDocument/2006/relationships/slide" Target="slides/slide115.xml"/><Relationship Id="rId119" Type="http://schemas.openxmlformats.org/officeDocument/2006/relationships/slide" Target="slides/slide116.xml"/><Relationship Id="rId120" Type="http://schemas.openxmlformats.org/officeDocument/2006/relationships/slide" Target="slides/slide117.xml"/><Relationship Id="rId121" Type="http://schemas.openxmlformats.org/officeDocument/2006/relationships/slide" Target="slides/slide118.xml"/><Relationship Id="rId122" Type="http://schemas.openxmlformats.org/officeDocument/2006/relationships/slide" Target="slides/slide119.xml"/><Relationship Id="rId123" Type="http://schemas.openxmlformats.org/officeDocument/2006/relationships/slide" Target="slides/slide120.xml"/><Relationship Id="rId124" Type="http://schemas.openxmlformats.org/officeDocument/2006/relationships/slide" Target="slides/slide121.xml"/><Relationship Id="rId125" Type="http://schemas.openxmlformats.org/officeDocument/2006/relationships/tableStyles" Target="tableStyles.xml"/><Relationship Id="rId126" Type="http://schemas.openxmlformats.org/officeDocument/2006/relationships/presProps" Target="presProps.xml"/><Relationship Id="rId127" Type="http://schemas.openxmlformats.org/officeDocument/2006/relationships/viewProps" Target="viewProps.xml"/><Relationship Id="rId128" Type="http://schemas.openxmlformats.org/officeDocument/2006/relationships/theme" Target="theme/them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310" name=""/>
        <p:cNvGrpSpPr/>
        <p:nvPr/>
      </p:nvGrpSpPr>
      <p:grpSpPr>
        <a:xfrm>
          <a:off x="0" y="0"/>
          <a:ext cx="0" cy="0"/>
          <a:chOff x="0" y="0"/>
          <a:chExt cx="0" cy="0"/>
        </a:xfrm>
      </p:grpSpPr>
      <p:sp>
        <p:nvSpPr>
          <p:cNvPr id="1049162" name="Rectangle 2"/>
          <p:cNvSpPr>
            <a:spLocks noGrp="1" noChangeArrowheads="1"/>
          </p:cNvSpPr>
          <p:nvPr>
            <p:ph type="hdr" sz="quarter"/>
          </p:nvPr>
        </p:nvSpPr>
        <p:spPr bwMode="auto">
          <a:xfrm>
            <a:off x="2"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l">
              <a:defRPr sz="1100"/>
            </a:lvl1pPr>
          </a:lstStyle>
          <a:p>
            <a:endParaRPr lang="en-US"/>
          </a:p>
        </p:txBody>
      </p:sp>
      <p:sp>
        <p:nvSpPr>
          <p:cNvPr id="1049163" name="Rectangle 3"/>
          <p:cNvSpPr>
            <a:spLocks noGrp="1" noChangeArrowheads="1"/>
          </p:cNvSpPr>
          <p:nvPr>
            <p:ph type="dt" idx="1"/>
          </p:nvPr>
        </p:nvSpPr>
        <p:spPr bwMode="auto">
          <a:xfrm>
            <a:off x="4021139" y="1"/>
            <a:ext cx="3076575" cy="512763"/>
          </a:xfrm>
          <a:prstGeom prst="rect"/>
          <a:noFill/>
          <a:ln w="9525">
            <a:noFill/>
            <a:miter lim="800000"/>
            <a:headEnd/>
            <a:tailEnd/>
          </a:ln>
          <a:effectLst/>
        </p:spPr>
        <p:txBody>
          <a:bodyPr anchor="t" anchorCtr="0" bIns="45745" compatLnSpc="1" lIns="91492" numCol="1" rIns="91492" tIns="45745" vert="horz" wrap="square">
            <a:prstTxWarp prst="textNoShape"/>
          </a:bodyPr>
          <a:lstStyle>
            <a:lvl1pPr algn="r">
              <a:defRPr sz="1100"/>
            </a:lvl1pPr>
          </a:lstStyle>
          <a:p>
            <a:endParaRPr lang="en-US"/>
          </a:p>
        </p:txBody>
      </p:sp>
      <p:sp>
        <p:nvSpPr>
          <p:cNvPr id="1049164" name="Rectangle 4"/>
          <p:cNvSpPr>
            <a:spLocks noChangeAspect="1" noRot="1" noGrp="1" noChangeArrowheads="1" noTextEdit="1"/>
          </p:cNvSpPr>
          <p:nvPr>
            <p:ph type="sldImg" idx="2"/>
          </p:nvPr>
        </p:nvSpPr>
        <p:spPr bwMode="auto">
          <a:xfrm>
            <a:off x="990600" y="766763"/>
            <a:ext cx="5118100" cy="3838575"/>
          </a:xfrm>
          <a:prstGeom prst="rect"/>
          <a:noFill/>
          <a:ln w="9525">
            <a:solidFill>
              <a:srgbClr val="000000"/>
            </a:solidFill>
            <a:miter lim="800000"/>
            <a:headEnd/>
            <a:tailEnd/>
          </a:ln>
          <a:effectLst/>
        </p:spPr>
      </p:sp>
      <p:sp>
        <p:nvSpPr>
          <p:cNvPr id="1049165" name="Rectangle 5"/>
          <p:cNvSpPr>
            <a:spLocks noGrp="1" noChangeArrowheads="1"/>
          </p:cNvSpPr>
          <p:nvPr>
            <p:ph type="body" sz="quarter" idx="3"/>
          </p:nvPr>
        </p:nvSpPr>
        <p:spPr bwMode="auto">
          <a:xfrm>
            <a:off x="709614" y="4862514"/>
            <a:ext cx="5680075" cy="4605337"/>
          </a:xfrm>
          <a:prstGeom prst="rect"/>
          <a:noFill/>
          <a:ln w="9525">
            <a:noFill/>
            <a:miter lim="800000"/>
            <a:headEnd/>
            <a:tailEnd/>
          </a:ln>
          <a:effectLst/>
        </p:spPr>
        <p:txBody>
          <a:bodyPr anchor="t" anchorCtr="0" bIns="45745" compatLnSpc="1" lIns="91492" numCol="1" rIns="91492" tIns="45745" vert="horz" wrap="square">
            <a:prstTxWarp prst="textNoShape"/>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49166" name="Rectangle 6"/>
          <p:cNvSpPr>
            <a:spLocks noGrp="1" noChangeArrowheads="1"/>
          </p:cNvSpPr>
          <p:nvPr>
            <p:ph type="ftr" sz="quarter" idx="4"/>
          </p:nvPr>
        </p:nvSpPr>
        <p:spPr bwMode="auto">
          <a:xfrm>
            <a:off x="2"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l">
              <a:defRPr sz="1100"/>
            </a:lvl1pPr>
          </a:lstStyle>
          <a:p>
            <a:endParaRPr lang="en-US"/>
          </a:p>
        </p:txBody>
      </p:sp>
      <p:sp>
        <p:nvSpPr>
          <p:cNvPr id="1049167" name="Rectangle 7"/>
          <p:cNvSpPr>
            <a:spLocks noGrp="1" noChangeArrowheads="1"/>
          </p:cNvSpPr>
          <p:nvPr>
            <p:ph type="sldNum" sz="quarter" idx="5"/>
          </p:nvPr>
        </p:nvSpPr>
        <p:spPr bwMode="auto">
          <a:xfrm>
            <a:off x="4021139" y="9720264"/>
            <a:ext cx="3076575" cy="512762"/>
          </a:xfrm>
          <a:prstGeom prst="rect"/>
          <a:noFill/>
          <a:ln w="9525">
            <a:noFill/>
            <a:miter lim="800000"/>
            <a:headEnd/>
            <a:tailEnd/>
          </a:ln>
          <a:effectLst/>
        </p:spPr>
        <p:txBody>
          <a:bodyPr anchor="b" anchorCtr="0" bIns="45745" compatLnSpc="1" lIns="91492" numCol="1" rIns="91492" tIns="45745" vert="horz" wrap="square">
            <a:prstTxWarp prst="textNoShape"/>
          </a:bodyPr>
          <a:lstStyle>
            <a:lvl1pPr algn="r">
              <a:defRPr sz="1100"/>
            </a:lvl1pPr>
          </a:lstStyle>
          <a:p>
            <a:fld id="{A9A0EA98-5831-4853-B862-C702E6EB345C}" type="slidenum">
              <a:rPr lang="en-US"/>
              <a:t>‹#›</a:t>
            </a:fld>
            <a:endParaRPr lang="en-US"/>
          </a:p>
        </p:txBody>
      </p:sp>
    </p:spTree>
  </p:cSld>
  <p:clrMap accent1="accent1" accent2="accent2" accent3="accent3" accent4="accent4" accent5="accent5" accent6="accent6" bg1="lt1" bg2="lt2" tx1="dk1" tx2="dk2" hlink="hlink" folHlink="folHlink"/>
  <p:notesStyle>
    <a:lvl1pPr algn="l" fontAlgn="base" rtl="0">
      <a:spcBef>
        <a:spcPct val="30000"/>
      </a:spcBef>
      <a:spcAft>
        <a:spcPct val="0"/>
      </a:spcAft>
      <a:defRPr sz="1200" kern="1200">
        <a:solidFill>
          <a:schemeClr val="tx1"/>
        </a:solidFill>
        <a:latin typeface="Arial" charset="0"/>
        <a:ea typeface="+mn-ea"/>
        <a:cs typeface="+mn-cs"/>
      </a:defRPr>
    </a:lvl1pPr>
    <a:lvl2pPr algn="l" fontAlgn="base" marL="457200" rtl="0">
      <a:spcBef>
        <a:spcPct val="30000"/>
      </a:spcBef>
      <a:spcAft>
        <a:spcPct val="0"/>
      </a:spcAft>
      <a:defRPr sz="1200" kern="1200">
        <a:solidFill>
          <a:schemeClr val="tx1"/>
        </a:solidFill>
        <a:latin typeface="Arial" charset="0"/>
        <a:ea typeface="+mn-ea"/>
        <a:cs typeface="+mn-cs"/>
      </a:defRPr>
    </a:lvl2pPr>
    <a:lvl3pPr algn="l" fontAlgn="base" marL="914400" rtl="0">
      <a:spcBef>
        <a:spcPct val="30000"/>
      </a:spcBef>
      <a:spcAft>
        <a:spcPct val="0"/>
      </a:spcAft>
      <a:defRPr sz="1200" kern="1200">
        <a:solidFill>
          <a:schemeClr val="tx1"/>
        </a:solidFill>
        <a:latin typeface="Arial" charset="0"/>
        <a:ea typeface="+mn-ea"/>
        <a:cs typeface="+mn-cs"/>
      </a:defRPr>
    </a:lvl3pPr>
    <a:lvl4pPr algn="l" fontAlgn="base" marL="1371600" rtl="0">
      <a:spcBef>
        <a:spcPct val="30000"/>
      </a:spcBef>
      <a:spcAft>
        <a:spcPct val="0"/>
      </a:spcAft>
      <a:defRPr sz="1200" kern="1200">
        <a:solidFill>
          <a:schemeClr val="tx1"/>
        </a:solidFill>
        <a:latin typeface="Arial" charset="0"/>
        <a:ea typeface="+mn-ea"/>
        <a:cs typeface="+mn-cs"/>
      </a:defRPr>
    </a:lvl4pPr>
    <a:lvl5pPr algn="l" fontAlgn="base" marL="1828800" rtl="0">
      <a:spcBef>
        <a:spcPct val="30000"/>
      </a:spcBef>
      <a:spcAft>
        <a:spcPct val="0"/>
      </a:spcAft>
      <a:defRPr sz="1200" kern="1200">
        <a:solidFill>
          <a:schemeClr val="tx1"/>
        </a:solidFill>
        <a:latin typeface="Arial" charset="0"/>
        <a:ea typeface="+mn-ea"/>
        <a:cs typeface="+mn-cs"/>
      </a:defRPr>
    </a:lvl5pPr>
    <a:lvl6pPr algn="l" defTabSz="914400" eaLnBrk="1" hangingPunct="1" latinLnBrk="0" marL="2286000" rtl="0">
      <a:defRPr sz="1200" kern="1200">
        <a:solidFill>
          <a:schemeClr val="tx1"/>
        </a:solidFill>
        <a:latin typeface="+mn-lt"/>
        <a:ea typeface="+mn-ea"/>
        <a:cs typeface="+mn-cs"/>
      </a:defRPr>
    </a:lvl6pPr>
    <a:lvl7pPr algn="l" defTabSz="914400" eaLnBrk="1" hangingPunct="1" latinLnBrk="0" marL="2743200" rtl="0">
      <a:defRPr sz="1200" kern="1200">
        <a:solidFill>
          <a:schemeClr val="tx1"/>
        </a:solidFill>
        <a:latin typeface="+mn-lt"/>
        <a:ea typeface="+mn-ea"/>
        <a:cs typeface="+mn-cs"/>
      </a:defRPr>
    </a:lvl7pPr>
    <a:lvl8pPr algn="l" defTabSz="914400" eaLnBrk="1" hangingPunct="1" latinLnBrk="0" marL="3200400" rtl="0">
      <a:defRPr sz="1200" kern="1200">
        <a:solidFill>
          <a:schemeClr val="tx1"/>
        </a:solidFill>
        <a:latin typeface="+mn-lt"/>
        <a:ea typeface="+mn-ea"/>
        <a:cs typeface="+mn-cs"/>
      </a:defRPr>
    </a:lvl8pPr>
    <a:lvl9pPr algn="l" defTabSz="914400" eaLnBrk="1" hangingPunct="1" latinLnBrk="0" marL="3657600" rtl="0">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289" name=""/>
        <p:cNvGrpSpPr/>
        <p:nvPr/>
      </p:nvGrpSpPr>
      <p:grpSpPr>
        <a:xfrm>
          <a:off x="0" y="0"/>
          <a:ext cx="0" cy="0"/>
          <a:chOff x="0" y="0"/>
          <a:chExt cx="0" cy="0"/>
        </a:xfrm>
      </p:grpSpPr>
      <p:sp>
        <p:nvSpPr>
          <p:cNvPr id="1049112" name="Title 1"/>
          <p:cNvSpPr>
            <a:spLocks noGrp="1"/>
          </p:cNvSpPr>
          <p:nvPr>
            <p:ph type="ctrTitle"/>
          </p:nvPr>
        </p:nvSpPr>
        <p:spPr>
          <a:xfrm>
            <a:off x="685800" y="2130425"/>
            <a:ext cx="7772400" cy="1470025"/>
          </a:xfrm>
        </p:spPr>
        <p:txBody>
          <a:bodyPr/>
          <a:p>
            <a:r>
              <a:rPr lang="en-US" smtClean="0"/>
              <a:t>Click to edit Master title style</a:t>
            </a:r>
            <a:endParaRPr lang="en-GB"/>
          </a:p>
        </p:txBody>
      </p:sp>
      <p:sp>
        <p:nvSpPr>
          <p:cNvPr id="1049113" name="Subtitle 2"/>
          <p:cNvSpPr>
            <a:spLocks noGrp="1"/>
          </p:cNvSpPr>
          <p:nvPr>
            <p:ph type="subTitle" idx="1"/>
          </p:nvPr>
        </p:nvSpPr>
        <p:spPr>
          <a:xfrm>
            <a:off x="1371600" y="3886200"/>
            <a:ext cx="6400800" cy="1752600"/>
          </a:xfrm>
        </p:spPr>
        <p:txBody>
          <a:bodyPr/>
          <a:lstStyle>
            <a:lvl1pPr algn="ctr" indent="0" marL="0">
              <a:buNone/>
            </a:lvl1pPr>
            <a:lvl2pPr algn="ctr" indent="0" marL="457200">
              <a:buNone/>
            </a:lvl2pPr>
            <a:lvl3pPr algn="ctr" indent="0" marL="914400">
              <a:buNone/>
            </a:lvl3pPr>
            <a:lvl4pPr algn="ctr" indent="0" marL="1371600">
              <a:buNone/>
            </a:lvl4pPr>
            <a:lvl5pPr algn="ctr" indent="0" marL="1828800">
              <a:buNone/>
            </a:lvl5pPr>
            <a:lvl6pPr algn="ctr" indent="0" marL="2286000">
              <a:buNone/>
            </a:lvl6pPr>
            <a:lvl7pPr algn="ctr" indent="0" marL="2743200">
              <a:buNone/>
            </a:lvl7pPr>
            <a:lvl8pPr algn="ctr" indent="0" marL="3200400">
              <a:buNone/>
            </a:lvl8pPr>
            <a:lvl9pPr algn="ctr" indent="0" marL="3657600">
              <a:buNone/>
            </a:lvl9pPr>
          </a:lstStyle>
          <a:p>
            <a:r>
              <a:rPr lang="en-US" smtClean="0"/>
              <a:t>Click to edit Master subtitle style</a:t>
            </a:r>
            <a:endParaRPr lang="en-GB"/>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290" name=""/>
        <p:cNvGrpSpPr/>
        <p:nvPr/>
      </p:nvGrpSpPr>
      <p:grpSpPr>
        <a:xfrm>
          <a:off x="0" y="0"/>
          <a:ext cx="0" cy="0"/>
          <a:chOff x="0" y="0"/>
          <a:chExt cx="0" cy="0"/>
        </a:xfrm>
      </p:grpSpPr>
      <p:sp>
        <p:nvSpPr>
          <p:cNvPr id="1049114" name="Title 1"/>
          <p:cNvSpPr>
            <a:spLocks noGrp="1"/>
          </p:cNvSpPr>
          <p:nvPr>
            <p:ph type="title"/>
          </p:nvPr>
        </p:nvSpPr>
        <p:spPr/>
        <p:txBody>
          <a:bodyPr/>
          <a:p>
            <a:r>
              <a:rPr lang="en-US" smtClean="0"/>
              <a:t>Click to edit Master title style</a:t>
            </a:r>
            <a:endParaRPr lang="en-GB"/>
          </a:p>
        </p:txBody>
      </p:sp>
      <p:sp>
        <p:nvSpPr>
          <p:cNvPr id="1049115" name="Content Placeholder 2"/>
          <p:cNvSpPr>
            <a:spLocks noGrp="1"/>
          </p:cNvSpPr>
          <p:nvPr>
            <p:ph idx="1"/>
          </p:nvPr>
        </p:nvSpPr>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291" name=""/>
        <p:cNvGrpSpPr/>
        <p:nvPr/>
      </p:nvGrpSpPr>
      <p:grpSpPr>
        <a:xfrm>
          <a:off x="0" y="0"/>
          <a:ext cx="0" cy="0"/>
          <a:chOff x="0" y="0"/>
          <a:chExt cx="0" cy="0"/>
        </a:xfrm>
      </p:grpSpPr>
      <p:sp>
        <p:nvSpPr>
          <p:cNvPr id="1049116" name="Title 1"/>
          <p:cNvSpPr>
            <a:spLocks noGrp="1"/>
          </p:cNvSpPr>
          <p:nvPr>
            <p:ph type="title"/>
          </p:nvPr>
        </p:nvSpPr>
        <p:spPr>
          <a:xfrm>
            <a:off x="722313" y="4406900"/>
            <a:ext cx="7772400" cy="1362075"/>
          </a:xfrm>
        </p:spPr>
        <p:txBody>
          <a:bodyPr anchor="t"/>
          <a:lstStyle>
            <a:lvl1pPr algn="l">
              <a:defRPr b="1" cap="all" sz="4000"/>
            </a:lvl1pPr>
          </a:lstStyle>
          <a:p>
            <a:r>
              <a:rPr lang="en-US" smtClean="0"/>
              <a:t>Click to edit Master title style</a:t>
            </a:r>
            <a:endParaRPr lang="en-GB"/>
          </a:p>
        </p:txBody>
      </p:sp>
      <p:sp>
        <p:nvSpPr>
          <p:cNvPr id="1049117" name="Text Placeholder 2"/>
          <p:cNvSpPr>
            <a:spLocks noGrp="1"/>
          </p:cNvSpPr>
          <p:nvPr>
            <p:ph type="body" idx="1"/>
          </p:nvPr>
        </p:nvSpPr>
        <p:spPr>
          <a:xfrm>
            <a:off x="722313" y="2906713"/>
            <a:ext cx="7772400" cy="1500187"/>
          </a:xfrm>
        </p:spPr>
        <p:txBody>
          <a:bodyPr anchor="b"/>
          <a:lstStyle>
            <a:lvl1pPr indent="0" marL="0">
              <a:buNone/>
              <a:defRPr sz="2000"/>
            </a:lvl1pPr>
            <a:lvl2pPr indent="0" marL="457200">
              <a:buNone/>
              <a:defRPr sz="1800"/>
            </a:lvl2pPr>
            <a:lvl3pPr indent="0" marL="914400">
              <a:buNone/>
              <a:defRPr sz="1600"/>
            </a:lvl3pPr>
            <a:lvl4pPr indent="0" marL="1371600">
              <a:buNone/>
              <a:defRPr sz="1400"/>
            </a:lvl4pPr>
            <a:lvl5pPr indent="0" marL="1828800">
              <a:buNone/>
              <a:defRPr sz="1400"/>
            </a:lvl5pPr>
            <a:lvl6pPr indent="0" marL="2286000">
              <a:buNone/>
              <a:defRPr sz="1400"/>
            </a:lvl6pPr>
            <a:lvl7pPr indent="0" marL="2743200">
              <a:buNone/>
              <a:defRPr sz="1400"/>
            </a:lvl7pPr>
            <a:lvl8pPr indent="0" marL="3200400">
              <a:buNone/>
              <a:defRPr sz="1400"/>
            </a:lvl8pPr>
            <a:lvl9pPr indent="0" marL="3657600">
              <a:buNone/>
              <a:defRPr sz="1400"/>
            </a:lvl9pPr>
          </a:lstStyle>
          <a:p>
            <a:pPr lvl="0"/>
            <a:r>
              <a:rPr lang="en-US" smtClean="0"/>
              <a:t>Click to edit Master text styles</a:t>
            </a:r>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292" name=""/>
        <p:cNvGrpSpPr/>
        <p:nvPr/>
      </p:nvGrpSpPr>
      <p:grpSpPr>
        <a:xfrm>
          <a:off x="0" y="0"/>
          <a:ext cx="0" cy="0"/>
          <a:chOff x="0" y="0"/>
          <a:chExt cx="0" cy="0"/>
        </a:xfrm>
      </p:grpSpPr>
      <p:sp>
        <p:nvSpPr>
          <p:cNvPr id="1049118" name="Title 1"/>
          <p:cNvSpPr>
            <a:spLocks noGrp="1"/>
          </p:cNvSpPr>
          <p:nvPr>
            <p:ph type="title"/>
          </p:nvPr>
        </p:nvSpPr>
        <p:spPr/>
        <p:txBody>
          <a:bodyPr/>
          <a:p>
            <a:r>
              <a:rPr lang="en-US" smtClean="0"/>
              <a:t>Click to edit Master title style</a:t>
            </a:r>
            <a:endParaRPr lang="en-GB"/>
          </a:p>
        </p:txBody>
      </p:sp>
      <p:sp>
        <p:nvSpPr>
          <p:cNvPr id="1049119" name="Content Placeholder 2"/>
          <p:cNvSpPr>
            <a:spLocks noGrp="1"/>
          </p:cNvSpPr>
          <p:nvPr>
            <p:ph sz="half" idx="1"/>
          </p:nvPr>
        </p:nvSpPr>
        <p:spPr>
          <a:xfrm>
            <a:off x="457200" y="1981200"/>
            <a:ext cx="4038600" cy="46878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9120" name="Content Placeholder 3"/>
          <p:cNvSpPr>
            <a:spLocks noGrp="1"/>
          </p:cNvSpPr>
          <p:nvPr>
            <p:ph sz="half" idx="2"/>
          </p:nvPr>
        </p:nvSpPr>
        <p:spPr>
          <a:xfrm>
            <a:off x="4648200" y="1981200"/>
            <a:ext cx="4038600" cy="46878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293" name=""/>
        <p:cNvGrpSpPr/>
        <p:nvPr/>
      </p:nvGrpSpPr>
      <p:grpSpPr>
        <a:xfrm>
          <a:off x="0" y="0"/>
          <a:ext cx="0" cy="0"/>
          <a:chOff x="0" y="0"/>
          <a:chExt cx="0" cy="0"/>
        </a:xfrm>
      </p:grpSpPr>
      <p:sp>
        <p:nvSpPr>
          <p:cNvPr id="1049121" name="Title 1"/>
          <p:cNvSpPr>
            <a:spLocks noGrp="1"/>
          </p:cNvSpPr>
          <p:nvPr>
            <p:ph type="title"/>
          </p:nvPr>
        </p:nvSpPr>
        <p:spPr>
          <a:xfrm>
            <a:off x="457200" y="274638"/>
            <a:ext cx="8229600" cy="1143000"/>
          </a:xfrm>
        </p:spPr>
        <p:txBody>
          <a:bodyPr/>
          <a:p>
            <a:r>
              <a:rPr lang="en-US" smtClean="0"/>
              <a:t>Click to edit Master title style</a:t>
            </a:r>
            <a:endParaRPr lang="en-GB"/>
          </a:p>
        </p:txBody>
      </p:sp>
      <p:sp>
        <p:nvSpPr>
          <p:cNvPr id="1049122" name="Text Placeholder 2"/>
          <p:cNvSpPr>
            <a:spLocks noGrp="1"/>
          </p:cNvSpPr>
          <p:nvPr>
            <p:ph type="body" idx="1"/>
          </p:nvPr>
        </p:nvSpPr>
        <p:spPr>
          <a:xfrm>
            <a:off x="457200" y="1535113"/>
            <a:ext cx="4040188"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9123"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9124" name="Text Placeholder 4"/>
          <p:cNvSpPr>
            <a:spLocks noGrp="1"/>
          </p:cNvSpPr>
          <p:nvPr>
            <p:ph type="body" sz="quarter" idx="3"/>
          </p:nvPr>
        </p:nvSpPr>
        <p:spPr>
          <a:xfrm>
            <a:off x="4645025" y="1535113"/>
            <a:ext cx="4041775"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9125"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294" name=""/>
        <p:cNvGrpSpPr/>
        <p:nvPr/>
      </p:nvGrpSpPr>
      <p:grpSpPr>
        <a:xfrm>
          <a:off x="0" y="0"/>
          <a:ext cx="0" cy="0"/>
          <a:chOff x="0" y="0"/>
          <a:chExt cx="0" cy="0"/>
        </a:xfrm>
      </p:grpSpPr>
      <p:sp>
        <p:nvSpPr>
          <p:cNvPr id="1049126" name="Title 1"/>
          <p:cNvSpPr>
            <a:spLocks noGrp="1"/>
          </p:cNvSpPr>
          <p:nvPr>
            <p:ph type="title"/>
          </p:nvPr>
        </p:nvSpPr>
        <p:spPr/>
        <p:txBody>
          <a:bodyPr/>
          <a:p>
            <a:r>
              <a:rPr lang="en-US" smtClean="0"/>
              <a:t>Click to edit Master title style</a:t>
            </a:r>
            <a:endParaRPr lang="en-GB"/>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38" name=""/>
        <p:cNvGrpSpPr/>
        <p:nvPr/>
      </p:nvGrpSpPr>
      <p:grpSpPr>
        <a:xfrm>
          <a:off x="0" y="0"/>
          <a:ext cx="0" cy="0"/>
          <a:chOff x="0" y="0"/>
          <a:chExt cx="0" cy="0"/>
        </a:xfrm>
      </p:grpSpPr>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295" name=""/>
        <p:cNvGrpSpPr/>
        <p:nvPr/>
      </p:nvGrpSpPr>
      <p:grpSpPr>
        <a:xfrm>
          <a:off x="0" y="0"/>
          <a:ext cx="0" cy="0"/>
          <a:chOff x="0" y="0"/>
          <a:chExt cx="0" cy="0"/>
        </a:xfrm>
      </p:grpSpPr>
      <p:sp>
        <p:nvSpPr>
          <p:cNvPr id="1049127" name="Title 1"/>
          <p:cNvSpPr>
            <a:spLocks noGrp="1"/>
          </p:cNvSpPr>
          <p:nvPr>
            <p:ph type="title"/>
          </p:nvPr>
        </p:nvSpPr>
        <p:spPr>
          <a:xfrm>
            <a:off x="457200" y="273050"/>
            <a:ext cx="3008313" cy="1162050"/>
          </a:xfrm>
        </p:spPr>
        <p:txBody>
          <a:bodyPr anchor="b"/>
          <a:lstStyle>
            <a:lvl1pPr algn="l">
              <a:defRPr b="1" sz="2000"/>
            </a:lvl1pPr>
          </a:lstStyle>
          <a:p>
            <a:r>
              <a:rPr lang="en-US" smtClean="0"/>
              <a:t>Click to edit Master title style</a:t>
            </a:r>
            <a:endParaRPr lang="en-GB"/>
          </a:p>
        </p:txBody>
      </p:sp>
      <p:sp>
        <p:nvSpPr>
          <p:cNvPr id="1049128"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9129" name="Text Placeholder 3"/>
          <p:cNvSpPr>
            <a:spLocks noGrp="1"/>
          </p:cNvSpPr>
          <p:nvPr>
            <p:ph type="body" sz="half" idx="2"/>
          </p:nvPr>
        </p:nvSpPr>
        <p:spPr>
          <a:xfrm>
            <a:off x="457200" y="1435100"/>
            <a:ext cx="3008313" cy="4691063"/>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296" name=""/>
        <p:cNvGrpSpPr/>
        <p:nvPr/>
      </p:nvGrpSpPr>
      <p:grpSpPr>
        <a:xfrm>
          <a:off x="0" y="0"/>
          <a:ext cx="0" cy="0"/>
          <a:chOff x="0" y="0"/>
          <a:chExt cx="0" cy="0"/>
        </a:xfrm>
      </p:grpSpPr>
      <p:sp>
        <p:nvSpPr>
          <p:cNvPr id="1049130" name="Title 1"/>
          <p:cNvSpPr>
            <a:spLocks noGrp="1"/>
          </p:cNvSpPr>
          <p:nvPr>
            <p:ph type="title"/>
          </p:nvPr>
        </p:nvSpPr>
        <p:spPr>
          <a:xfrm>
            <a:off x="1792288" y="4800600"/>
            <a:ext cx="5486400" cy="566738"/>
          </a:xfrm>
        </p:spPr>
        <p:txBody>
          <a:bodyPr anchor="b"/>
          <a:lstStyle>
            <a:lvl1pPr algn="l">
              <a:defRPr b="1" sz="2000"/>
            </a:lvl1pPr>
          </a:lstStyle>
          <a:p>
            <a:r>
              <a:rPr lang="en-US" smtClean="0"/>
              <a:t>Click to edit Master title style</a:t>
            </a:r>
            <a:endParaRPr lang="en-GB"/>
          </a:p>
        </p:txBody>
      </p:sp>
      <p:sp>
        <p:nvSpPr>
          <p:cNvPr id="1049131" name="Picture Placeholder 2"/>
          <p:cNvSpPr>
            <a:spLocks noGrp="1"/>
          </p:cNvSpPr>
          <p:nvPr>
            <p:ph type="pic" idx="1"/>
          </p:nvPr>
        </p:nvSpPr>
        <p:spPr>
          <a:xfrm>
            <a:off x="1792288" y="612775"/>
            <a:ext cx="5486400" cy="4114800"/>
          </a:xfrm>
        </p:spPr>
        <p:txBody>
          <a:bodyPr anchor="t" anchorCtr="0" bIns="45720" compatLnSpc="1" lIns="91440" numCol="1" rIns="91440" tIns="45720" vert="horz" wrap="square">
            <a:prstTxWarp prst="textNoShape"/>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pPr algn="l" defTabSz="914400" eaLnBrk="0" fontAlgn="base" hangingPunct="0" indent="0" latinLnBrk="0" lvl="0" marL="0" marR="0" rtl="0">
              <a:lnSpc>
                <a:spcPct val="100000"/>
              </a:lnSpc>
              <a:spcBef>
                <a:spcPct val="20000"/>
              </a:spcBef>
              <a:spcAft>
                <a:spcPct val="0"/>
              </a:spcAft>
              <a:buClr>
                <a:schemeClr val="bg2"/>
              </a:buClr>
              <a:buSzPct val="75000"/>
              <a:buFont typeface="Wingdings" pitchFamily="2" charset="2"/>
              <a:buNone/>
            </a:pPr>
            <a:endParaRPr baseline="0" b="0" cap="none" sz="3200" i="0" kern="0" kumimoji="1" lang="en-GB" noProof="0" normalizeH="0" spc="0" strike="noStrike" u="none" smtClean="0">
              <a:ln>
                <a:noFill/>
              </a:ln>
              <a:solidFill>
                <a:schemeClr val="tx1"/>
              </a:solidFill>
              <a:effectLst/>
              <a:uLnTx/>
              <a:uFillTx/>
              <a:latin typeface="+mn-lt"/>
              <a:ea typeface="+mn-ea"/>
              <a:cs typeface="+mn-cs"/>
            </a:endParaRPr>
          </a:p>
        </p:txBody>
      </p:sp>
      <p:sp>
        <p:nvSpPr>
          <p:cNvPr id="1049132" name="Text Placeholder 3"/>
          <p:cNvSpPr>
            <a:spLocks noGrp="1"/>
          </p:cNvSpPr>
          <p:nvPr>
            <p:ph type="body" sz="half" idx="2"/>
          </p:nvPr>
        </p:nvSpPr>
        <p:spPr>
          <a:xfrm>
            <a:off x="1792288" y="5367338"/>
            <a:ext cx="5486400" cy="804862"/>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297" name=""/>
        <p:cNvGrpSpPr/>
        <p:nvPr/>
      </p:nvGrpSpPr>
      <p:grpSpPr>
        <a:xfrm>
          <a:off x="0" y="0"/>
          <a:ext cx="0" cy="0"/>
          <a:chOff x="0" y="0"/>
          <a:chExt cx="0" cy="0"/>
        </a:xfrm>
      </p:grpSpPr>
      <p:sp>
        <p:nvSpPr>
          <p:cNvPr id="1049133" name="Title 1"/>
          <p:cNvSpPr>
            <a:spLocks noGrp="1"/>
          </p:cNvSpPr>
          <p:nvPr>
            <p:ph type="title"/>
          </p:nvPr>
        </p:nvSpPr>
        <p:spPr/>
        <p:txBody>
          <a:bodyPr/>
          <a:p>
            <a:r>
              <a:rPr lang="en-US" smtClean="0"/>
              <a:t>Click to edit Master title style</a:t>
            </a:r>
            <a:endParaRPr lang="en-GB"/>
          </a:p>
        </p:txBody>
      </p:sp>
      <p:sp>
        <p:nvSpPr>
          <p:cNvPr id="1049134" name="Vertical Text Placeholder 2"/>
          <p:cNvSpPr>
            <a:spLocks noGrp="1"/>
          </p:cNvSpPr>
          <p:nvPr>
            <p:ph type="body" orient="vert" idx="1"/>
          </p:nvPr>
        </p:nvSpPr>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298" name=""/>
        <p:cNvGrpSpPr/>
        <p:nvPr/>
      </p:nvGrpSpPr>
      <p:grpSpPr>
        <a:xfrm>
          <a:off x="0" y="0"/>
          <a:ext cx="0" cy="0"/>
          <a:chOff x="0" y="0"/>
          <a:chExt cx="0" cy="0"/>
        </a:xfrm>
      </p:grpSpPr>
      <p:sp>
        <p:nvSpPr>
          <p:cNvPr id="1049135" name="Vertical Title 1"/>
          <p:cNvSpPr>
            <a:spLocks noGrp="1"/>
          </p:cNvSpPr>
          <p:nvPr>
            <p:ph type="title" orient="vert"/>
          </p:nvPr>
        </p:nvSpPr>
        <p:spPr>
          <a:xfrm>
            <a:off x="6629400" y="457200"/>
            <a:ext cx="2057400" cy="6211888"/>
          </a:xfrm>
        </p:spPr>
        <p:txBody>
          <a:bodyPr vert="eaVert"/>
          <a:p>
            <a:r>
              <a:rPr lang="en-US" smtClean="0"/>
              <a:t>Click to edit Master title style</a:t>
            </a:r>
            <a:endParaRPr lang="en-GB"/>
          </a:p>
        </p:txBody>
      </p:sp>
      <p:sp>
        <p:nvSpPr>
          <p:cNvPr id="1049136" name="Vertical Text Placeholder 2"/>
          <p:cNvSpPr>
            <a:spLocks noGrp="1"/>
          </p:cNvSpPr>
          <p:nvPr>
            <p:ph type="body" orient="vert" idx="1"/>
          </p:nvPr>
        </p:nvSpPr>
        <p:spPr>
          <a:xfrm>
            <a:off x="457200" y="457200"/>
            <a:ext cx="6019800" cy="6211888"/>
          </a:xfrm>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type="title">
  <p:cSld name="Title Slide">
    <p:spTree>
      <p:nvGrpSpPr>
        <p:cNvPr id="299" name=""/>
        <p:cNvGrpSpPr/>
        <p:nvPr/>
      </p:nvGrpSpPr>
      <p:grpSpPr>
        <a:xfrm>
          <a:off x="0" y="0"/>
          <a:ext cx="0" cy="0"/>
          <a:chOff x="0" y="0"/>
          <a:chExt cx="0" cy="0"/>
        </a:xfrm>
      </p:grpSpPr>
      <p:sp>
        <p:nvSpPr>
          <p:cNvPr id="1049137" name="Title 1"/>
          <p:cNvSpPr>
            <a:spLocks noGrp="1"/>
          </p:cNvSpPr>
          <p:nvPr>
            <p:ph type="ctrTitle"/>
          </p:nvPr>
        </p:nvSpPr>
        <p:spPr>
          <a:xfrm>
            <a:off x="685800" y="2130425"/>
            <a:ext cx="7772400" cy="1470025"/>
          </a:xfrm>
        </p:spPr>
        <p:txBody>
          <a:bodyPr/>
          <a:p>
            <a:r>
              <a:rPr lang="en-US" smtClean="0"/>
              <a:t>Click to edit Master title style</a:t>
            </a:r>
            <a:endParaRPr lang="en-GB"/>
          </a:p>
        </p:txBody>
      </p:sp>
      <p:sp>
        <p:nvSpPr>
          <p:cNvPr id="1049138" name="Subtitle 2"/>
          <p:cNvSpPr>
            <a:spLocks noGrp="1"/>
          </p:cNvSpPr>
          <p:nvPr>
            <p:ph type="subTitle" idx="1"/>
          </p:nvPr>
        </p:nvSpPr>
        <p:spPr>
          <a:xfrm>
            <a:off x="1371600" y="3886200"/>
            <a:ext cx="6400800" cy="1752600"/>
          </a:xfrm>
        </p:spPr>
        <p:txBody>
          <a:bodyPr/>
          <a:lstStyle>
            <a:lvl1pPr algn="ctr" indent="0" marL="0">
              <a:buNone/>
            </a:lvl1pPr>
            <a:lvl2pPr algn="ctr" indent="0" marL="457200">
              <a:buNone/>
            </a:lvl2pPr>
            <a:lvl3pPr algn="ctr" indent="0" marL="914400">
              <a:buNone/>
            </a:lvl3pPr>
            <a:lvl4pPr algn="ctr" indent="0" marL="1371600">
              <a:buNone/>
            </a:lvl4pPr>
            <a:lvl5pPr algn="ctr" indent="0" marL="1828800">
              <a:buNone/>
            </a:lvl5pPr>
            <a:lvl6pPr algn="ctr" indent="0" marL="2286000">
              <a:buNone/>
            </a:lvl6pPr>
            <a:lvl7pPr algn="ctr" indent="0" marL="2743200">
              <a:buNone/>
            </a:lvl7pPr>
            <a:lvl8pPr algn="ctr" indent="0" marL="3200400">
              <a:buNone/>
            </a:lvl8pPr>
            <a:lvl9pPr algn="ctr" indent="0" marL="3657600">
              <a:buNone/>
            </a:lvl9pPr>
          </a:lstStyle>
          <a:p>
            <a:r>
              <a:rPr lang="en-US" smtClean="0"/>
              <a:t>Click to edit Master subtitle style</a:t>
            </a:r>
            <a:endParaRPr lang="en-GB"/>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type="obj">
  <p:cSld name="Title and Content">
    <p:spTree>
      <p:nvGrpSpPr>
        <p:cNvPr id="300" name=""/>
        <p:cNvGrpSpPr/>
        <p:nvPr/>
      </p:nvGrpSpPr>
      <p:grpSpPr>
        <a:xfrm>
          <a:off x="0" y="0"/>
          <a:ext cx="0" cy="0"/>
          <a:chOff x="0" y="0"/>
          <a:chExt cx="0" cy="0"/>
        </a:xfrm>
      </p:grpSpPr>
      <p:sp>
        <p:nvSpPr>
          <p:cNvPr id="1049139" name="Title 1"/>
          <p:cNvSpPr>
            <a:spLocks noGrp="1"/>
          </p:cNvSpPr>
          <p:nvPr>
            <p:ph type="title"/>
          </p:nvPr>
        </p:nvSpPr>
        <p:spPr/>
        <p:txBody>
          <a:bodyPr/>
          <a:p>
            <a:r>
              <a:rPr lang="en-US" smtClean="0"/>
              <a:t>Click to edit Master title style</a:t>
            </a:r>
            <a:endParaRPr lang="en-GB"/>
          </a:p>
        </p:txBody>
      </p:sp>
      <p:sp>
        <p:nvSpPr>
          <p:cNvPr id="1049140" name="Content Placeholder 2"/>
          <p:cNvSpPr>
            <a:spLocks noGrp="1"/>
          </p:cNvSpPr>
          <p:nvPr>
            <p:ph idx="1"/>
          </p:nvPr>
        </p:nvSpPr>
        <p:spPr/>
        <p:txBody>
          <a:bodyPr/>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type="secHead">
  <p:cSld name="Section Header">
    <p:spTree>
      <p:nvGrpSpPr>
        <p:cNvPr id="301" name=""/>
        <p:cNvGrpSpPr/>
        <p:nvPr/>
      </p:nvGrpSpPr>
      <p:grpSpPr>
        <a:xfrm>
          <a:off x="0" y="0"/>
          <a:ext cx="0" cy="0"/>
          <a:chOff x="0" y="0"/>
          <a:chExt cx="0" cy="0"/>
        </a:xfrm>
      </p:grpSpPr>
      <p:sp>
        <p:nvSpPr>
          <p:cNvPr id="1049141" name="Title 1"/>
          <p:cNvSpPr>
            <a:spLocks noGrp="1"/>
          </p:cNvSpPr>
          <p:nvPr>
            <p:ph type="title"/>
          </p:nvPr>
        </p:nvSpPr>
        <p:spPr>
          <a:xfrm>
            <a:off x="722313" y="4406900"/>
            <a:ext cx="7772400" cy="1362075"/>
          </a:xfrm>
        </p:spPr>
        <p:txBody>
          <a:bodyPr anchor="t"/>
          <a:lstStyle>
            <a:lvl1pPr algn="l">
              <a:defRPr b="1" cap="all" sz="4000"/>
            </a:lvl1pPr>
          </a:lstStyle>
          <a:p>
            <a:r>
              <a:rPr lang="en-US" smtClean="0"/>
              <a:t>Click to edit Master title style</a:t>
            </a:r>
            <a:endParaRPr lang="en-GB"/>
          </a:p>
        </p:txBody>
      </p:sp>
      <p:sp>
        <p:nvSpPr>
          <p:cNvPr id="1049142" name="Text Placeholder 2"/>
          <p:cNvSpPr>
            <a:spLocks noGrp="1"/>
          </p:cNvSpPr>
          <p:nvPr>
            <p:ph type="body" idx="1"/>
          </p:nvPr>
        </p:nvSpPr>
        <p:spPr>
          <a:xfrm>
            <a:off x="722313" y="2906713"/>
            <a:ext cx="7772400" cy="1500187"/>
          </a:xfrm>
        </p:spPr>
        <p:txBody>
          <a:bodyPr anchor="b"/>
          <a:lstStyle>
            <a:lvl1pPr indent="0" marL="0">
              <a:buNone/>
              <a:defRPr sz="2000"/>
            </a:lvl1pPr>
            <a:lvl2pPr indent="0" marL="457200">
              <a:buNone/>
              <a:defRPr sz="1800"/>
            </a:lvl2pPr>
            <a:lvl3pPr indent="0" marL="914400">
              <a:buNone/>
              <a:defRPr sz="1600"/>
            </a:lvl3pPr>
            <a:lvl4pPr indent="0" marL="1371600">
              <a:buNone/>
              <a:defRPr sz="1400"/>
            </a:lvl4pPr>
            <a:lvl5pPr indent="0" marL="1828800">
              <a:buNone/>
              <a:defRPr sz="1400"/>
            </a:lvl5pPr>
            <a:lvl6pPr indent="0" marL="2286000">
              <a:buNone/>
              <a:defRPr sz="1400"/>
            </a:lvl6pPr>
            <a:lvl7pPr indent="0" marL="2743200">
              <a:buNone/>
              <a:defRPr sz="1400"/>
            </a:lvl7pPr>
            <a:lvl8pPr indent="0" marL="3200400">
              <a:buNone/>
              <a:defRPr sz="1400"/>
            </a:lvl8pPr>
            <a:lvl9pPr indent="0" marL="3657600">
              <a:buNone/>
              <a:defRPr sz="1400"/>
            </a:lvl9pPr>
          </a:lstStyle>
          <a:p>
            <a:pPr lvl="0"/>
            <a:r>
              <a:rPr lang="en-US" smtClean="0"/>
              <a:t>Click to edit Master text styles</a:t>
            </a:r>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type="twoObj">
  <p:cSld name="Two Content">
    <p:spTree>
      <p:nvGrpSpPr>
        <p:cNvPr id="302" name=""/>
        <p:cNvGrpSpPr/>
        <p:nvPr/>
      </p:nvGrpSpPr>
      <p:grpSpPr>
        <a:xfrm>
          <a:off x="0" y="0"/>
          <a:ext cx="0" cy="0"/>
          <a:chOff x="0" y="0"/>
          <a:chExt cx="0" cy="0"/>
        </a:xfrm>
      </p:grpSpPr>
      <p:sp>
        <p:nvSpPr>
          <p:cNvPr id="1049143" name="Title 1"/>
          <p:cNvSpPr>
            <a:spLocks noGrp="1"/>
          </p:cNvSpPr>
          <p:nvPr>
            <p:ph type="title"/>
          </p:nvPr>
        </p:nvSpPr>
        <p:spPr/>
        <p:txBody>
          <a:bodyPr/>
          <a:p>
            <a:r>
              <a:rPr lang="en-US" smtClean="0"/>
              <a:t>Click to edit Master title style</a:t>
            </a:r>
            <a:endParaRPr lang="en-GB"/>
          </a:p>
        </p:txBody>
      </p:sp>
      <p:sp>
        <p:nvSpPr>
          <p:cNvPr id="1049144" name="Content Placeholder 2"/>
          <p:cNvSpPr>
            <a:spLocks noGrp="1"/>
          </p:cNvSpPr>
          <p:nvPr>
            <p:ph sz="half" idx="1"/>
          </p:nvPr>
        </p:nvSpPr>
        <p:spPr>
          <a:xfrm>
            <a:off x="457200" y="1981200"/>
            <a:ext cx="4038600" cy="46878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9145" name="Content Placeholder 3"/>
          <p:cNvSpPr>
            <a:spLocks noGrp="1"/>
          </p:cNvSpPr>
          <p:nvPr>
            <p:ph sz="half" idx="2"/>
          </p:nvPr>
        </p:nvSpPr>
        <p:spPr>
          <a:xfrm>
            <a:off x="4648200" y="1981200"/>
            <a:ext cx="4038600" cy="46878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type="twoTxTwoObj">
  <p:cSld name="Comparison">
    <p:spTree>
      <p:nvGrpSpPr>
        <p:cNvPr id="303" name=""/>
        <p:cNvGrpSpPr/>
        <p:nvPr/>
      </p:nvGrpSpPr>
      <p:grpSpPr>
        <a:xfrm>
          <a:off x="0" y="0"/>
          <a:ext cx="0" cy="0"/>
          <a:chOff x="0" y="0"/>
          <a:chExt cx="0" cy="0"/>
        </a:xfrm>
      </p:grpSpPr>
      <p:sp>
        <p:nvSpPr>
          <p:cNvPr id="1049146" name="Title 1"/>
          <p:cNvSpPr>
            <a:spLocks noGrp="1"/>
          </p:cNvSpPr>
          <p:nvPr>
            <p:ph type="title"/>
          </p:nvPr>
        </p:nvSpPr>
        <p:spPr>
          <a:xfrm>
            <a:off x="457200" y="274638"/>
            <a:ext cx="8229600" cy="1143000"/>
          </a:xfrm>
        </p:spPr>
        <p:txBody>
          <a:bodyPr/>
          <a:p>
            <a:r>
              <a:rPr lang="en-US" smtClean="0"/>
              <a:t>Click to edit Master title style</a:t>
            </a:r>
            <a:endParaRPr lang="en-GB"/>
          </a:p>
        </p:txBody>
      </p:sp>
      <p:sp>
        <p:nvSpPr>
          <p:cNvPr id="1049147" name="Text Placeholder 2"/>
          <p:cNvSpPr>
            <a:spLocks noGrp="1"/>
          </p:cNvSpPr>
          <p:nvPr>
            <p:ph type="body" idx="1"/>
          </p:nvPr>
        </p:nvSpPr>
        <p:spPr>
          <a:xfrm>
            <a:off x="457200" y="1535113"/>
            <a:ext cx="4040188"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9148"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9149" name="Text Placeholder 4"/>
          <p:cNvSpPr>
            <a:spLocks noGrp="1"/>
          </p:cNvSpPr>
          <p:nvPr>
            <p:ph type="body" sz="quarter" idx="3"/>
          </p:nvPr>
        </p:nvSpPr>
        <p:spPr>
          <a:xfrm>
            <a:off x="4645025" y="1535113"/>
            <a:ext cx="4041775" cy="639762"/>
          </a:xfrm>
        </p:spPr>
        <p:txBody>
          <a:bodyPr anchor="b"/>
          <a:lstStyle>
            <a:lvl1pPr indent="0" marL="0">
              <a:buNone/>
              <a:defRPr b="1" sz="2400"/>
            </a:lvl1pPr>
            <a:lvl2pPr indent="0" marL="457200">
              <a:buNone/>
              <a:defRPr b="1" sz="2000"/>
            </a:lvl2pPr>
            <a:lvl3pPr indent="0" marL="914400">
              <a:buNone/>
              <a:defRPr b="1" sz="1800"/>
            </a:lvl3pPr>
            <a:lvl4pPr indent="0" marL="1371600">
              <a:buNone/>
              <a:defRPr b="1" sz="1600"/>
            </a:lvl4pPr>
            <a:lvl5pPr indent="0" marL="1828800">
              <a:buNone/>
              <a:defRPr b="1" sz="1600"/>
            </a:lvl5pPr>
            <a:lvl6pPr indent="0" marL="2286000">
              <a:buNone/>
              <a:defRPr b="1" sz="1600"/>
            </a:lvl6pPr>
            <a:lvl7pPr indent="0" marL="2743200">
              <a:buNone/>
              <a:defRPr b="1" sz="1600"/>
            </a:lvl7pPr>
            <a:lvl8pPr indent="0" marL="3200400">
              <a:buNone/>
              <a:defRPr b="1" sz="1600"/>
            </a:lvl8pPr>
            <a:lvl9pPr indent="0" marL="3657600">
              <a:buNone/>
              <a:defRPr b="1" sz="1600"/>
            </a:lvl9pPr>
          </a:lstStyle>
          <a:p>
            <a:pPr lvl="0"/>
            <a:r>
              <a:rPr lang="en-US" smtClean="0"/>
              <a:t>Click to edit Master text styles</a:t>
            </a:r>
          </a:p>
        </p:txBody>
      </p:sp>
      <p:sp>
        <p:nvSpPr>
          <p:cNvPr id="1049150"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type="titleOnly">
  <p:cSld name="Title Only">
    <p:spTree>
      <p:nvGrpSpPr>
        <p:cNvPr id="304" name=""/>
        <p:cNvGrpSpPr/>
        <p:nvPr/>
      </p:nvGrpSpPr>
      <p:grpSpPr>
        <a:xfrm>
          <a:off x="0" y="0"/>
          <a:ext cx="0" cy="0"/>
          <a:chOff x="0" y="0"/>
          <a:chExt cx="0" cy="0"/>
        </a:xfrm>
      </p:grpSpPr>
      <p:sp>
        <p:nvSpPr>
          <p:cNvPr id="1049151" name="Title 1"/>
          <p:cNvSpPr>
            <a:spLocks noGrp="1"/>
          </p:cNvSpPr>
          <p:nvPr>
            <p:ph type="title"/>
          </p:nvPr>
        </p:nvSpPr>
        <p:spPr/>
        <p:txBody>
          <a:bodyPr/>
          <a:p>
            <a:r>
              <a:rPr lang="en-US" smtClean="0"/>
              <a:t>Click to edit Master title style</a:t>
            </a:r>
            <a:endParaRPr lang="en-GB"/>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type="blank">
  <p:cSld name="Blank">
    <p:spTree>
      <p:nvGrpSpPr>
        <p:cNvPr id="153" name=""/>
        <p:cNvGrpSpPr/>
        <p:nvPr/>
      </p:nvGrpSpPr>
      <p:grpSpPr>
        <a:xfrm>
          <a:off x="0" y="0"/>
          <a:ext cx="0" cy="0"/>
          <a:chOff x="0" y="0"/>
          <a:chExt cx="0" cy="0"/>
        </a:xfrm>
      </p:grpSpPr>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type="objTx">
  <p:cSld name="Content with Caption">
    <p:spTree>
      <p:nvGrpSpPr>
        <p:cNvPr id="305" name=""/>
        <p:cNvGrpSpPr/>
        <p:nvPr/>
      </p:nvGrpSpPr>
      <p:grpSpPr>
        <a:xfrm>
          <a:off x="0" y="0"/>
          <a:ext cx="0" cy="0"/>
          <a:chOff x="0" y="0"/>
          <a:chExt cx="0" cy="0"/>
        </a:xfrm>
      </p:grpSpPr>
      <p:sp>
        <p:nvSpPr>
          <p:cNvPr id="1049152" name="Title 1"/>
          <p:cNvSpPr>
            <a:spLocks noGrp="1"/>
          </p:cNvSpPr>
          <p:nvPr>
            <p:ph type="title"/>
          </p:nvPr>
        </p:nvSpPr>
        <p:spPr>
          <a:xfrm>
            <a:off x="457200" y="273050"/>
            <a:ext cx="3008313" cy="1162050"/>
          </a:xfrm>
        </p:spPr>
        <p:txBody>
          <a:bodyPr anchor="b"/>
          <a:lstStyle>
            <a:lvl1pPr algn="l">
              <a:defRPr b="1" sz="2000"/>
            </a:lvl1pPr>
          </a:lstStyle>
          <a:p>
            <a:r>
              <a:rPr lang="en-US" smtClean="0"/>
              <a:t>Click to edit Master title style</a:t>
            </a:r>
            <a:endParaRPr lang="en-GB"/>
          </a:p>
        </p:txBody>
      </p:sp>
      <p:sp>
        <p:nvSpPr>
          <p:cNvPr id="104915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9154" name="Text Placeholder 3"/>
          <p:cNvSpPr>
            <a:spLocks noGrp="1"/>
          </p:cNvSpPr>
          <p:nvPr>
            <p:ph type="body" sz="half" idx="2"/>
          </p:nvPr>
        </p:nvSpPr>
        <p:spPr>
          <a:xfrm>
            <a:off x="457200" y="1435100"/>
            <a:ext cx="3008313" cy="4691063"/>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type="picTx">
  <p:cSld name="Picture with Caption">
    <p:spTree>
      <p:nvGrpSpPr>
        <p:cNvPr id="306" name=""/>
        <p:cNvGrpSpPr/>
        <p:nvPr/>
      </p:nvGrpSpPr>
      <p:grpSpPr>
        <a:xfrm>
          <a:off x="0" y="0"/>
          <a:ext cx="0" cy="0"/>
          <a:chOff x="0" y="0"/>
          <a:chExt cx="0" cy="0"/>
        </a:xfrm>
      </p:grpSpPr>
      <p:sp>
        <p:nvSpPr>
          <p:cNvPr id="1049155" name="Title 1"/>
          <p:cNvSpPr>
            <a:spLocks noGrp="1"/>
          </p:cNvSpPr>
          <p:nvPr>
            <p:ph type="title"/>
          </p:nvPr>
        </p:nvSpPr>
        <p:spPr>
          <a:xfrm>
            <a:off x="1792288" y="4800600"/>
            <a:ext cx="5486400" cy="566738"/>
          </a:xfrm>
        </p:spPr>
        <p:txBody>
          <a:bodyPr anchor="b"/>
          <a:lstStyle>
            <a:lvl1pPr algn="l">
              <a:defRPr b="1" sz="2000"/>
            </a:lvl1pPr>
          </a:lstStyle>
          <a:p>
            <a:r>
              <a:rPr lang="en-US" smtClean="0"/>
              <a:t>Click to edit Master title style</a:t>
            </a:r>
            <a:endParaRPr lang="en-GB"/>
          </a:p>
        </p:txBody>
      </p:sp>
      <p:sp>
        <p:nvSpPr>
          <p:cNvPr id="1049156" name="Picture Placeholder 2"/>
          <p:cNvSpPr>
            <a:spLocks noGrp="1"/>
          </p:cNvSpPr>
          <p:nvPr>
            <p:ph type="pic" idx="1"/>
          </p:nvPr>
        </p:nvSpPr>
        <p:spPr>
          <a:xfrm>
            <a:off x="1792288" y="612775"/>
            <a:ext cx="5486400" cy="4114800"/>
          </a:xfrm>
        </p:spPr>
        <p:txBody>
          <a:bodyPr anchor="t" anchorCtr="0" bIns="45720" compatLnSpc="1" lIns="91440" numCol="1" rIns="91440" tIns="45720" vert="horz" wrap="square">
            <a:prstTxWarp prst="textNoShape"/>
          </a:bodyPr>
          <a:lstStyle>
            <a:lvl1pPr indent="0" marL="0">
              <a:buNone/>
              <a:defRPr sz="3200"/>
            </a:lvl1pPr>
            <a:lvl2pPr indent="0" marL="457200">
              <a:buNone/>
              <a:defRPr sz="2800"/>
            </a:lvl2pPr>
            <a:lvl3pPr indent="0" marL="914400">
              <a:buNone/>
              <a:defRPr sz="2400"/>
            </a:lvl3pPr>
            <a:lvl4pPr indent="0" marL="1371600">
              <a:buNone/>
              <a:defRPr sz="2000"/>
            </a:lvl4pPr>
            <a:lvl5pPr indent="0" marL="1828800">
              <a:buNone/>
              <a:defRPr sz="2000"/>
            </a:lvl5pPr>
            <a:lvl6pPr indent="0" marL="2286000">
              <a:buNone/>
              <a:defRPr sz="2000"/>
            </a:lvl6pPr>
            <a:lvl7pPr indent="0" marL="2743200">
              <a:buNone/>
              <a:defRPr sz="2000"/>
            </a:lvl7pPr>
            <a:lvl8pPr indent="0" marL="3200400">
              <a:buNone/>
              <a:defRPr sz="2000"/>
            </a:lvl8pPr>
            <a:lvl9pPr indent="0" marL="3657600">
              <a:buNone/>
              <a:defRPr sz="2000"/>
            </a:lvl9pPr>
          </a:lstStyle>
          <a:p>
            <a:pPr algn="l" defTabSz="914400" eaLnBrk="0" fontAlgn="base" hangingPunct="0" indent="0" latinLnBrk="0" lvl="0" marL="0" marR="0" rtl="0">
              <a:lnSpc>
                <a:spcPct val="100000"/>
              </a:lnSpc>
              <a:spcBef>
                <a:spcPct val="20000"/>
              </a:spcBef>
              <a:spcAft>
                <a:spcPct val="0"/>
              </a:spcAft>
              <a:buClr>
                <a:schemeClr val="bg2"/>
              </a:buClr>
              <a:buSzPct val="75000"/>
              <a:buFont typeface="Wingdings" pitchFamily="2" charset="2"/>
              <a:buNone/>
            </a:pPr>
            <a:endParaRPr baseline="0" b="0" cap="none" sz="3200" i="0" kern="0" kumimoji="1" lang="en-GB" noProof="0" normalizeH="0" spc="0" strike="noStrike" u="none" smtClean="0">
              <a:ln>
                <a:noFill/>
              </a:ln>
              <a:solidFill>
                <a:schemeClr val="tx1"/>
              </a:solidFill>
              <a:effectLst/>
              <a:uLnTx/>
              <a:uFillTx/>
              <a:latin typeface="+mn-lt"/>
              <a:ea typeface="+mn-ea"/>
              <a:cs typeface="+mn-cs"/>
            </a:endParaRPr>
          </a:p>
        </p:txBody>
      </p:sp>
      <p:sp>
        <p:nvSpPr>
          <p:cNvPr id="1049157" name="Text Placeholder 3"/>
          <p:cNvSpPr>
            <a:spLocks noGrp="1"/>
          </p:cNvSpPr>
          <p:nvPr>
            <p:ph type="body" sz="half" idx="2"/>
          </p:nvPr>
        </p:nvSpPr>
        <p:spPr>
          <a:xfrm>
            <a:off x="1792288" y="5367338"/>
            <a:ext cx="5486400" cy="804862"/>
          </a:xfrm>
        </p:spPr>
        <p:txBody>
          <a:bodyPr/>
          <a:lstStyle>
            <a:lvl1pPr indent="0" marL="0">
              <a:buNone/>
              <a:defRPr sz="1400"/>
            </a:lvl1pPr>
            <a:lvl2pPr indent="0" marL="457200">
              <a:buNone/>
              <a:defRPr sz="1200"/>
            </a:lvl2pPr>
            <a:lvl3pPr indent="0" marL="914400">
              <a:buNone/>
              <a:defRPr sz="1000"/>
            </a:lvl3pPr>
            <a:lvl4pPr indent="0" marL="1371600">
              <a:buNone/>
              <a:defRPr sz="900"/>
            </a:lvl4pPr>
            <a:lvl5pPr indent="0" marL="1828800">
              <a:buNone/>
              <a:defRPr sz="900"/>
            </a:lvl5pPr>
            <a:lvl6pPr indent="0" marL="2286000">
              <a:buNone/>
              <a:defRPr sz="900"/>
            </a:lvl6pPr>
            <a:lvl7pPr indent="0" marL="2743200">
              <a:buNone/>
              <a:defRPr sz="900"/>
            </a:lvl7pPr>
            <a:lvl8pPr indent="0" marL="3200400">
              <a:buNone/>
              <a:defRPr sz="900"/>
            </a:lvl8pPr>
            <a:lvl9pPr indent="0" marL="3657600">
              <a:buNone/>
              <a:defRPr sz="900"/>
            </a:lvl9pPr>
          </a:lstStyle>
          <a:p>
            <a:pPr lvl="0"/>
            <a:r>
              <a:rPr lang="en-US" smtClean="0"/>
              <a:t>Click to edit Master text styles</a:t>
            </a:r>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type="vertTx">
  <p:cSld name="Title and Vertical Text">
    <p:spTree>
      <p:nvGrpSpPr>
        <p:cNvPr id="307" name=""/>
        <p:cNvGrpSpPr/>
        <p:nvPr/>
      </p:nvGrpSpPr>
      <p:grpSpPr>
        <a:xfrm>
          <a:off x="0" y="0"/>
          <a:ext cx="0" cy="0"/>
          <a:chOff x="0" y="0"/>
          <a:chExt cx="0" cy="0"/>
        </a:xfrm>
      </p:grpSpPr>
      <p:sp>
        <p:nvSpPr>
          <p:cNvPr id="1049158" name="Title 1"/>
          <p:cNvSpPr>
            <a:spLocks noGrp="1"/>
          </p:cNvSpPr>
          <p:nvPr>
            <p:ph type="title"/>
          </p:nvPr>
        </p:nvSpPr>
        <p:spPr/>
        <p:txBody>
          <a:bodyPr/>
          <a:p>
            <a:r>
              <a:rPr lang="en-US" smtClean="0"/>
              <a:t>Click to edit Master title style</a:t>
            </a:r>
            <a:endParaRPr lang="en-GB"/>
          </a:p>
        </p:txBody>
      </p:sp>
      <p:sp>
        <p:nvSpPr>
          <p:cNvPr id="1049159" name="Vertical Text Placeholder 2"/>
          <p:cNvSpPr>
            <a:spLocks noGrp="1"/>
          </p:cNvSpPr>
          <p:nvPr>
            <p:ph type="body" orient="vert" idx="1"/>
          </p:nvPr>
        </p:nvSpPr>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type="vertTitleAndTx">
  <p:cSld name="Vertical Title and Text">
    <p:spTree>
      <p:nvGrpSpPr>
        <p:cNvPr id="308" name=""/>
        <p:cNvGrpSpPr/>
        <p:nvPr/>
      </p:nvGrpSpPr>
      <p:grpSpPr>
        <a:xfrm>
          <a:off x="0" y="0"/>
          <a:ext cx="0" cy="0"/>
          <a:chOff x="0" y="0"/>
          <a:chExt cx="0" cy="0"/>
        </a:xfrm>
      </p:grpSpPr>
      <p:sp>
        <p:nvSpPr>
          <p:cNvPr id="1049160" name="Vertical Title 1"/>
          <p:cNvSpPr>
            <a:spLocks noGrp="1"/>
          </p:cNvSpPr>
          <p:nvPr>
            <p:ph type="title" orient="vert"/>
          </p:nvPr>
        </p:nvSpPr>
        <p:spPr>
          <a:xfrm>
            <a:off x="6629400" y="457200"/>
            <a:ext cx="2057400" cy="6211888"/>
          </a:xfrm>
        </p:spPr>
        <p:txBody>
          <a:bodyPr vert="eaVert"/>
          <a:p>
            <a:r>
              <a:rPr lang="en-US" smtClean="0"/>
              <a:t>Click to edit Master title style</a:t>
            </a:r>
            <a:endParaRPr lang="en-GB"/>
          </a:p>
        </p:txBody>
      </p:sp>
      <p:sp>
        <p:nvSpPr>
          <p:cNvPr id="1049161" name="Vertical Text Placeholder 2"/>
          <p:cNvSpPr>
            <a:spLocks noGrp="1"/>
          </p:cNvSpPr>
          <p:nvPr>
            <p:ph type="body" orient="vert" idx="1"/>
          </p:nvPr>
        </p:nvSpPr>
        <p:spPr>
          <a:xfrm>
            <a:off x="457200" y="457200"/>
            <a:ext cx="6019800" cy="6211888"/>
          </a:xfrm>
        </p:spPr>
        <p:txBody>
          <a:bodyPr vert="eaVert"/>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white">
      <p:bgPr>
        <a:solidFill>
          <a:schemeClr val="lt1"/>
        </a:solidFill>
      </p:bgPr>
    </p:bg>
    <p:spTree>
      <p:nvGrpSpPr>
        <p:cNvPr id="34" name=""/>
        <p:cNvGrpSpPr/>
        <p:nvPr/>
      </p:nvGrpSpPr>
      <p:grpSpPr>
        <a:xfrm rot="0">
          <a:off x="0" y="0"/>
          <a:ext cx="0" cy="0"/>
          <a:chOff x="0" y="0"/>
          <a:chExt cx="0" cy="0"/>
        </a:xfrm>
      </p:grpSpPr>
      <p:grpSp>
        <p:nvGrpSpPr>
          <p:cNvPr id="35" name=""/>
          <p:cNvGrpSpPr/>
          <p:nvPr/>
        </p:nvGrpSpPr>
        <p:grpSpPr>
          <a:xfrm rot="0">
            <a:off x="0" y="0"/>
            <a:ext cx="9144000" cy="6858000"/>
            <a:chOff x="0" y="0"/>
            <a:chExt cx="5760" cy="4320"/>
          </a:xfrm>
        </p:grpSpPr>
        <p:sp>
          <p:nvSpPr>
            <p:cNvPr id="1048576" name="Rectangle 3"/>
            <p:cNvSpPr/>
            <p:nvPr/>
          </p:nvSpPr>
          <p:spPr bwMode="hidden">
            <a:xfrm rot="0">
              <a:off x="0" y="0"/>
              <a:ext cx="2208" cy="4320"/>
            </a:xfrm>
            <a:prstGeom prst="rect"/>
            <a:gradFill rotWithShape="0">
              <a:gsLst>
                <a:gs pos="0">
                  <a:schemeClr val="folHlink">
                    <a:alpha val="100000"/>
                  </a:schemeClr>
                </a:gs>
                <a:gs pos="100000">
                  <a:schemeClr val="lt1">
                    <a:alpha val="100000"/>
                  </a:schemeClr>
                </a:gs>
              </a:gsLst>
              <a:lin ang="0" scaled="1"/>
            </a:gradFill>
            <a:ln>
              <a:noFill/>
            </a:ln>
          </p:spPr>
          <p:txBody>
            <a:bodyPr anchor="ctr" bIns="45720" lIns="91440" rIns="91440" tIns="45720" vert="horz" wrap="none"/>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2400" lang="en-US">
                <a:latin typeface="Times New Roman" pitchFamily="18" charset="0"/>
              </a:endParaRPr>
            </a:p>
          </p:txBody>
        </p:sp>
        <p:sp>
          <p:nvSpPr>
            <p:cNvPr id="1048577" name="Rectangle 4"/>
            <p:cNvSpPr/>
            <p:nvPr/>
          </p:nvSpPr>
          <p:spPr bwMode="hidden">
            <a:xfrm rot="0">
              <a:off x="1081" y="1065"/>
              <a:ext cx="4679" cy="1596"/>
            </a:xfrm>
            <a:prstGeom prst="rect"/>
            <a:solidFill>
              <a:schemeClr val="dk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grpSp>
          <p:nvGrpSpPr>
            <p:cNvPr id="36" name=""/>
            <p:cNvGrpSpPr/>
            <p:nvPr/>
          </p:nvGrpSpPr>
          <p:grpSpPr>
            <a:xfrm rot="0">
              <a:off x="0" y="672"/>
              <a:ext cx="1806" cy="1989"/>
              <a:chOff x="0" y="672"/>
              <a:chExt cx="1806" cy="1989"/>
            </a:xfrm>
          </p:grpSpPr>
          <p:sp>
            <p:nvSpPr>
              <p:cNvPr id="1048578" name="Rectangle 6"/>
              <p:cNvSpPr/>
              <p:nvPr/>
            </p:nvSpPr>
            <p:spPr>
              <a:xfrm rot="0">
                <a:off x="361" y="2257"/>
                <a:ext cx="363" cy="404"/>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79" name="Rectangle 7"/>
              <p:cNvSpPr/>
              <p:nvPr/>
            </p:nvSpPr>
            <p:spPr>
              <a:xfrm rot="0">
                <a:off x="1081" y="1065"/>
                <a:ext cx="362" cy="405"/>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0" name="Rectangle 8"/>
              <p:cNvSpPr/>
              <p:nvPr/>
            </p:nvSpPr>
            <p:spPr>
              <a:xfrm rot="0">
                <a:off x="1437" y="672"/>
                <a:ext cx="369" cy="400"/>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1" name="Rectangle 9"/>
              <p:cNvSpPr/>
              <p:nvPr/>
            </p:nvSpPr>
            <p:spPr>
              <a:xfrm rot="0">
                <a:off x="719" y="2257"/>
                <a:ext cx="368" cy="404"/>
              </a:xfrm>
              <a:prstGeom prst="rect"/>
              <a:solidFill>
                <a:schemeClr val="dk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2" name="Rectangle 10"/>
              <p:cNvSpPr/>
              <p:nvPr/>
            </p:nvSpPr>
            <p:spPr>
              <a:xfrm rot="0">
                <a:off x="1437" y="1065"/>
                <a:ext cx="369" cy="405"/>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3" name="Rectangle 11"/>
              <p:cNvSpPr/>
              <p:nvPr/>
            </p:nvSpPr>
            <p:spPr>
              <a:xfrm rot="0">
                <a:off x="719" y="1464"/>
                <a:ext cx="368" cy="399"/>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4" name="Rectangle 12"/>
              <p:cNvSpPr/>
              <p:nvPr/>
            </p:nvSpPr>
            <p:spPr>
              <a:xfrm rot="0">
                <a:off x="0" y="1464"/>
                <a:ext cx="367" cy="399"/>
              </a:xfrm>
              <a:prstGeom prst="rect"/>
              <a:solidFill>
                <a:schemeClr val="dk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5" name="Rectangle 13"/>
              <p:cNvSpPr/>
              <p:nvPr/>
            </p:nvSpPr>
            <p:spPr>
              <a:xfrm rot="0">
                <a:off x="1081" y="1464"/>
                <a:ext cx="362" cy="399"/>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6" name="Rectangle 14"/>
              <p:cNvSpPr/>
              <p:nvPr/>
            </p:nvSpPr>
            <p:spPr>
              <a:xfrm rot="0">
                <a:off x="361" y="1857"/>
                <a:ext cx="363" cy="406"/>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587" name="Rectangle 15"/>
              <p:cNvSpPr/>
              <p:nvPr/>
            </p:nvSpPr>
            <p:spPr>
              <a:xfrm rot="0">
                <a:off x="719" y="1857"/>
                <a:ext cx="368" cy="406"/>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grpSp>
      </p:grpSp>
      <p:sp>
        <p:nvSpPr>
          <p:cNvPr id="1048588" name="Rectangle 14"/>
          <p:cNvSpPr/>
          <p:nvPr>
            <p:ph type="title" sz="full" idx="0"/>
          </p:nvPr>
        </p:nvSpPr>
        <p:spPr>
          <a:xfrm rot="0">
            <a:off x="457200" y="457200"/>
            <a:ext cx="8229600" cy="1371600"/>
          </a:xfrm>
          <a:prstGeom prst="rect"/>
          <a:noFill/>
          <a:ln>
            <a:noFill/>
          </a:ln>
        </p:spPr>
        <p:txBody>
          <a:bodyPr anchor="ctr" bIns="45720" lIns="91440" rIns="91440" tIns="45720" vert="horz"/>
          <a:p>
            <a:pPr lvl="0"/>
            <a:r>
              <a:rPr altLang="ja-JP" lang="en-US"/>
              <a:t>Click to edit Master title style</a:t>
            </a:r>
          </a:p>
        </p:txBody>
      </p:sp>
      <p:sp>
        <p:nvSpPr>
          <p:cNvPr id="1048589" name="Rectangle 15"/>
          <p:cNvSpPr/>
          <p:nvPr>
            <p:ph type="body" sz="full" idx="1"/>
          </p:nvPr>
        </p:nvSpPr>
        <p:spPr>
          <a:xfrm rot="0">
            <a:off x="457200" y="1981200"/>
            <a:ext cx="8229600" cy="4687887"/>
          </a:xfrm>
          <a:prstGeom prst="rect"/>
          <a:noFill/>
          <a:ln>
            <a:noFill/>
          </a:ln>
        </p:spPr>
        <p:txBody>
          <a:bodyPr anchor="t" bIns="45720" lIns="91440" rIns="91440" tIns="45720" vert="horz"/>
          <a:p>
            <a:pPr lvl="0"/>
            <a:r>
              <a:rPr altLang="ja-JP" lang="en-US"/>
              <a:t>Click to edit Master text styles</a:t>
            </a:r>
          </a:p>
          <a:p>
            <a:pPr lvl="1"/>
            <a:r>
              <a:rPr altLang="ja-JP" lang="en-US"/>
              <a:t>Second level</a:t>
            </a:r>
          </a:p>
          <a:p>
            <a:pPr lvl="2"/>
            <a:r>
              <a:rPr altLang="ja-JP" lang="en-US"/>
              <a:t>Third level</a:t>
            </a:r>
          </a:p>
          <a:p>
            <a:pPr lvl="3"/>
            <a:r>
              <a:rPr altLang="ja-JP" lang="en-US"/>
              <a:t>Fourth level</a:t>
            </a:r>
          </a:p>
          <a:p>
            <a:pPr lvl="4"/>
            <a:r>
              <a:rPr altLang="ja-JP" lang="en-US"/>
              <a:t>Fifth level</a:t>
            </a:r>
          </a:p>
        </p:txBody>
      </p:sp>
      <p:sp>
        <p:nvSpPr>
          <p:cNvPr id="1048590" name="Rectangle 16"/>
          <p:cNvSpPr/>
          <p:nvPr>
            <p:ph type="dt" sz="half" idx="2"/>
          </p:nvPr>
        </p:nvSpPr>
        <p:spPr>
          <a:xfrm rot="0">
            <a:off x="457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
        <p:nvSpPr>
          <p:cNvPr id="1048591" name="Rectangle 17"/>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
        <p:nvSpPr>
          <p:cNvPr id="1048592" name="Rectangle 18"/>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spTree>
  </p:cSld>
  <p:clrMap accent1="accent1" accent2="accent2" accent3="accent3" accent4="accent4" accent5="accent5" accent6="accent6" bg1="lt1" bg2="dk2" tx1="dk1" tx2="lt2"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hf dt="0" ftr="0" sldNum="0"/>
  <p:txStyles>
    <p:titleStyle>
      <a:lvl1pPr algn="l" eaLnBrk="0" fontAlgn="base" hangingPunct="0" rtl="0">
        <a:spcBef>
          <a:spcPct val="0"/>
        </a:spcBef>
        <a:spcAft>
          <a:spcPct val="0"/>
        </a:spcAft>
        <a:defRPr sz="4400" kumimoji="1">
          <a:solidFill>
            <a:schemeClr val="tx1"/>
          </a:solidFill>
          <a:latin typeface="+mj-lt"/>
          <a:ea typeface="+mj-ea"/>
          <a:cs typeface="+mj-cs"/>
        </a:defRPr>
      </a:lvl1pPr>
      <a:lvl2pPr algn="l" eaLnBrk="0" fontAlgn="base" hangingPunct="0" rtl="0">
        <a:spcBef>
          <a:spcPct val="0"/>
        </a:spcBef>
        <a:spcAft>
          <a:spcPct val="0"/>
        </a:spcAft>
        <a:defRPr sz="4400" kumimoji="1">
          <a:solidFill>
            <a:schemeClr val="tx1"/>
          </a:solidFill>
          <a:latin typeface="Arial" charset="0"/>
          <a:ea typeface="ＭＳ Ｐゴシック" pitchFamily="50" charset="-128"/>
        </a:defRPr>
      </a:lvl2pPr>
      <a:lvl3pPr algn="l" eaLnBrk="0" fontAlgn="base" hangingPunct="0" rtl="0">
        <a:spcBef>
          <a:spcPct val="0"/>
        </a:spcBef>
        <a:spcAft>
          <a:spcPct val="0"/>
        </a:spcAft>
        <a:defRPr sz="4400" kumimoji="1">
          <a:solidFill>
            <a:schemeClr val="tx1"/>
          </a:solidFill>
          <a:latin typeface="Arial" charset="0"/>
          <a:ea typeface="ＭＳ Ｐゴシック" pitchFamily="50" charset="-128"/>
        </a:defRPr>
      </a:lvl3pPr>
      <a:lvl4pPr algn="l" eaLnBrk="0" fontAlgn="base" hangingPunct="0" rtl="0">
        <a:spcBef>
          <a:spcPct val="0"/>
        </a:spcBef>
        <a:spcAft>
          <a:spcPct val="0"/>
        </a:spcAft>
        <a:defRPr sz="4400" kumimoji="1">
          <a:solidFill>
            <a:schemeClr val="tx1"/>
          </a:solidFill>
          <a:latin typeface="Arial" charset="0"/>
          <a:ea typeface="ＭＳ Ｐゴシック" pitchFamily="50" charset="-128"/>
        </a:defRPr>
      </a:lvl4pPr>
      <a:lvl5pPr algn="l" eaLnBrk="0" fontAlgn="base" hangingPunct="0" rtl="0">
        <a:spcBef>
          <a:spcPct val="0"/>
        </a:spcBef>
        <a:spcAft>
          <a:spcPct val="0"/>
        </a:spcAft>
        <a:defRPr sz="4400" kumimoji="1">
          <a:solidFill>
            <a:schemeClr val="tx1"/>
          </a:solidFill>
          <a:latin typeface="Arial" charset="0"/>
          <a:ea typeface="ＭＳ Ｐゴシック" pitchFamily="50" charset="-128"/>
        </a:defRPr>
      </a:lvl5pPr>
      <a:lvl6pPr algn="l" fontAlgn="base" marL="457200" rtl="0">
        <a:spcBef>
          <a:spcPct val="0"/>
        </a:spcBef>
        <a:spcAft>
          <a:spcPct val="0"/>
        </a:spcAft>
        <a:defRPr sz="4400" kumimoji="1">
          <a:solidFill>
            <a:schemeClr val="tx1"/>
          </a:solidFill>
          <a:latin typeface="Arial" charset="0"/>
          <a:ea typeface="ＭＳ Ｐゴシック" pitchFamily="50" charset="-128"/>
        </a:defRPr>
      </a:lvl6pPr>
      <a:lvl7pPr algn="l" fontAlgn="base" marL="914400" rtl="0">
        <a:spcBef>
          <a:spcPct val="0"/>
        </a:spcBef>
        <a:spcAft>
          <a:spcPct val="0"/>
        </a:spcAft>
        <a:defRPr sz="4400" kumimoji="1">
          <a:solidFill>
            <a:schemeClr val="tx1"/>
          </a:solidFill>
          <a:latin typeface="Arial" charset="0"/>
          <a:ea typeface="ＭＳ Ｐゴシック" pitchFamily="50" charset="-128"/>
        </a:defRPr>
      </a:lvl7pPr>
      <a:lvl8pPr algn="l" fontAlgn="base" marL="1371600" rtl="0">
        <a:spcBef>
          <a:spcPct val="0"/>
        </a:spcBef>
        <a:spcAft>
          <a:spcPct val="0"/>
        </a:spcAft>
        <a:defRPr sz="4400" kumimoji="1">
          <a:solidFill>
            <a:schemeClr val="tx1"/>
          </a:solidFill>
          <a:latin typeface="Arial" charset="0"/>
          <a:ea typeface="ＭＳ Ｐゴシック" pitchFamily="50" charset="-128"/>
        </a:defRPr>
      </a:lvl8pPr>
      <a:lvl9pPr algn="l" fontAlgn="base" marL="1828800" rtl="0">
        <a:spcBef>
          <a:spcPct val="0"/>
        </a:spcBef>
        <a:spcAft>
          <a:spcPct val="0"/>
        </a:spcAft>
        <a:defRPr sz="4400" kumimoji="1">
          <a:solidFill>
            <a:schemeClr val="tx1"/>
          </a:solidFill>
          <a:latin typeface="Arial" charset="0"/>
          <a:ea typeface="ＭＳ Ｐゴシック" pitchFamily="50" charset="-128"/>
        </a:defRPr>
      </a:lvl9pPr>
    </p:titleStyle>
    <p:bodyStyle>
      <a:lvl1pPr algn="l" eaLnBrk="0" fontAlgn="base" hangingPunct="0" indent="-342900" marL="342900" rtl="0">
        <a:spcBef>
          <a:spcPct val="20000"/>
        </a:spcBef>
        <a:spcAft>
          <a:spcPct val="0"/>
        </a:spcAft>
        <a:buClr>
          <a:schemeClr val="bg2"/>
        </a:buClr>
        <a:buSzPct val="75000"/>
        <a:buFont typeface="Wingdings" pitchFamily="2" charset="2"/>
        <a:buChar char="n"/>
        <a:defRPr sz="3200" kumimoji="1">
          <a:solidFill>
            <a:schemeClr val="tx1"/>
          </a:solidFill>
          <a:latin typeface="+mn-lt"/>
          <a:ea typeface="+mn-ea"/>
          <a:cs typeface="+mn-cs"/>
        </a:defRPr>
      </a:lvl1pPr>
      <a:lvl2pPr algn="l" eaLnBrk="0" fontAlgn="base" hangingPunct="0" indent="-285750" marL="742950" rtl="0">
        <a:spcBef>
          <a:spcPct val="20000"/>
        </a:spcBef>
        <a:spcAft>
          <a:spcPct val="0"/>
        </a:spcAft>
        <a:buClr>
          <a:schemeClr val="accent2"/>
        </a:buClr>
        <a:buSzPct val="80000"/>
        <a:buFont typeface="Wingdings" pitchFamily="2" charset="2"/>
        <a:buChar char="¨"/>
        <a:defRPr sz="2800" kumimoji="1">
          <a:solidFill>
            <a:schemeClr val="tx1"/>
          </a:solidFill>
          <a:latin typeface="+mn-lt"/>
          <a:ea typeface="+mn-ea"/>
        </a:defRPr>
      </a:lvl2pPr>
      <a:lvl3pPr algn="l" eaLnBrk="0" fontAlgn="base" hangingPunct="0" indent="-228600" marL="1143000" rtl="0">
        <a:spcBef>
          <a:spcPct val="20000"/>
        </a:spcBef>
        <a:spcAft>
          <a:spcPct val="0"/>
        </a:spcAft>
        <a:buClr>
          <a:schemeClr val="bg2"/>
        </a:buClr>
        <a:buSzPct val="65000"/>
        <a:buFont typeface="Wingdings" pitchFamily="2" charset="2"/>
        <a:buChar char="n"/>
        <a:defRPr sz="2400" kumimoji="1">
          <a:solidFill>
            <a:schemeClr val="tx1"/>
          </a:solidFill>
          <a:latin typeface="+mn-lt"/>
          <a:ea typeface="+mn-ea"/>
        </a:defRPr>
      </a:lvl3pPr>
      <a:lvl4pPr algn="l" eaLnBrk="0" fontAlgn="base" hangingPunct="0" indent="-228600" marL="1600200" rtl="0">
        <a:spcBef>
          <a:spcPct val="20000"/>
        </a:spcBef>
        <a:spcAft>
          <a:spcPct val="0"/>
        </a:spcAft>
        <a:buClr>
          <a:schemeClr val="accent2"/>
        </a:buClr>
        <a:buSzPct val="70000"/>
        <a:buFont typeface="Wingdings" pitchFamily="2" charset="2"/>
        <a:buChar char="¨"/>
        <a:defRPr sz="2000" kumimoji="1">
          <a:solidFill>
            <a:schemeClr val="tx1"/>
          </a:solidFill>
          <a:latin typeface="+mn-lt"/>
          <a:ea typeface="+mn-ea"/>
        </a:defRPr>
      </a:lvl4pPr>
      <a:lvl5pPr algn="l" eaLnBrk="0" fontAlgn="base" hangingPunct="0" indent="-228600" marL="2057400" rtl="0">
        <a:spcBef>
          <a:spcPct val="20000"/>
        </a:spcBef>
        <a:spcAft>
          <a:spcPct val="0"/>
        </a:spcAft>
        <a:buClr>
          <a:schemeClr val="bg2"/>
        </a:buClr>
        <a:buFont typeface="Wingdings" pitchFamily="2" charset="2"/>
        <a:buChar char="§"/>
        <a:defRPr sz="2000" kumimoji="1">
          <a:solidFill>
            <a:schemeClr val="tx1"/>
          </a:solidFill>
          <a:latin typeface="+mn-lt"/>
          <a:ea typeface="+mn-ea"/>
        </a:defRPr>
      </a:lvl5pPr>
      <a:lvl6pPr algn="l" fontAlgn="base" indent="-228600" marL="2514600" rtl="0">
        <a:spcBef>
          <a:spcPct val="20000"/>
        </a:spcBef>
        <a:spcAft>
          <a:spcPct val="0"/>
        </a:spcAft>
        <a:buClr>
          <a:schemeClr val="bg2"/>
        </a:buClr>
        <a:buFont typeface="Wingdings" pitchFamily="2" charset="2"/>
        <a:buChar char="§"/>
        <a:defRPr sz="2000" kumimoji="1">
          <a:solidFill>
            <a:schemeClr val="tx1"/>
          </a:solidFill>
          <a:latin typeface="+mn-lt"/>
          <a:ea typeface="+mn-ea"/>
        </a:defRPr>
      </a:lvl6pPr>
      <a:lvl7pPr algn="l" fontAlgn="base" indent="-228600" marL="2971800" rtl="0">
        <a:spcBef>
          <a:spcPct val="20000"/>
        </a:spcBef>
        <a:spcAft>
          <a:spcPct val="0"/>
        </a:spcAft>
        <a:buClr>
          <a:schemeClr val="bg2"/>
        </a:buClr>
        <a:buFont typeface="Wingdings" pitchFamily="2" charset="2"/>
        <a:buChar char="§"/>
        <a:defRPr sz="2000" kumimoji="1">
          <a:solidFill>
            <a:schemeClr val="tx1"/>
          </a:solidFill>
          <a:latin typeface="+mn-lt"/>
          <a:ea typeface="+mn-ea"/>
        </a:defRPr>
      </a:lvl7pPr>
      <a:lvl8pPr algn="l" fontAlgn="base" indent="-228600" marL="3429000" rtl="0">
        <a:spcBef>
          <a:spcPct val="20000"/>
        </a:spcBef>
        <a:spcAft>
          <a:spcPct val="0"/>
        </a:spcAft>
        <a:buClr>
          <a:schemeClr val="bg2"/>
        </a:buClr>
        <a:buFont typeface="Wingdings" pitchFamily="2" charset="2"/>
        <a:buChar char="§"/>
        <a:defRPr sz="2000" kumimoji="1">
          <a:solidFill>
            <a:schemeClr val="tx1"/>
          </a:solidFill>
          <a:latin typeface="+mn-lt"/>
          <a:ea typeface="+mn-ea"/>
        </a:defRPr>
      </a:lvl8pPr>
      <a:lvl9pPr algn="l" fontAlgn="base" indent="-228600" marL="3886200" rtl="0">
        <a:spcBef>
          <a:spcPct val="20000"/>
        </a:spcBef>
        <a:spcAft>
          <a:spcPct val="0"/>
        </a:spcAft>
        <a:buClr>
          <a:schemeClr val="bg2"/>
        </a:buClr>
        <a:buFont typeface="Wingdings" pitchFamily="2" charset="2"/>
        <a:buChar char="§"/>
        <a:defRPr sz="2000" kumimoji="1">
          <a:solidFill>
            <a:schemeClr val="tx1"/>
          </a:solidFill>
          <a:latin typeface="+mn-lt"/>
          <a:ea typeface="+mn-ea"/>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white">
      <p:bgPr>
        <a:solidFill>
          <a:schemeClr val="lt1"/>
        </a:solidFill>
      </p:bgPr>
    </p:bg>
    <p:spTree>
      <p:nvGrpSpPr>
        <p:cNvPr id="150" name=""/>
        <p:cNvGrpSpPr/>
        <p:nvPr/>
      </p:nvGrpSpPr>
      <p:grpSpPr>
        <a:xfrm rot="0">
          <a:off x="0" y="0"/>
          <a:ext cx="0" cy="0"/>
          <a:chOff x="0" y="0"/>
          <a:chExt cx="0" cy="0"/>
        </a:xfrm>
      </p:grpSpPr>
      <p:sp>
        <p:nvSpPr>
          <p:cNvPr id="1048596" name="Rectangle 2"/>
          <p:cNvSpPr/>
          <p:nvPr>
            <p:ph type="ftr" sz="quarter" idx="3"/>
          </p:nvPr>
        </p:nvSpPr>
        <p:spPr>
          <a:xfrm rot="0">
            <a:off x="3124200" y="6248400"/>
            <a:ext cx="2895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1200" lang="en-US"/>
          </a:p>
        </p:txBody>
      </p:sp>
      <p:sp>
        <p:nvSpPr>
          <p:cNvPr id="1048597" name="Rectangle 3"/>
          <p:cNvSpPr/>
          <p:nvPr>
            <p:ph type="sldNum" sz="quarter" idx="4"/>
          </p:nvPr>
        </p:nvSpPr>
        <p:spPr>
          <a:xfrm rot="0">
            <a:off x="6553200" y="6248400"/>
            <a:ext cx="2133600" cy="45720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r" eaLnBrk="1" hangingPunct="1" lvl="0"/>
            <a:fld id="{566ABCEB-ACFC-4714-9973-3DA970169C29}" type="slidenum">
              <a:rPr altLang="ja-JP" sz="1200" lang="en-US">
                <a:latin typeface="Arial Black" pitchFamily="34" charset="0"/>
              </a:rPr>
              <a:pPr algn="r" eaLnBrk="1" hangingPunct="1" lvl="0"/>
            </a:fld>
            <a:endParaRPr altLang="ja-JP" sz="1200" lang="en-US">
              <a:latin typeface="Arial Black" pitchFamily="34" charset="0"/>
            </a:endParaRPr>
          </a:p>
        </p:txBody>
      </p:sp>
      <p:grpSp>
        <p:nvGrpSpPr>
          <p:cNvPr id="151" name=""/>
          <p:cNvGrpSpPr/>
          <p:nvPr/>
        </p:nvGrpSpPr>
        <p:grpSpPr>
          <a:xfrm rot="0">
            <a:off x="0" y="0"/>
            <a:ext cx="9144000" cy="546100"/>
            <a:chOff x="0" y="0"/>
            <a:chExt cx="5760" cy="344"/>
          </a:xfrm>
        </p:grpSpPr>
        <p:sp>
          <p:nvSpPr>
            <p:cNvPr id="1048598" name="Rectangle 5"/>
            <p:cNvSpPr/>
            <p:nvPr/>
          </p:nvSpPr>
          <p:spPr>
            <a:xfrm rot="0">
              <a:off x="0" y="0"/>
              <a:ext cx="180" cy="336"/>
            </a:xfrm>
            <a:prstGeom prst="rect"/>
            <a:gradFill rotWithShape="0">
              <a:gsLst>
                <a:gs pos="0">
                  <a:schemeClr val="folHlink">
                    <a:alpha val="100000"/>
                  </a:schemeClr>
                </a:gs>
                <a:gs pos="100000">
                  <a:schemeClr val="lt1">
                    <a:alpha val="100000"/>
                  </a:schemeClr>
                </a:gs>
              </a:gsLst>
              <a:lin ang="0" scaled="1"/>
            </a:gradFill>
            <a:ln>
              <a:noFill/>
            </a:ln>
          </p:spPr>
          <p:txBody>
            <a:bodyPr anchor="ctr" bIns="45720" lIns="91440" rIns="91440" tIns="45720" vert="horz" wrap="none"/>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algn="ctr" eaLnBrk="1" hangingPunct="1" lvl="0"/>
              <a:endParaRPr altLang="en-US" sz="2400" lang="en-US">
                <a:latin typeface="Times New Roman" pitchFamily="18" charset="0"/>
              </a:endParaRPr>
            </a:p>
          </p:txBody>
        </p:sp>
        <p:sp>
          <p:nvSpPr>
            <p:cNvPr id="1048599" name="Rectangle 6"/>
            <p:cNvSpPr/>
            <p:nvPr/>
          </p:nvSpPr>
          <p:spPr>
            <a:xfrm rot="0">
              <a:off x="260" y="85"/>
              <a:ext cx="5500" cy="173"/>
            </a:xfrm>
            <a:prstGeom prst="rect"/>
            <a:gradFill rotWithShape="0">
              <a:gsLst>
                <a:gs pos="0">
                  <a:schemeClr val="dk2">
                    <a:alpha val="100000"/>
                  </a:schemeClr>
                </a:gs>
                <a:gs pos="100000">
                  <a:schemeClr val="lt1">
                    <a:alpha val="100000"/>
                  </a:schemeClr>
                </a:gs>
              </a:gsLst>
              <a:lin ang="0" scaled="1"/>
            </a:gra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600" name="Rectangle 7"/>
            <p:cNvSpPr/>
            <p:nvPr/>
          </p:nvSpPr>
          <p:spPr>
            <a:xfrm rot="0">
              <a:off x="258" y="85"/>
              <a:ext cx="87" cy="89"/>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lang="en-US">
                <a:solidFill>
                  <a:schemeClr val="hlink"/>
                </a:solidFill>
              </a:endParaRPr>
            </a:p>
          </p:txBody>
        </p:sp>
        <p:sp>
          <p:nvSpPr>
            <p:cNvPr id="1048601" name="Rectangle 8"/>
            <p:cNvSpPr/>
            <p:nvPr/>
          </p:nvSpPr>
          <p:spPr>
            <a:xfrm rot="0">
              <a:off x="345" y="0"/>
              <a:ext cx="88" cy="87"/>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lang="en-US">
                <a:solidFill>
                  <a:schemeClr val="hlink"/>
                </a:solidFill>
              </a:endParaRPr>
            </a:p>
          </p:txBody>
        </p:sp>
        <p:sp>
          <p:nvSpPr>
            <p:cNvPr id="1048602" name="Rectangle 9"/>
            <p:cNvSpPr/>
            <p:nvPr/>
          </p:nvSpPr>
          <p:spPr>
            <a:xfrm rot="0">
              <a:off x="345" y="85"/>
              <a:ext cx="88" cy="89"/>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lang="en-US">
                <a:solidFill>
                  <a:schemeClr val="accent2"/>
                </a:solidFill>
              </a:endParaRPr>
            </a:p>
          </p:txBody>
        </p:sp>
        <p:sp>
          <p:nvSpPr>
            <p:cNvPr id="1048603" name="Rectangle 10"/>
            <p:cNvSpPr/>
            <p:nvPr/>
          </p:nvSpPr>
          <p:spPr>
            <a:xfrm rot="0">
              <a:off x="173" y="173"/>
              <a:ext cx="86" cy="87"/>
            </a:xfrm>
            <a:prstGeom prst="rect"/>
            <a:solidFill>
              <a:schemeClr val="folHlink"/>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lang="en-US">
                <a:solidFill>
                  <a:schemeClr val="hlink"/>
                </a:solidFill>
              </a:endParaRPr>
            </a:p>
          </p:txBody>
        </p:sp>
        <p:sp>
          <p:nvSpPr>
            <p:cNvPr id="1048604" name="Rectangle 11"/>
            <p:cNvSpPr/>
            <p:nvPr/>
          </p:nvSpPr>
          <p:spPr>
            <a:xfrm rot="0">
              <a:off x="83" y="86"/>
              <a:ext cx="89" cy="87"/>
            </a:xfrm>
            <a:prstGeom prst="rect"/>
            <a:solidFill>
              <a:schemeClr val="dk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2400" lang="en-US">
                <a:latin typeface="Times New Roman" pitchFamily="18" charset="0"/>
              </a:endParaRPr>
            </a:p>
          </p:txBody>
        </p:sp>
        <p:sp>
          <p:nvSpPr>
            <p:cNvPr id="1048605" name="Rectangle 12"/>
            <p:cNvSpPr/>
            <p:nvPr/>
          </p:nvSpPr>
          <p:spPr>
            <a:xfrm rot="0">
              <a:off x="258" y="171"/>
              <a:ext cx="87" cy="87"/>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lang="en-US">
                <a:solidFill>
                  <a:schemeClr val="accent2"/>
                </a:solidFill>
              </a:endParaRPr>
            </a:p>
          </p:txBody>
        </p:sp>
        <p:sp>
          <p:nvSpPr>
            <p:cNvPr id="1048606" name="Rectangle 13"/>
            <p:cNvSpPr/>
            <p:nvPr/>
          </p:nvSpPr>
          <p:spPr>
            <a:xfrm rot="0">
              <a:off x="173" y="258"/>
              <a:ext cx="86" cy="86"/>
            </a:xfrm>
            <a:prstGeom prst="rect"/>
            <a:solidFill>
              <a:schemeClr val="accent2"/>
            </a:solidFill>
            <a:ln>
              <a:noFill/>
            </a:ln>
          </p:spPr>
          <p:txBody>
            <a:bodyPr anchor="t"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lang="en-US">
                <a:solidFill>
                  <a:schemeClr val="accent2"/>
                </a:solidFill>
              </a:endParaRPr>
            </a:p>
          </p:txBody>
        </p:sp>
      </p:grpSp>
      <p:sp>
        <p:nvSpPr>
          <p:cNvPr id="1048607" name="Rectangle 14"/>
          <p:cNvSpPr/>
          <p:nvPr>
            <p:ph type="title" sz="full" idx="0"/>
          </p:nvPr>
        </p:nvSpPr>
        <p:spPr>
          <a:xfrm rot="0">
            <a:off x="457200" y="457200"/>
            <a:ext cx="8229600" cy="1371600"/>
          </a:xfrm>
          <a:prstGeom prst="rect"/>
          <a:noFill/>
          <a:ln>
            <a:noFill/>
          </a:ln>
        </p:spPr>
        <p:txBody>
          <a:bodyPr anchor="ctr" bIns="45720" lIns="91440" rIns="91440" tIns="45720" vert="horz"/>
          <a:p>
            <a:pPr lvl="0"/>
            <a:r>
              <a:rPr altLang="ja-JP" lang="en-US"/>
              <a:t>Click to edit Master title style</a:t>
            </a:r>
          </a:p>
        </p:txBody>
      </p:sp>
      <p:sp>
        <p:nvSpPr>
          <p:cNvPr id="1048608" name="Rectangle 15"/>
          <p:cNvSpPr/>
          <p:nvPr>
            <p:ph type="body" sz="full" idx="1"/>
          </p:nvPr>
        </p:nvSpPr>
        <p:spPr>
          <a:xfrm rot="0">
            <a:off x="457200" y="1981200"/>
            <a:ext cx="8229600" cy="4687887"/>
          </a:xfrm>
          <a:prstGeom prst="rect"/>
          <a:noFill/>
          <a:ln>
            <a:noFill/>
          </a:ln>
        </p:spPr>
        <p:txBody>
          <a:bodyPr anchor="t" bIns="45720" lIns="91440" rIns="91440" tIns="45720" vert="horz"/>
          <a:p>
            <a:pPr lvl="0"/>
            <a:r>
              <a:rPr altLang="ja-JP" lang="en-US"/>
              <a:t>Click to edit Master text styles</a:t>
            </a:r>
          </a:p>
          <a:p>
            <a:pPr lvl="1"/>
            <a:r>
              <a:rPr altLang="ja-JP" lang="en-US"/>
              <a:t>Second level</a:t>
            </a:r>
          </a:p>
          <a:p>
            <a:pPr lvl="2"/>
            <a:r>
              <a:rPr altLang="ja-JP" lang="en-US"/>
              <a:t>Third level</a:t>
            </a:r>
          </a:p>
          <a:p>
            <a:pPr lvl="3"/>
            <a:r>
              <a:rPr altLang="ja-JP" lang="en-US"/>
              <a:t>Fourth level</a:t>
            </a:r>
          </a:p>
          <a:p>
            <a:pPr lvl="4"/>
            <a:r>
              <a:rPr altLang="ja-JP" lang="en-US"/>
              <a:t>Fifth level</a:t>
            </a:r>
          </a:p>
        </p:txBody>
      </p:sp>
      <p:sp>
        <p:nvSpPr>
          <p:cNvPr id="1048609" name="Rectangle 16"/>
          <p:cNvSpPr/>
          <p:nvPr>
            <p:ph type="dt" sz="half" idx="2"/>
          </p:nvPr>
        </p:nvSpPr>
        <p:spPr>
          <a:xfrm rot="0">
            <a:off x="457200" y="6245225"/>
            <a:ext cx="2133600" cy="476250"/>
          </a:xfrm>
          <a:prstGeom prst="rect"/>
          <a:noFill/>
          <a:ln>
            <a:noFill/>
          </a:ln>
        </p:spPr>
        <p:txBody>
          <a:bodyPr anchor="b" bIns="45720" lIns="91440" rIns="91440" tIns="45720" vert="horz"/>
          <a:lstStyle>
            <a:lvl1pPr algn="l" eaLnBrk="1" fontAlgn="base" hangingPunct="1" indent="0" latinLnBrk="0" marL="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1pPr>
            <a:lvl2pPr algn="l" eaLnBrk="1" fontAlgn="base" hangingPunct="1" indent="0" latinLnBrk="0" marL="4572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2pPr>
            <a:lvl3pPr algn="l" eaLnBrk="1" fontAlgn="base" hangingPunct="1" indent="0" latinLnBrk="0" marL="9144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3pPr>
            <a:lvl4pPr algn="l" eaLnBrk="1" fontAlgn="base" hangingPunct="1" indent="0" latinLnBrk="0" marL="13716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4pPr>
            <a:lvl5pPr algn="l" eaLnBrk="1" fontAlgn="base" hangingPunct="1" indent="0" latinLnBrk="0" marL="1828800" rtl="0">
              <a:lnSpc>
                <a:spcPct val="100000"/>
              </a:lnSpc>
              <a:spcBef>
                <a:spcPct val="0"/>
              </a:spcBef>
              <a:spcAft>
                <a:spcPct val="0"/>
              </a:spcAft>
              <a:buFontTx/>
              <a:buNone/>
              <a:defRPr baseline="0" b="0" sz="1800" i="0" u="none">
                <a:solidFill>
                  <a:schemeClr val="dk1"/>
                </a:solidFill>
                <a:latin typeface="Arial" pitchFamily="0" charset="0"/>
                <a:ea typeface="ＭＳ Ｐゴシック" pitchFamily="50" charset="-128"/>
                <a:sym typeface="Arial" pitchFamily="0" charset="0"/>
              </a:defRPr>
            </a:lvl5pPr>
          </a:lstStyle>
          <a:p>
            <a:pPr eaLnBrk="1" hangingPunct="1" lvl="0"/>
            <a:endParaRPr altLang="en-US" sz="1200" lang="en-US"/>
          </a:p>
        </p:txBody>
      </p:sp>
    </p:spTree>
  </p:cSld>
  <p:clrMap accent1="accent1" accent2="accent2" accent3="accent3" accent4="accent4" accent5="accent5" accent6="accent6" bg1="lt1" bg2="dk2" tx1="dk1" tx2="lt2"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hf dt="0" ftr="0" sldNum="0"/>
  <p:txStyles>
    <p:titleStyle>
      <a:lvl1pPr algn="l" eaLnBrk="0" fontAlgn="base" hangingPunct="0" rtl="0">
        <a:spcBef>
          <a:spcPct val="0"/>
        </a:spcBef>
        <a:spcAft>
          <a:spcPct val="0"/>
        </a:spcAft>
        <a:defRPr sz="4400" kumimoji="1">
          <a:solidFill>
            <a:schemeClr val="tx1"/>
          </a:solidFill>
          <a:latin typeface="+mj-lt"/>
          <a:ea typeface="+mj-ea"/>
          <a:cs typeface="+mj-cs"/>
        </a:defRPr>
      </a:lvl1pPr>
      <a:lvl2pPr algn="l" eaLnBrk="0" fontAlgn="base" hangingPunct="0" rtl="0">
        <a:spcBef>
          <a:spcPct val="0"/>
        </a:spcBef>
        <a:spcAft>
          <a:spcPct val="0"/>
        </a:spcAft>
        <a:defRPr sz="4400" kumimoji="1">
          <a:solidFill>
            <a:schemeClr val="tx1"/>
          </a:solidFill>
          <a:latin typeface="Arial" charset="0"/>
          <a:ea typeface="ＭＳ Ｐゴシック" pitchFamily="50" charset="-128"/>
        </a:defRPr>
      </a:lvl2pPr>
      <a:lvl3pPr algn="l" eaLnBrk="0" fontAlgn="base" hangingPunct="0" rtl="0">
        <a:spcBef>
          <a:spcPct val="0"/>
        </a:spcBef>
        <a:spcAft>
          <a:spcPct val="0"/>
        </a:spcAft>
        <a:defRPr sz="4400" kumimoji="1">
          <a:solidFill>
            <a:schemeClr val="tx1"/>
          </a:solidFill>
          <a:latin typeface="Arial" charset="0"/>
          <a:ea typeface="ＭＳ Ｐゴシック" pitchFamily="50" charset="-128"/>
        </a:defRPr>
      </a:lvl3pPr>
      <a:lvl4pPr algn="l" eaLnBrk="0" fontAlgn="base" hangingPunct="0" rtl="0">
        <a:spcBef>
          <a:spcPct val="0"/>
        </a:spcBef>
        <a:spcAft>
          <a:spcPct val="0"/>
        </a:spcAft>
        <a:defRPr sz="4400" kumimoji="1">
          <a:solidFill>
            <a:schemeClr val="tx1"/>
          </a:solidFill>
          <a:latin typeface="Arial" charset="0"/>
          <a:ea typeface="ＭＳ Ｐゴシック" pitchFamily="50" charset="-128"/>
        </a:defRPr>
      </a:lvl4pPr>
      <a:lvl5pPr algn="l" eaLnBrk="0" fontAlgn="base" hangingPunct="0" rtl="0">
        <a:spcBef>
          <a:spcPct val="0"/>
        </a:spcBef>
        <a:spcAft>
          <a:spcPct val="0"/>
        </a:spcAft>
        <a:defRPr sz="4400" kumimoji="1">
          <a:solidFill>
            <a:schemeClr val="tx1"/>
          </a:solidFill>
          <a:latin typeface="Arial" charset="0"/>
          <a:ea typeface="ＭＳ Ｐゴシック" pitchFamily="50" charset="-128"/>
        </a:defRPr>
      </a:lvl5pPr>
      <a:lvl6pPr algn="l" eaLnBrk="0" fontAlgn="base" hangingPunct="0" marL="457200" rtl="0">
        <a:spcBef>
          <a:spcPct val="0"/>
        </a:spcBef>
        <a:spcAft>
          <a:spcPct val="0"/>
        </a:spcAft>
        <a:defRPr sz="4400" kumimoji="1">
          <a:solidFill>
            <a:schemeClr val="tx1"/>
          </a:solidFill>
          <a:latin typeface="Arial" charset="0"/>
          <a:ea typeface="ＭＳ Ｐゴシック" pitchFamily="50" charset="-128"/>
        </a:defRPr>
      </a:lvl6pPr>
      <a:lvl7pPr algn="l" eaLnBrk="0" fontAlgn="base" hangingPunct="0" marL="914400" rtl="0">
        <a:spcBef>
          <a:spcPct val="0"/>
        </a:spcBef>
        <a:spcAft>
          <a:spcPct val="0"/>
        </a:spcAft>
        <a:defRPr sz="4400" kumimoji="1">
          <a:solidFill>
            <a:schemeClr val="tx1"/>
          </a:solidFill>
          <a:latin typeface="Arial" charset="0"/>
          <a:ea typeface="ＭＳ Ｐゴシック" pitchFamily="50" charset="-128"/>
        </a:defRPr>
      </a:lvl7pPr>
      <a:lvl8pPr algn="l" eaLnBrk="0" fontAlgn="base" hangingPunct="0" marL="1371600" rtl="0">
        <a:spcBef>
          <a:spcPct val="0"/>
        </a:spcBef>
        <a:spcAft>
          <a:spcPct val="0"/>
        </a:spcAft>
        <a:defRPr sz="4400" kumimoji="1">
          <a:solidFill>
            <a:schemeClr val="tx1"/>
          </a:solidFill>
          <a:latin typeface="Arial" charset="0"/>
          <a:ea typeface="ＭＳ Ｐゴシック" pitchFamily="50" charset="-128"/>
        </a:defRPr>
      </a:lvl8pPr>
      <a:lvl9pPr algn="l" eaLnBrk="0" fontAlgn="base" hangingPunct="0" marL="1828800" rtl="0">
        <a:spcBef>
          <a:spcPct val="0"/>
        </a:spcBef>
        <a:spcAft>
          <a:spcPct val="0"/>
        </a:spcAft>
        <a:defRPr sz="4400" kumimoji="1">
          <a:solidFill>
            <a:schemeClr val="tx1"/>
          </a:solidFill>
          <a:latin typeface="Arial" charset="0"/>
          <a:ea typeface="ＭＳ Ｐゴシック" pitchFamily="50" charset="-128"/>
        </a:defRPr>
      </a:lvl9pPr>
    </p:titleStyle>
    <p:bodyStyle>
      <a:lvl1pPr algn="l" eaLnBrk="0" fontAlgn="base" hangingPunct="0" indent="-342900" marL="342900" rtl="0">
        <a:spcBef>
          <a:spcPct val="20000"/>
        </a:spcBef>
        <a:spcAft>
          <a:spcPct val="0"/>
        </a:spcAft>
        <a:buClr>
          <a:schemeClr val="bg2"/>
        </a:buClr>
        <a:buSzPct val="75000"/>
        <a:buFont typeface="Wingdings" pitchFamily="2" charset="2"/>
        <a:buChar char="n"/>
        <a:defRPr sz="3200" kumimoji="1">
          <a:solidFill>
            <a:schemeClr val="tx1"/>
          </a:solidFill>
          <a:latin typeface="+mn-lt"/>
          <a:ea typeface="+mn-ea"/>
          <a:cs typeface="+mn-cs"/>
        </a:defRPr>
      </a:lvl1pPr>
      <a:lvl2pPr algn="l" eaLnBrk="0" fontAlgn="base" hangingPunct="0" indent="-285750" marL="742950" rtl="0">
        <a:spcBef>
          <a:spcPct val="20000"/>
        </a:spcBef>
        <a:spcAft>
          <a:spcPct val="0"/>
        </a:spcAft>
        <a:buClr>
          <a:schemeClr val="accent2"/>
        </a:buClr>
        <a:buSzPct val="80000"/>
        <a:buFont typeface="Wingdings" pitchFamily="2" charset="2"/>
        <a:buChar char="¨"/>
        <a:defRPr sz="2800" kumimoji="1">
          <a:solidFill>
            <a:schemeClr val="tx1"/>
          </a:solidFill>
          <a:latin typeface="+mn-lt"/>
          <a:ea typeface="+mn-ea"/>
        </a:defRPr>
      </a:lvl2pPr>
      <a:lvl3pPr algn="l" eaLnBrk="0" fontAlgn="base" hangingPunct="0" indent="-228600" marL="1143000" rtl="0">
        <a:spcBef>
          <a:spcPct val="20000"/>
        </a:spcBef>
        <a:spcAft>
          <a:spcPct val="0"/>
        </a:spcAft>
        <a:buClr>
          <a:schemeClr val="bg2"/>
        </a:buClr>
        <a:buSzPct val="65000"/>
        <a:buFont typeface="Wingdings" pitchFamily="2" charset="2"/>
        <a:buChar char="n"/>
        <a:defRPr sz="2400" kumimoji="1">
          <a:solidFill>
            <a:schemeClr val="tx1"/>
          </a:solidFill>
          <a:latin typeface="+mn-lt"/>
          <a:ea typeface="+mn-ea"/>
        </a:defRPr>
      </a:lvl3pPr>
      <a:lvl4pPr algn="l" eaLnBrk="0" fontAlgn="base" hangingPunct="0" indent="-228600" marL="1600200" rtl="0">
        <a:spcBef>
          <a:spcPct val="20000"/>
        </a:spcBef>
        <a:spcAft>
          <a:spcPct val="0"/>
        </a:spcAft>
        <a:buClr>
          <a:schemeClr val="accent2"/>
        </a:buClr>
        <a:buSzPct val="70000"/>
        <a:buFont typeface="Wingdings" pitchFamily="2" charset="2"/>
        <a:buChar char="¨"/>
        <a:defRPr sz="2000" kumimoji="1">
          <a:solidFill>
            <a:schemeClr val="tx1"/>
          </a:solidFill>
          <a:latin typeface="+mn-lt"/>
          <a:ea typeface="+mn-ea"/>
        </a:defRPr>
      </a:lvl4pPr>
      <a:lvl5pPr algn="l" eaLnBrk="0" fontAlgn="base" hangingPunct="0" indent="-228600" marL="2057400" rtl="0">
        <a:spcBef>
          <a:spcPct val="20000"/>
        </a:spcBef>
        <a:spcAft>
          <a:spcPct val="0"/>
        </a:spcAft>
        <a:buClr>
          <a:schemeClr val="bg2"/>
        </a:buClr>
        <a:buFont typeface="Wingdings" pitchFamily="2" charset="2"/>
        <a:buChar char="§"/>
        <a:defRPr sz="2000" kumimoji="1">
          <a:solidFill>
            <a:schemeClr val="tx1"/>
          </a:solidFill>
          <a:latin typeface="+mn-lt"/>
          <a:ea typeface="+mn-ea"/>
        </a:defRPr>
      </a:lvl5pPr>
      <a:lvl6pPr algn="l" eaLnBrk="0" fontAlgn="base" hangingPunct="0" indent="-228600" marL="2514600" rtl="0">
        <a:spcBef>
          <a:spcPct val="20000"/>
        </a:spcBef>
        <a:spcAft>
          <a:spcPct val="0"/>
        </a:spcAft>
        <a:buClr>
          <a:schemeClr val="bg2"/>
        </a:buClr>
        <a:buFont typeface="Wingdings" pitchFamily="2" charset="2"/>
        <a:buChar char="§"/>
        <a:defRPr sz="2000" kumimoji="1">
          <a:solidFill>
            <a:schemeClr val="tx1"/>
          </a:solidFill>
          <a:latin typeface="+mn-lt"/>
          <a:ea typeface="+mn-ea"/>
        </a:defRPr>
      </a:lvl6pPr>
      <a:lvl7pPr algn="l" eaLnBrk="0" fontAlgn="base" hangingPunct="0" indent="-228600" marL="2971800" rtl="0">
        <a:spcBef>
          <a:spcPct val="20000"/>
        </a:spcBef>
        <a:spcAft>
          <a:spcPct val="0"/>
        </a:spcAft>
        <a:buClr>
          <a:schemeClr val="bg2"/>
        </a:buClr>
        <a:buFont typeface="Wingdings" pitchFamily="2" charset="2"/>
        <a:buChar char="§"/>
        <a:defRPr sz="2000" kumimoji="1">
          <a:solidFill>
            <a:schemeClr val="tx1"/>
          </a:solidFill>
          <a:latin typeface="+mn-lt"/>
          <a:ea typeface="+mn-ea"/>
        </a:defRPr>
      </a:lvl7pPr>
      <a:lvl8pPr algn="l" eaLnBrk="0" fontAlgn="base" hangingPunct="0" indent="-228600" marL="3429000" rtl="0">
        <a:spcBef>
          <a:spcPct val="20000"/>
        </a:spcBef>
        <a:spcAft>
          <a:spcPct val="0"/>
        </a:spcAft>
        <a:buClr>
          <a:schemeClr val="bg2"/>
        </a:buClr>
        <a:buFont typeface="Wingdings" pitchFamily="2" charset="2"/>
        <a:buChar char="§"/>
        <a:defRPr sz="2000" kumimoji="1">
          <a:solidFill>
            <a:schemeClr val="tx1"/>
          </a:solidFill>
          <a:latin typeface="+mn-lt"/>
          <a:ea typeface="+mn-ea"/>
        </a:defRPr>
      </a:lvl8pPr>
      <a:lvl9pPr algn="l" eaLnBrk="0" fontAlgn="base" hangingPunct="0" indent="-228600" marL="3886200" rtl="0">
        <a:spcBef>
          <a:spcPct val="20000"/>
        </a:spcBef>
        <a:spcAft>
          <a:spcPct val="0"/>
        </a:spcAft>
        <a:buClr>
          <a:schemeClr val="bg2"/>
        </a:buClr>
        <a:buFont typeface="Wingdings" pitchFamily="2" charset="2"/>
        <a:buChar char="§"/>
        <a:defRPr sz="2000" kumimoji="1">
          <a:solidFill>
            <a:schemeClr val="tx1"/>
          </a:solidFill>
          <a:latin typeface="+mn-lt"/>
          <a:ea typeface="+mn-ea"/>
        </a:defRPr>
      </a:lvl9pPr>
    </p:bodyStyle>
    <p:otherStyle>
      <a:defPPr>
        <a:defRPr lang="en-US"/>
      </a:defPPr>
      <a:lvl1pPr algn="l" defTabSz="914400" eaLnBrk="1" hangingPunct="1" latinLnBrk="0" marL="0" rtl="0">
        <a:defRPr sz="1800" kern="1200">
          <a:solidFill>
            <a:schemeClr val="tx1"/>
          </a:solidFill>
          <a:latin typeface="+mn-lt"/>
          <a:ea typeface="+mn-ea"/>
          <a:cs typeface="+mn-cs"/>
        </a:defRPr>
      </a:lvl1pPr>
      <a:lvl2pPr algn="l" defTabSz="914400" eaLnBrk="1" hangingPunct="1" latinLnBrk="0" marL="457200" rtl="0">
        <a:defRPr sz="1800" kern="1200">
          <a:solidFill>
            <a:schemeClr val="tx1"/>
          </a:solidFill>
          <a:latin typeface="+mn-lt"/>
          <a:ea typeface="+mn-ea"/>
          <a:cs typeface="+mn-cs"/>
        </a:defRPr>
      </a:lvl2pPr>
      <a:lvl3pPr algn="l" defTabSz="914400" eaLnBrk="1" hangingPunct="1" latinLnBrk="0" marL="914400" rtl="0">
        <a:defRPr sz="1800" kern="1200">
          <a:solidFill>
            <a:schemeClr val="tx1"/>
          </a:solidFill>
          <a:latin typeface="+mn-lt"/>
          <a:ea typeface="+mn-ea"/>
          <a:cs typeface="+mn-cs"/>
        </a:defRPr>
      </a:lvl3pPr>
      <a:lvl4pPr algn="l" defTabSz="914400" eaLnBrk="1" hangingPunct="1" latinLnBrk="0" marL="1371600" rtl="0">
        <a:defRPr sz="1800" kern="1200">
          <a:solidFill>
            <a:schemeClr val="tx1"/>
          </a:solidFill>
          <a:latin typeface="+mn-lt"/>
          <a:ea typeface="+mn-ea"/>
          <a:cs typeface="+mn-cs"/>
        </a:defRPr>
      </a:lvl4pPr>
      <a:lvl5pPr algn="l" defTabSz="914400" eaLnBrk="1" hangingPunct="1" latinLnBrk="0" marL="1828800" rtl="0">
        <a:defRPr sz="1800" kern="1200">
          <a:solidFill>
            <a:schemeClr val="tx1"/>
          </a:solidFill>
          <a:latin typeface="+mn-lt"/>
          <a:ea typeface="+mn-ea"/>
          <a:cs typeface="+mn-cs"/>
        </a:defRPr>
      </a:lvl5pPr>
      <a:lvl6pPr algn="l" defTabSz="914400" eaLnBrk="1" hangingPunct="1" latinLnBrk="0" marL="2286000" rtl="0">
        <a:defRPr sz="1800" kern="1200">
          <a:solidFill>
            <a:schemeClr val="tx1"/>
          </a:solidFill>
          <a:latin typeface="+mn-lt"/>
          <a:ea typeface="+mn-ea"/>
          <a:cs typeface="+mn-cs"/>
        </a:defRPr>
      </a:lvl6pPr>
      <a:lvl7pPr algn="l" defTabSz="914400" eaLnBrk="1" hangingPunct="1" latinLnBrk="0" marL="2743200" rtl="0">
        <a:defRPr sz="1800" kern="1200">
          <a:solidFill>
            <a:schemeClr val="tx1"/>
          </a:solidFill>
          <a:latin typeface="+mn-lt"/>
          <a:ea typeface="+mn-ea"/>
          <a:cs typeface="+mn-cs"/>
        </a:defRPr>
      </a:lvl7pPr>
      <a:lvl8pPr algn="l" defTabSz="914400" eaLnBrk="1" hangingPunct="1" latinLnBrk="0" marL="3200400" rtl="0">
        <a:defRPr sz="1800" kern="1200">
          <a:solidFill>
            <a:schemeClr val="tx1"/>
          </a:solidFill>
          <a:latin typeface="+mn-lt"/>
          <a:ea typeface="+mn-ea"/>
          <a:cs typeface="+mn-cs"/>
        </a:defRPr>
      </a:lvl8pPr>
      <a:lvl9pPr algn="l" defTabSz="914400" eaLnBrk="1" hangingPunct="1" latinLnBrk="0" marL="3657600" rtl="0">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image" Target="../media/image2.png"/><Relationship Id="rId2"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image" Target="../media/image4.png"/><Relationship Id="rId2"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image" Target="../media/image5.png"/><Relationship Id="rId2"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1" Type="http://schemas.openxmlformats.org/officeDocument/2006/relationships/image" Target="../media/image6.png"/><Relationship Id="rId2" Type="http://schemas.openxmlformats.org/officeDocument/2006/relationships/image" Target="../media/image7.png"/><Relationship Id="rId3"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1" Type="http://schemas.openxmlformats.org/officeDocument/2006/relationships/image" Target="../media/image8.png"/><Relationship Id="rId2" Type="http://schemas.openxmlformats.org/officeDocument/2006/relationships/image" Target="../media/image9.png"/><Relationship Id="rId3"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1" Type="http://schemas.openxmlformats.org/officeDocument/2006/relationships/image" Target="../media/image10.png"/><Relationship Id="rId2"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1" Type="http://schemas.openxmlformats.org/officeDocument/2006/relationships/image" Target="../media/image12.png"/><Relationship Id="rId2"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1" Type="http://schemas.openxmlformats.org/officeDocument/2006/relationships/image" Target="../media/image13.png"/><Relationship Id="rId2"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3.xml.rels><?xml version="1.0" encoding="UTF-8" standalone="yes"?>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slideLayout" Target="../slideLayouts/slideLayout18.xml"/></Relationships>
</file>

<file path=ppt/slides/_rels/slide114.xml.rels><?xml version="1.0" encoding="UTF-8" standalone="yes"?>
<Relationships xmlns="http://schemas.openxmlformats.org/package/2006/relationships"><Relationship Id="rId1" Type="http://schemas.openxmlformats.org/officeDocument/2006/relationships/image" Target="../media/image16.png"/><Relationship Id="rId2" Type="http://schemas.openxmlformats.org/officeDocument/2006/relationships/slideLayout" Target="../slideLayouts/slideLayout18.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6.xml.rels><?xml version="1.0" encoding="UTF-8" standalone="yes"?>
<Relationships xmlns="http://schemas.openxmlformats.org/package/2006/relationships"><Relationship Id="rId1" Type="http://schemas.openxmlformats.org/officeDocument/2006/relationships/image" Target="../media/image17.png"/><Relationship Id="rId2" Type="http://schemas.openxmlformats.org/officeDocument/2006/relationships/image" Target="../media/image18.png"/><Relationship Id="rId3" Type="http://schemas.openxmlformats.org/officeDocument/2006/relationships/slideLayout" Target="../slideLayouts/slideLayout18.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1.xml.rels><?xml version="1.0" encoding="UTF-8" standalone="yes"?>
<Relationships xmlns="http://schemas.openxmlformats.org/package/2006/relationships"><Relationship Id="rId1" Type="http://schemas.openxmlformats.org/officeDocument/2006/relationships/image" Target="../media/image19.png"/><Relationship Id="rId2"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1" showMasterSp="1">
  <p:cSld>
    <p:spTree>
      <p:nvGrpSpPr>
        <p:cNvPr id="37" name=""/>
        <p:cNvGrpSpPr/>
        <p:nvPr/>
      </p:nvGrpSpPr>
      <p:grpSpPr>
        <a:xfrm rot="0">
          <a:off x="0" y="0"/>
          <a:ext cx="0" cy="0"/>
          <a:chOff x="0" y="0"/>
          <a:chExt cx="0" cy="0"/>
        </a:xfrm>
      </p:grpSpPr>
      <p:sp>
        <p:nvSpPr>
          <p:cNvPr id="1048593" name="Rectangle 18"/>
          <p:cNvSpPr txBox="1"/>
          <p:nvPr/>
        </p:nvSpPr>
        <p:spPr>
          <a:xfrm rot="0">
            <a:off x="6553200" y="6248400"/>
            <a:ext cx="2133600" cy="457200"/>
          </a:xfrm>
          <a:prstGeom prst="rect"/>
          <a:noFill/>
          <a:ln>
            <a:noFill/>
          </a:ln>
        </p:spPr>
        <p:txBody>
          <a:bodyPr anchor="b"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r" eaLnBrk="1" hangingPunct="1" indent="0" lvl="0" marL="0">
              <a:spcBef>
                <a:spcPct val="0"/>
              </a:spcBef>
              <a:buSzPct val="100000"/>
              <a:buFontTx/>
              <a:buNone/>
            </a:pPr>
            <a:fld id="{566ABCEB-ACFC-4714-9973-3DA970169C29}" type="slidenum">
              <a:rPr altLang="ja-JP" sz="1200" lang="en-US">
                <a:latin typeface="Arial Black" pitchFamily="34" charset="0"/>
              </a:rPr>
              <a:pPr algn="r" eaLnBrk="1" hangingPunct="1" indent="0" lvl="0" marL="0">
                <a:spcBef>
                  <a:spcPct val="0"/>
                </a:spcBef>
                <a:buSzPct val="100000"/>
                <a:buFontTx/>
                <a:buNone/>
              </a:pPr>
              <a:t>1</a:t>
            </a:fld>
            <a:endParaRPr altLang="ja-JP" sz="1200" lang="en-US">
              <a:latin typeface="Arial Black" pitchFamily="34" charset="0"/>
            </a:endParaRPr>
          </a:p>
        </p:txBody>
      </p:sp>
      <p:sp>
        <p:nvSpPr>
          <p:cNvPr id="1048594" name="Rectangle 4"/>
          <p:cNvSpPr/>
          <p:nvPr>
            <p:ph type="ctrTitle" sz="full" idx="4294967295"/>
          </p:nvPr>
        </p:nvSpPr>
        <p:spPr>
          <a:xfrm rot="0">
            <a:off x="0" y="1700212"/>
            <a:ext cx="9144000" cy="2520950"/>
          </a:xfrm>
          <a:prstGeom prst="rect"/>
          <a:noFill/>
          <a:ln>
            <a:noFill/>
          </a:ln>
        </p:spPr>
        <p:txBody>
          <a:bodyPr anchor="ctr" bIns="45720" lIns="91440" rIns="91440" tIns="45720" vert="horz"/>
          <a:lstStyle>
            <a:lvl1pPr algn="l">
              <a:defRPr sz="4400"/>
            </a:lvl1pPr>
          </a:lstStyle>
          <a:p>
            <a:pPr algn="ctr" eaLnBrk="1" hangingPunct="1" lvl="0"/>
            <a:r>
              <a:rPr altLang="ja-JP" sz="5400" lang="en-US">
                <a:solidFill>
                  <a:srgbClr val="FFFFFF"/>
                </a:solidFill>
                <a:latin typeface="Monotype Corsiva" pitchFamily="66" charset="0"/>
              </a:rPr>
              <a:t>Chapter 3</a:t>
            </a:r>
            <a:br>
              <a:rPr altLang="ja-JP" sz="5400" lang="en-US">
                <a:solidFill>
                  <a:srgbClr val="FFFFFF"/>
                </a:solidFill>
                <a:latin typeface="Monotype Corsiva" pitchFamily="66" charset="0"/>
              </a:rPr>
            </a:br>
            <a:r>
              <a:rPr altLang="ja-JP" sz="5400" lang="en-US">
                <a:solidFill>
                  <a:srgbClr val="FFFFFF"/>
                </a:solidFill>
                <a:latin typeface="Monotype Corsiva" pitchFamily="66" charset="0"/>
              </a:rPr>
              <a:t>Elementary programming principles</a:t>
            </a:r>
          </a:p>
        </p:txBody>
      </p:sp>
      <p:sp>
        <p:nvSpPr>
          <p:cNvPr id="1048595" name="Rectangle 6"/>
          <p:cNvSpPr/>
          <p:nvPr>
            <p:ph type="subTitle" sz="full" idx="4294967295"/>
          </p:nvPr>
        </p:nvSpPr>
        <p:spPr>
          <a:xfrm rot="0">
            <a:off x="0" y="4340225"/>
            <a:ext cx="9036050" cy="1752600"/>
          </a:xfrm>
          <a:prstGeom prst="rect"/>
          <a:noFill/>
          <a:ln>
            <a:noFill/>
          </a:ln>
        </p:spPr>
        <p:txBody>
          <a:bodyPr anchor="t" bIns="45720" lIns="91440" rIns="91440" tIns="45720" vert="horz"/>
          <a:lstStyle>
            <a:lvl1pPr algn="ctr" marL="0">
              <a:buNone/>
              <a:defRPr sz="3200">
                <a:solidFill>
                  <a:schemeClr val="dk1"/>
                </a:solidFill>
              </a:defRPr>
            </a:lvl1pPr>
            <a:lvl2pPr algn="ctr" marL="457200">
              <a:buNone/>
            </a:lvl2pPr>
            <a:lvl3pPr algn="ctr" marL="914400">
              <a:buNone/>
            </a:lvl3pPr>
            <a:lvl4pPr algn="ctr" marL="1371600">
              <a:buNone/>
            </a:lvl4pPr>
            <a:lvl5pPr algn="ctr" marL="1828800">
              <a:buNone/>
            </a:lvl5pPr>
          </a:lstStyle>
          <a:p>
            <a:pPr algn="r" eaLnBrk="1" hangingPunct="1" lvl="0">
              <a:buNone/>
            </a:pPr>
            <a:endParaRPr altLang="ja-JP" sz="4800" lang="en-US">
              <a:latin typeface="French Script MT" pitchFamily="66" charset="0"/>
            </a:endParaRPr>
          </a:p>
        </p:txBody>
      </p:sp>
      <p:pic>
        <p:nvPicPr>
          <p:cNvPr id="2097152" name="Picture 5" descr="新ロゴ英語カラー背景白（低解像度）"/>
          <p:cNvPicPr>
            <a:picLocks/>
          </p:cNvPicPr>
          <p:nvPr/>
        </p:nvPicPr>
        <p:blipFill>
          <a:blip xmlns:r="http://schemas.openxmlformats.org/officeDocument/2006/relationships" r:embed="rId1"/>
          <a:srcRect l="0" t="0" r="0" b="0"/>
          <a:stretch>
            <a:fillRect/>
          </a:stretch>
        </p:blipFill>
        <p:spPr>
          <a:xfrm rot="0">
            <a:off x="7353300" y="14287"/>
            <a:ext cx="1755775" cy="1543050"/>
          </a:xfrm>
          <a:prstGeom prst="rect"/>
          <a:noFill/>
          <a:ln>
            <a:noFill/>
          </a:ln>
        </p:spPr>
      </p:pic>
    </p:spTree>
  </p:cSld>
  <p:clrMapOvr>
    <a:masterClrMapping/>
  </p:clrMapOvr>
  <p:transition spd="slow" advClick="1">
    <p:wipe dir="l"/>
  </p:transition>
  <p:timing/>
</p:sld>
</file>

<file path=ppt/slides/slide2.xml><?xml version="1.0" encoding="utf-8"?>
<p:sld xmlns:a="http://schemas.openxmlformats.org/drawingml/2006/main" xmlns:r="http://schemas.openxmlformats.org/officeDocument/2006/relationships" xmlns:p="http://schemas.openxmlformats.org/presentationml/2006/main" show="1" showMasterSp="1">
  <p:cSld>
    <p:spTree>
      <p:nvGrpSpPr>
        <p:cNvPr id="152" name=""/>
        <p:cNvGrpSpPr/>
        <p:nvPr/>
      </p:nvGrpSpPr>
      <p:grpSpPr>
        <a:xfrm rot="0">
          <a:off x="0" y="0"/>
          <a:ext cx="0" cy="0"/>
          <a:chOff x="0" y="0"/>
          <a:chExt cx="0" cy="0"/>
        </a:xfrm>
      </p:grpSpPr>
      <p:sp>
        <p:nvSpPr>
          <p:cNvPr id="104861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Introduction</a:t>
            </a:r>
          </a:p>
        </p:txBody>
      </p:sp>
      <p:sp>
        <p:nvSpPr>
          <p:cNvPr id="1048611" name="Rectangle 5"/>
          <p:cNvSpPr/>
          <p:nvPr>
            <p:ph type="body" sz="half" idx="4294967295"/>
          </p:nvPr>
        </p:nvSpPr>
        <p:spPr>
          <a:xfrm rot="0">
            <a:off x="4648200" y="1981200"/>
            <a:ext cx="44958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90000"/>
              </a:lnSpc>
            </a:pPr>
            <a:r>
              <a:rPr altLang="ja-JP" sz="2200" lang="en-GB"/>
              <a:t>Human beings have evolved from the stone age to a highly sophisticated and advanced society by inventing things like the wheel, fire, transistors and today’s ultra modern devices like computers. The idea of computers started way back in the nineteenth century. The first generation computers called Electronic Numeric Integrator And Calculator (ENIAC 1) were operated by plugging wires into a control panel that resembles the old telephone switchboards.</a:t>
            </a:r>
          </a:p>
        </p:txBody>
      </p:sp>
      <p:pic>
        <p:nvPicPr>
          <p:cNvPr id="2097153" name="Picture 6" descr="ENIAC"/>
          <p:cNvPicPr>
            <a:picLocks/>
          </p:cNvPicPr>
          <p:nvPr>
            <p:ph sz="half" idx="4294967295"/>
          </p:nvPr>
        </p:nvPicPr>
        <p:blipFill>
          <a:blip xmlns:r="http://schemas.openxmlformats.org/officeDocument/2006/relationships" r:embed="rId1"/>
          <a:srcRect l="0" t="0" r="0" b="0"/>
          <a:stretch>
            <a:fillRect/>
          </a:stretch>
        </p:blipFill>
        <p:spPr>
          <a:xfrm rot="0">
            <a:off x="0" y="2409825"/>
            <a:ext cx="4572000" cy="3429000"/>
          </a:xfrm>
          <a:prstGeom prst="rect"/>
          <a:noFill/>
          <a:ln>
            <a:noFill/>
          </a:ln>
        </p:spPr>
      </p:pic>
    </p:spTree>
  </p:cSld>
  <p:clrMapOvr>
    <a:masterClrMapping/>
  </p:clrMapOvr>
  <p:transition spd="slow" advClick="1">
    <p:wipe dir="l"/>
  </p:transition>
  <p:timing/>
</p:sld>
</file>

<file path=ppt/slides/slide3.xml><?xml version="1.0" encoding="utf-8"?>
<p:sld xmlns:a="http://schemas.openxmlformats.org/drawingml/2006/main" xmlns:r="http://schemas.openxmlformats.org/officeDocument/2006/relationships" xmlns:p="http://schemas.openxmlformats.org/presentationml/2006/main" show="1" showMasterSp="1">
  <p:cSld>
    <p:spTree>
      <p:nvGrpSpPr>
        <p:cNvPr id="154" name=""/>
        <p:cNvGrpSpPr/>
        <p:nvPr/>
      </p:nvGrpSpPr>
      <p:grpSpPr>
        <a:xfrm rot="0">
          <a:off x="0" y="0"/>
          <a:ext cx="0" cy="0"/>
          <a:chOff x="0" y="0"/>
          <a:chExt cx="0" cy="0"/>
        </a:xfrm>
      </p:grpSpPr>
      <p:sp>
        <p:nvSpPr>
          <p:cNvPr id="1048612" name="Rectangle 2"/>
          <p:cNvSpPr/>
          <p:nvPr>
            <p:ph type="title" sz="full" idx="4294967295"/>
          </p:nvPr>
        </p:nvSpPr>
        <p:spPr>
          <a:xfrm rot="0">
            <a:off x="457200" y="131762"/>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Computer programming</a:t>
            </a:r>
          </a:p>
        </p:txBody>
      </p:sp>
      <p:sp>
        <p:nvSpPr>
          <p:cNvPr id="1048613" name="Rectangle 1"/>
          <p:cNvSpPr/>
          <p:nvPr/>
        </p:nvSpPr>
        <p:spPr>
          <a:xfrm rot="0">
            <a:off x="2112962" y="1752600"/>
            <a:ext cx="6992937" cy="1158240"/>
          </a:xfrm>
          <a:prstGeom prst="rect"/>
          <a:noFill/>
          <a:ln>
            <a:noFill/>
          </a:ln>
        </p:spPr>
        <p:txBody>
          <a:bodyPr anchor="t" bIns="45720" lIns="91440" rIns="91440" tIns="45720" vert="horz">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r>
              <a:rPr altLang="ja-JP" sz="2400" lang="en-GB"/>
              <a:t>is an organised list of statements (instructions) that when executed, causes the computer to behave in a predetermined manner or carry out a defined task</a:t>
            </a:r>
          </a:p>
        </p:txBody>
      </p:sp>
      <p:sp>
        <p:nvSpPr>
          <p:cNvPr id="1048614" name="Rectangle 2"/>
          <p:cNvSpPr/>
          <p:nvPr/>
        </p:nvSpPr>
        <p:spPr>
          <a:xfrm rot="0">
            <a:off x="2133600" y="3857625"/>
            <a:ext cx="7010400" cy="1051560"/>
          </a:xfrm>
          <a:prstGeom prst="rect"/>
          <a:noFill/>
          <a:ln>
            <a:noFill/>
          </a:ln>
        </p:spPr>
        <p:txBody>
          <a:bodyPr anchor="t" bIns="45720" lIns="91440" rIns="91440" tIns="45720" vert="horz">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lnSpc>
                <a:spcPct val="90000"/>
              </a:lnSpc>
              <a:spcBef>
                <a:spcPct val="0"/>
              </a:spcBef>
              <a:buSzPct val="100000"/>
              <a:buFontTx/>
              <a:buNone/>
            </a:pPr>
            <a:r>
              <a:rPr altLang="ja-JP" sz="2400" lang="en-GB">
                <a:solidFill>
                  <a:srgbClr val="FF0000"/>
                </a:solidFill>
              </a:rPr>
              <a:t>refers to the process of developing computer (instructions) programs used to solve a particular task.</a:t>
            </a:r>
          </a:p>
        </p:txBody>
      </p:sp>
      <p:sp>
        <p:nvSpPr>
          <p:cNvPr id="1048615" name="Rectangle 5"/>
          <p:cNvSpPr/>
          <p:nvPr/>
        </p:nvSpPr>
        <p:spPr>
          <a:xfrm rot="0">
            <a:off x="2389187" y="5270500"/>
            <a:ext cx="6716712" cy="1513841"/>
          </a:xfrm>
          <a:prstGeom prst="rect"/>
          <a:noFill/>
          <a:ln>
            <a:noFill/>
          </a:ln>
        </p:spPr>
        <p:txBody>
          <a:bodyPr anchor="t" bIns="45720" lIns="91440" rIns="91440" tIns="45720" vert="horz">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r>
              <a:rPr altLang="ja-JP" sz="2400" lang="en-GB"/>
              <a:t>is designed using a particular programming language. Each language has a special sequence or order of writing characters usually referred to as syntax</a:t>
            </a:r>
          </a:p>
        </p:txBody>
      </p:sp>
      <p:sp>
        <p:nvSpPr>
          <p:cNvPr id="1048616" name="Rectangle 6"/>
          <p:cNvSpPr/>
          <p:nvPr/>
        </p:nvSpPr>
        <p:spPr>
          <a:xfrm rot="0">
            <a:off x="679450" y="1311275"/>
            <a:ext cx="1503680" cy="411480"/>
          </a:xfrm>
          <a:prstGeom prst="rect"/>
          <a:noFill/>
          <a:ln>
            <a:noFill/>
          </a:ln>
        </p:spPr>
        <p:txBody>
          <a:bodyPr anchor="t" bIns="45720" lIns="91440" rIns="91440" tIns="45720" vert="horz" wrap="none">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lnSpc>
                <a:spcPct val="90000"/>
              </a:lnSpc>
              <a:spcBef>
                <a:spcPct val="0"/>
              </a:spcBef>
              <a:buSzPct val="100000"/>
              <a:buFontTx/>
              <a:buNone/>
            </a:pPr>
            <a:r>
              <a:rPr altLang="ja-JP" sz="1800" lang="en-GB"/>
              <a:t>A </a:t>
            </a:r>
            <a:r>
              <a:rPr altLang="ja-JP" sz="2400" lang="en-GB"/>
              <a:t>program</a:t>
            </a:r>
            <a:r>
              <a:rPr altLang="ja-JP" sz="1800" lang="en-GB"/>
              <a:t>.</a:t>
            </a:r>
          </a:p>
        </p:txBody>
      </p:sp>
      <p:sp>
        <p:nvSpPr>
          <p:cNvPr id="1048617" name="Rectangle 7"/>
          <p:cNvSpPr/>
          <p:nvPr/>
        </p:nvSpPr>
        <p:spPr>
          <a:xfrm rot="0">
            <a:off x="679450" y="3463925"/>
            <a:ext cx="1808480" cy="411480"/>
          </a:xfrm>
          <a:prstGeom prst="rect"/>
          <a:noFill/>
          <a:ln>
            <a:noFill/>
          </a:ln>
        </p:spPr>
        <p:txBody>
          <a:bodyPr anchor="t" bIns="45720" lIns="91440" rIns="91440" tIns="45720" vert="horz" wrap="none">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lnSpc>
                <a:spcPct val="90000"/>
              </a:lnSpc>
              <a:spcBef>
                <a:spcPct val="0"/>
              </a:spcBef>
              <a:buSzPct val="100000"/>
              <a:buFontTx/>
              <a:buNone/>
            </a:pPr>
            <a:r>
              <a:rPr altLang="ja-JP" sz="2400" lang="en-GB">
                <a:solidFill>
                  <a:srgbClr val="FF0000"/>
                </a:solidFill>
              </a:rPr>
              <a:t>Programming</a:t>
            </a:r>
          </a:p>
        </p:txBody>
      </p:sp>
      <p:sp>
        <p:nvSpPr>
          <p:cNvPr id="1048618" name="Rectangle 8"/>
          <p:cNvSpPr/>
          <p:nvPr/>
        </p:nvSpPr>
        <p:spPr>
          <a:xfrm rot="0">
            <a:off x="554037" y="4946650"/>
            <a:ext cx="2849880" cy="731520"/>
          </a:xfrm>
          <a:prstGeom prst="rect"/>
          <a:noFill/>
          <a:ln>
            <a:noFill/>
          </a:ln>
        </p:spPr>
        <p:txBody>
          <a:bodyPr anchor="t" bIns="45720" lIns="91440" rIns="91440" tIns="45720" vert="horz" wrap="none">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lnSpc>
                <a:spcPct val="90000"/>
              </a:lnSpc>
              <a:spcBef>
                <a:spcPct val="0"/>
              </a:spcBef>
              <a:buSzPct val="100000"/>
              <a:buFontTx/>
              <a:buNone/>
            </a:pPr>
            <a:r>
              <a:rPr altLang="ja-JP" sz="2400" lang="en-GB"/>
              <a:t>A computer program</a:t>
            </a:r>
          </a:p>
          <a:p>
            <a:pPr eaLnBrk="1" hangingPunct="1" indent="0" lvl="0" marL="0">
              <a:lnSpc>
                <a:spcPct val="90000"/>
              </a:lnSpc>
              <a:spcBef>
                <a:spcPct val="0"/>
              </a:spcBef>
              <a:buSzPct val="100000"/>
              <a:buFontTx/>
              <a:buNone/>
            </a:pPr>
            <a:endParaRPr altLang="ja-JP" sz="2400" lang="en-US"/>
          </a:p>
        </p:txBody>
      </p:sp>
    </p:spTree>
  </p:cSld>
  <p:clrMapOvr>
    <a:masterClrMapping/>
  </p:clrMapOvr>
  <p:transition spd="slow" advClick="1">
    <p:wipe dir="l"/>
  </p:transition>
  <p:timing>
    <p:tnLst>
      <p:par>
        <p:cTn dur="indefinite" id="1" nodeType="tmRoot">
          <p:childTnLst>
            <p:seq concurrent="1" nextAc="seek">
              <p:cTn dur="indefinite" id="2" nodeType="mainSeq">
                <p:childTnLst>
                  <p:par>
                    <p:cTn fill="hold" id="3" nodeType="clickPar">
                      <p:stCondLst>
                        <p:cond delay="indefinite"/>
                      </p:stCondLst>
                      <p:childTnLst>
                        <p:par>
                          <p:cTn fill="hold" id="4" nodeType="withGroup">
                            <p:stCondLst>
                              <p:cond delay="0"/>
                            </p:stCondLst>
                            <p:childTnLst>
                              <p:par>
                                <p:cTn fill="hold" grpId="0" id="5" nodeType="clickEffect" presetClass="entr" presetID="26" presetSubtype="0">
                                  <p:stCondLst>
                                    <p:cond delay="0"/>
                                  </p:stCondLst>
                                  <p:childTnLst>
                                    <p:set>
                                      <p:cBhvr>
                                        <p:cTn dur="1" fill="hold" id="6">
                                          <p:stCondLst>
                                            <p:cond delay="0"/>
                                          </p:stCondLst>
                                        </p:cTn>
                                        <p:tgtEl>
                                          <p:spTgt spid="1048612"/>
                                        </p:tgtEl>
                                        <p:attrNameLst>
                                          <p:attrName>style.visibility</p:attrName>
                                        </p:attrNameLst>
                                      </p:cBhvr>
                                      <p:to>
                                        <p:strVal val="visible"/>
                                      </p:to>
                                    </p:set>
                                    <p:animEffect transition="in" filter="wipe(down)">
                                      <p:cBhvr>
                                        <p:cTn dur="580" id="7">
                                          <p:stCondLst>
                                            <p:cond delay="0"/>
                                          </p:stCondLst>
                                        </p:cTn>
                                        <p:tgtEl>
                                          <p:spTgt spid="1048612"/>
                                        </p:tgtEl>
                                      </p:cBhvr>
                                    </p:animEffect>
                                    <p:anim calcmode="lin" valueType="num">
                                      <p:cBhvr>
                                        <p:cTn dur="1822" id="8" tmFilter="0,0; 0.14,0.36; 0.43,0.73; 0.71,0.91; 1.0,1.0">
                                          <p:stCondLst>
                                            <p:cond delay="0"/>
                                          </p:stCondLst>
                                        </p:cTn>
                                        <p:tgtEl>
                                          <p:spTgt spid="1048612"/>
                                        </p:tgtEl>
                                        <p:attrNameLst>
                                          <p:attrName>ppt_x</p:attrName>
                                        </p:attrNameLst>
                                      </p:cBhvr>
                                      <p:tavLst>
                                        <p:tav tm="0">
                                          <p:val>
                                            <p:strVal val="#ppt_x-0.25"/>
                                          </p:val>
                                        </p:tav>
                                        <p:tav tm="100000">
                                          <p:val>
                                            <p:strVal val="#ppt_x"/>
                                          </p:val>
                                        </p:tav>
                                      </p:tavLst>
                                    </p:anim>
                                    <p:anim calcmode="lin" valueType="num">
                                      <p:cBhvr>
                                        <p:cTn dur="664" id="9" tmFilter="0.0,0.0; 0.25,0.07; 0.50,0.2; 0.75,0.467; 1.0,1.0">
                                          <p:stCondLst>
                                            <p:cond delay="0"/>
                                          </p:stCondLst>
                                        </p:cTn>
                                        <p:tgtEl>
                                          <p:spTgt spid="1048612"/>
                                        </p:tgtEl>
                                        <p:attrNameLst>
                                          <p:attrName>ppt_y</p:attrName>
                                        </p:attrNameLst>
                                      </p:cBhvr>
                                      <p:tavLst>
                                        <p:tav fmla="#ppt_y-sin(pi*$)/3" tm="0">
                                          <p:val>
                                            <p:fltVal val="0.5"/>
                                          </p:val>
                                        </p:tav>
                                        <p:tav tm="100000">
                                          <p:val>
                                            <p:fltVal val="1.0"/>
                                          </p:val>
                                        </p:tav>
                                      </p:tavLst>
                                    </p:anim>
                                    <p:anim calcmode="lin" valueType="num">
                                      <p:cBhvr>
                                        <p:cTn dur="664" id="10" tmFilter="0, 0; 0.125,0.2665; 0.25,0.4; 0.375,0.465; 0.5,0.5;  0.625,0.535; 0.75,0.6; 0.875,0.7335; 1,1">
                                          <p:stCondLst>
                                            <p:cond delay="664"/>
                                          </p:stCondLst>
                                        </p:cTn>
                                        <p:tgtEl>
                                          <p:spTgt spid="1048612"/>
                                        </p:tgtEl>
                                        <p:attrNameLst>
                                          <p:attrName>ppt_y</p:attrName>
                                        </p:attrNameLst>
                                      </p:cBhvr>
                                      <p:tavLst>
                                        <p:tav fmla="#ppt_y-sin(pi*$)/9" tm="0">
                                          <p:val>
                                            <p:fltVal val="0.0"/>
                                          </p:val>
                                        </p:tav>
                                        <p:tav tm="100000">
                                          <p:val>
                                            <p:fltVal val="1.0"/>
                                          </p:val>
                                        </p:tav>
                                      </p:tavLst>
                                    </p:anim>
                                    <p:anim calcmode="lin" valueType="num">
                                      <p:cBhvr>
                                        <p:cTn dur="332" id="11" tmFilter="0, 0; 0.125,0.2665; 0.25,0.4; 0.375,0.465; 0.5,0.5;  0.625,0.535; 0.75,0.6; 0.875,0.7335; 1,1">
                                          <p:stCondLst>
                                            <p:cond delay="1324"/>
                                          </p:stCondLst>
                                        </p:cTn>
                                        <p:tgtEl>
                                          <p:spTgt spid="1048612"/>
                                        </p:tgtEl>
                                        <p:attrNameLst>
                                          <p:attrName>ppt_y</p:attrName>
                                        </p:attrNameLst>
                                      </p:cBhvr>
                                      <p:tavLst>
                                        <p:tav fmla="#ppt_y-sin(pi*$)/27" tm="0">
                                          <p:val>
                                            <p:fltVal val="0.0"/>
                                          </p:val>
                                        </p:tav>
                                        <p:tav tm="100000">
                                          <p:val>
                                            <p:fltVal val="1.0"/>
                                          </p:val>
                                        </p:tav>
                                      </p:tavLst>
                                    </p:anim>
                                    <p:anim calcmode="lin" valueType="num">
                                      <p:cBhvr>
                                        <p:cTn dur="164" id="12" tmFilter="0, 0; 0.125,0.2665; 0.25,0.4; 0.375,0.465; 0.5,0.5;  0.625,0.535; 0.75,0.6; 0.875,0.7335; 1,1">
                                          <p:stCondLst>
                                            <p:cond delay="1656"/>
                                          </p:stCondLst>
                                        </p:cTn>
                                        <p:tgtEl>
                                          <p:spTgt spid="1048612"/>
                                        </p:tgtEl>
                                        <p:attrNameLst>
                                          <p:attrName>ppt_y</p:attrName>
                                        </p:attrNameLst>
                                      </p:cBhvr>
                                      <p:tavLst>
                                        <p:tav fmla="#ppt_y-sin(pi*$)/81" tm="0">
                                          <p:val>
                                            <p:fltVal val="0.0"/>
                                          </p:val>
                                        </p:tav>
                                        <p:tav tm="100000">
                                          <p:val>
                                            <p:fltVal val="1.0"/>
                                          </p:val>
                                        </p:tav>
                                      </p:tavLst>
                                    </p:anim>
                                    <p:animScale>
                                      <p:cBhvr>
                                        <p:cTn dur="26" id="13">
                                          <p:stCondLst>
                                            <p:cond delay="650"/>
                                          </p:stCondLst>
                                        </p:cTn>
                                        <p:tgtEl>
                                          <p:spTgt spid="1048612"/>
                                        </p:tgtEl>
                                      </p:cBhvr>
                                      <p:to x="100000" y="60000"/>
                                    </p:animScale>
                                    <p:animScale>
                                      <p:cBhvr>
                                        <p:cTn accel="0" decel="50000" dur="166" id="14">
                                          <p:stCondLst>
                                            <p:cond delay="676"/>
                                          </p:stCondLst>
                                        </p:cTn>
                                        <p:tgtEl>
                                          <p:spTgt spid="1048612"/>
                                        </p:tgtEl>
                                      </p:cBhvr>
                                      <p:to x="100000" y="100000"/>
                                    </p:animScale>
                                    <p:animScale>
                                      <p:cBhvr>
                                        <p:cTn dur="26" id="15">
                                          <p:stCondLst>
                                            <p:cond delay="1312"/>
                                          </p:stCondLst>
                                        </p:cTn>
                                        <p:tgtEl>
                                          <p:spTgt spid="1048612"/>
                                        </p:tgtEl>
                                      </p:cBhvr>
                                      <p:to x="100000" y="80000"/>
                                    </p:animScale>
                                    <p:animScale>
                                      <p:cBhvr>
                                        <p:cTn accel="0" decel="50000" dur="166" id="16">
                                          <p:stCondLst>
                                            <p:cond delay="1338"/>
                                          </p:stCondLst>
                                        </p:cTn>
                                        <p:tgtEl>
                                          <p:spTgt spid="1048612"/>
                                        </p:tgtEl>
                                      </p:cBhvr>
                                      <p:to x="100000" y="100000"/>
                                    </p:animScale>
                                    <p:animScale>
                                      <p:cBhvr>
                                        <p:cTn dur="26" id="17">
                                          <p:stCondLst>
                                            <p:cond delay="1642"/>
                                          </p:stCondLst>
                                        </p:cTn>
                                        <p:tgtEl>
                                          <p:spTgt spid="1048612"/>
                                        </p:tgtEl>
                                      </p:cBhvr>
                                      <p:to x="100000" y="90000"/>
                                    </p:animScale>
                                    <p:animScale>
                                      <p:cBhvr>
                                        <p:cTn accel="0" decel="50000" dur="166" id="18">
                                          <p:stCondLst>
                                            <p:cond delay="1668"/>
                                          </p:stCondLst>
                                        </p:cTn>
                                        <p:tgtEl>
                                          <p:spTgt spid="1048612"/>
                                        </p:tgtEl>
                                      </p:cBhvr>
                                      <p:to x="100000" y="100000"/>
                                    </p:animScale>
                                    <p:animScale>
                                      <p:cBhvr>
                                        <p:cTn dur="26" id="19">
                                          <p:stCondLst>
                                            <p:cond delay="1808"/>
                                          </p:stCondLst>
                                        </p:cTn>
                                        <p:tgtEl>
                                          <p:spTgt spid="1048612"/>
                                        </p:tgtEl>
                                      </p:cBhvr>
                                      <p:to x="100000" y="95000"/>
                                    </p:animScale>
                                    <p:animScale>
                                      <p:cBhvr>
                                        <p:cTn accel="0" decel="50000" dur="166" id="20">
                                          <p:stCondLst>
                                            <p:cond delay="1834"/>
                                          </p:stCondLst>
                                        </p:cTn>
                                        <p:tgtEl>
                                          <p:spTgt spid="1048612"/>
                                        </p:tgtEl>
                                      </p:cBhvr>
                                      <p:to x="100000" y="100000"/>
                                    </p:animScale>
                                  </p:childTnLst>
                                </p:cTn>
                              </p:par>
                            </p:childTnLst>
                          </p:cTn>
                        </p:par>
                      </p:childTnLst>
                    </p:cTn>
                  </p:par>
                  <p:par>
                    <p:cTn fill="hold" id="21" nodeType="clickPar">
                      <p:stCondLst>
                        <p:cond delay="indefinite"/>
                      </p:stCondLst>
                      <p:childTnLst>
                        <p:par>
                          <p:cTn fill="hold" id="22" nodeType="withGroup">
                            <p:stCondLst>
                              <p:cond delay="0"/>
                            </p:stCondLst>
                            <p:childTnLst>
                              <p:par>
                                <p:cTn fill="hold" grpId="0" id="23" nodeType="clickEffect" presetClass="entr" presetID="42" presetSubtype="0">
                                  <p:stCondLst>
                                    <p:cond delay="0"/>
                                  </p:stCondLst>
                                  <p:childTnLst>
                                    <p:set>
                                      <p:cBhvr>
                                        <p:cTn dur="1" fill="hold" id="24">
                                          <p:stCondLst>
                                            <p:cond delay="0"/>
                                          </p:stCondLst>
                                        </p:cTn>
                                        <p:tgtEl>
                                          <p:spTgt spid="1048616"/>
                                        </p:tgtEl>
                                        <p:attrNameLst>
                                          <p:attrName>style.visibility</p:attrName>
                                        </p:attrNameLst>
                                      </p:cBhvr>
                                      <p:to>
                                        <p:strVal val="visible"/>
                                      </p:to>
                                    </p:set>
                                    <p:animEffect transition="in" filter="fade">
                                      <p:cBhvr>
                                        <p:cTn dur="1000" id="25"/>
                                        <p:tgtEl>
                                          <p:spTgt spid="1048616"/>
                                        </p:tgtEl>
                                      </p:cBhvr>
                                    </p:animEffect>
                                    <p:anim calcmode="lin" valueType="num">
                                      <p:cBhvr>
                                        <p:cTn dur="1000" fill="hold" id="26"/>
                                        <p:tgtEl>
                                          <p:spTgt spid="1048616"/>
                                        </p:tgtEl>
                                        <p:attrNameLst>
                                          <p:attrName>ppt_x</p:attrName>
                                        </p:attrNameLst>
                                      </p:cBhvr>
                                      <p:tavLst>
                                        <p:tav tm="0">
                                          <p:val>
                                            <p:strVal val="#ppt_x"/>
                                          </p:val>
                                        </p:tav>
                                        <p:tav tm="100000">
                                          <p:val>
                                            <p:strVal val="#ppt_x"/>
                                          </p:val>
                                        </p:tav>
                                      </p:tavLst>
                                    </p:anim>
                                    <p:anim calcmode="lin" valueType="num">
                                      <p:cBhvr>
                                        <p:cTn dur="1000" fill="hold" id="27"/>
                                        <p:tgtEl>
                                          <p:spTgt spid="1048616"/>
                                        </p:tgtEl>
                                        <p:attrNameLst>
                                          <p:attrName>ppt_y</p:attrName>
                                        </p:attrNameLst>
                                      </p:cBhvr>
                                      <p:tavLst>
                                        <p:tav tm="0">
                                          <p:val>
                                            <p:strVal val="#ppt_y+.1"/>
                                          </p:val>
                                        </p:tav>
                                        <p:tav tm="100000">
                                          <p:val>
                                            <p:strVal val="#ppt_y"/>
                                          </p:val>
                                        </p:tav>
                                      </p:tavLst>
                                    </p:anim>
                                  </p:childTnLst>
                                </p:cTn>
                              </p:par>
                            </p:childTnLst>
                          </p:cTn>
                        </p:par>
                      </p:childTnLst>
                    </p:cTn>
                  </p:par>
                  <p:par>
                    <p:cTn fill="hold" id="28" nodeType="clickPar">
                      <p:stCondLst>
                        <p:cond delay="indefinite"/>
                      </p:stCondLst>
                      <p:childTnLst>
                        <p:par>
                          <p:cTn fill="hold" id="29" nodeType="withGroup">
                            <p:stCondLst>
                              <p:cond delay="0"/>
                            </p:stCondLst>
                            <p:childTnLst>
                              <p:par>
                                <p:cTn fill="hold" id="30" nodeType="clickEffect" presetClass="entr" presetID="21" presetSubtype="1">
                                  <p:stCondLst>
                                    <p:cond delay="0"/>
                                  </p:stCondLst>
                                  <p:childTnLst>
                                    <p:set>
                                      <p:cBhvr>
                                        <p:cTn dur="1" fill="hold" id="31">
                                          <p:stCondLst>
                                            <p:cond delay="0"/>
                                          </p:stCondLst>
                                        </p:cTn>
                                        <p:tgtEl>
                                          <p:spTgt spid="1048613">
                                            <p:txEl>
                                              <p:charRg st="0" end="154"/>
                                            </p:txEl>
                                          </p:spTgt>
                                        </p:tgtEl>
                                        <p:attrNameLst>
                                          <p:attrName>style.visibility</p:attrName>
                                        </p:attrNameLst>
                                      </p:cBhvr>
                                      <p:to>
                                        <p:strVal val="visible"/>
                                      </p:to>
                                    </p:set>
                                    <p:animEffect transition="in" filter="wheel(1)">
                                      <p:cBhvr>
                                        <p:cTn dur="2000" id="32"/>
                                        <p:tgtEl>
                                          <p:spTgt spid="1048613">
                                            <p:txEl>
                                              <p:charRg st="0" end="154"/>
                                            </p:txEl>
                                          </p:spTgt>
                                        </p:tgtEl>
                                      </p:cBhvr>
                                    </p:animEffect>
                                  </p:childTnLst>
                                </p:cTn>
                              </p:par>
                            </p:childTnLst>
                          </p:cTn>
                        </p:par>
                      </p:childTnLst>
                    </p:cTn>
                  </p:par>
                  <p:par>
                    <p:cTn fill="hold" id="33" nodeType="clickPar">
                      <p:stCondLst>
                        <p:cond delay="indefinite"/>
                      </p:stCondLst>
                      <p:childTnLst>
                        <p:par>
                          <p:cTn fill="hold" id="34" nodeType="withGroup">
                            <p:stCondLst>
                              <p:cond delay="0"/>
                            </p:stCondLst>
                            <p:childTnLst>
                              <p:par>
                                <p:cTn fill="hold" grpId="0" id="35" nodeType="clickEffect" presetClass="entr" presetID="42" presetSubtype="0">
                                  <p:stCondLst>
                                    <p:cond delay="0"/>
                                  </p:stCondLst>
                                  <p:childTnLst>
                                    <p:set>
                                      <p:cBhvr>
                                        <p:cTn dur="1" fill="hold" id="36">
                                          <p:stCondLst>
                                            <p:cond delay="0"/>
                                          </p:stCondLst>
                                        </p:cTn>
                                        <p:tgtEl>
                                          <p:spTgt spid="1048617"/>
                                        </p:tgtEl>
                                        <p:attrNameLst>
                                          <p:attrName>style.visibility</p:attrName>
                                        </p:attrNameLst>
                                      </p:cBhvr>
                                      <p:to>
                                        <p:strVal val="visible"/>
                                      </p:to>
                                    </p:set>
                                    <p:animEffect transition="in" filter="fade">
                                      <p:cBhvr>
                                        <p:cTn dur="1000" id="37"/>
                                        <p:tgtEl>
                                          <p:spTgt spid="1048617"/>
                                        </p:tgtEl>
                                      </p:cBhvr>
                                    </p:animEffect>
                                    <p:anim calcmode="lin" valueType="num">
                                      <p:cBhvr>
                                        <p:cTn dur="1000" fill="hold" id="38"/>
                                        <p:tgtEl>
                                          <p:spTgt spid="1048617"/>
                                        </p:tgtEl>
                                        <p:attrNameLst>
                                          <p:attrName>ppt_x</p:attrName>
                                        </p:attrNameLst>
                                      </p:cBhvr>
                                      <p:tavLst>
                                        <p:tav tm="0">
                                          <p:val>
                                            <p:strVal val="#ppt_x"/>
                                          </p:val>
                                        </p:tav>
                                        <p:tav tm="100000">
                                          <p:val>
                                            <p:strVal val="#ppt_x"/>
                                          </p:val>
                                        </p:tav>
                                      </p:tavLst>
                                    </p:anim>
                                    <p:anim calcmode="lin" valueType="num">
                                      <p:cBhvr>
                                        <p:cTn dur="1000" fill="hold" id="39"/>
                                        <p:tgtEl>
                                          <p:spTgt spid="1048617"/>
                                        </p:tgtEl>
                                        <p:attrNameLst>
                                          <p:attrName>ppt_y</p:attrName>
                                        </p:attrNameLst>
                                      </p:cBhvr>
                                      <p:tavLst>
                                        <p:tav tm="0">
                                          <p:val>
                                            <p:strVal val="#ppt_y+.1"/>
                                          </p:val>
                                        </p:tav>
                                        <p:tav tm="100000">
                                          <p:val>
                                            <p:strVal val="#ppt_y"/>
                                          </p:val>
                                        </p:tav>
                                      </p:tavLst>
                                    </p:anim>
                                  </p:childTnLst>
                                </p:cTn>
                              </p:par>
                            </p:childTnLst>
                          </p:cTn>
                        </p:par>
                      </p:childTnLst>
                    </p:cTn>
                  </p:par>
                  <p:par>
                    <p:cTn fill="hold" id="40" nodeType="clickPar">
                      <p:stCondLst>
                        <p:cond delay="indefinite"/>
                      </p:stCondLst>
                      <p:childTnLst>
                        <p:par>
                          <p:cTn fill="hold" id="41" nodeType="withGroup">
                            <p:stCondLst>
                              <p:cond delay="0"/>
                            </p:stCondLst>
                            <p:childTnLst>
                              <p:par>
                                <p:cTn fill="hold" grpId="0" id="42" nodeType="clickEffect" presetClass="entr" presetID="21" presetSubtype="1">
                                  <p:stCondLst>
                                    <p:cond delay="0"/>
                                  </p:stCondLst>
                                  <p:childTnLst>
                                    <p:set>
                                      <p:cBhvr>
                                        <p:cTn dur="1" fill="hold" id="43">
                                          <p:stCondLst>
                                            <p:cond delay="0"/>
                                          </p:stCondLst>
                                        </p:cTn>
                                        <p:tgtEl>
                                          <p:spTgt spid="1048614"/>
                                        </p:tgtEl>
                                        <p:attrNameLst>
                                          <p:attrName>style.visibility</p:attrName>
                                        </p:attrNameLst>
                                      </p:cBhvr>
                                      <p:to>
                                        <p:strVal val="visible"/>
                                      </p:to>
                                    </p:set>
                                    <p:animEffect transition="in" filter="wheel(1)">
                                      <p:cBhvr>
                                        <p:cTn dur="2000" id="44"/>
                                        <p:tgtEl>
                                          <p:spTgt spid="1048614"/>
                                        </p:tgtEl>
                                      </p:cBhvr>
                                    </p:animEffect>
                                  </p:childTnLst>
                                </p:cTn>
                              </p:par>
                            </p:childTnLst>
                          </p:cTn>
                        </p:par>
                      </p:childTnLst>
                    </p:cTn>
                  </p:par>
                  <p:par>
                    <p:cTn fill="hold" id="45" nodeType="clickPar">
                      <p:stCondLst>
                        <p:cond delay="indefinite"/>
                      </p:stCondLst>
                      <p:childTnLst>
                        <p:par>
                          <p:cTn fill="hold" id="46" nodeType="withGroup">
                            <p:stCondLst>
                              <p:cond delay="0"/>
                            </p:stCondLst>
                            <p:childTnLst>
                              <p:par>
                                <p:cTn fill="hold" grpId="0" id="47" nodeType="clickEffect" presetClass="entr" presetID="42" presetSubtype="0">
                                  <p:stCondLst>
                                    <p:cond delay="0"/>
                                  </p:stCondLst>
                                  <p:childTnLst>
                                    <p:set>
                                      <p:cBhvr>
                                        <p:cTn dur="1" fill="hold" id="48">
                                          <p:stCondLst>
                                            <p:cond delay="0"/>
                                          </p:stCondLst>
                                        </p:cTn>
                                        <p:tgtEl>
                                          <p:spTgt spid="1048618"/>
                                        </p:tgtEl>
                                        <p:attrNameLst>
                                          <p:attrName>style.visibility</p:attrName>
                                        </p:attrNameLst>
                                      </p:cBhvr>
                                      <p:to>
                                        <p:strVal val="visible"/>
                                      </p:to>
                                    </p:set>
                                    <p:animEffect transition="in" filter="fade">
                                      <p:cBhvr>
                                        <p:cTn dur="1000" id="49"/>
                                        <p:tgtEl>
                                          <p:spTgt spid="1048618"/>
                                        </p:tgtEl>
                                      </p:cBhvr>
                                    </p:animEffect>
                                    <p:anim calcmode="lin" valueType="num">
                                      <p:cBhvr>
                                        <p:cTn dur="1000" fill="hold" id="50"/>
                                        <p:tgtEl>
                                          <p:spTgt spid="1048618"/>
                                        </p:tgtEl>
                                        <p:attrNameLst>
                                          <p:attrName>ppt_x</p:attrName>
                                        </p:attrNameLst>
                                      </p:cBhvr>
                                      <p:tavLst>
                                        <p:tav tm="0">
                                          <p:val>
                                            <p:strVal val="#ppt_x"/>
                                          </p:val>
                                        </p:tav>
                                        <p:tav tm="100000">
                                          <p:val>
                                            <p:strVal val="#ppt_x"/>
                                          </p:val>
                                        </p:tav>
                                      </p:tavLst>
                                    </p:anim>
                                    <p:anim calcmode="lin" valueType="num">
                                      <p:cBhvr>
                                        <p:cTn dur="1000" fill="hold" id="51"/>
                                        <p:tgtEl>
                                          <p:spTgt spid="1048618"/>
                                        </p:tgtEl>
                                        <p:attrNameLst>
                                          <p:attrName>ppt_y</p:attrName>
                                        </p:attrNameLst>
                                      </p:cBhvr>
                                      <p:tavLst>
                                        <p:tav tm="0">
                                          <p:val>
                                            <p:strVal val="#ppt_y+.1"/>
                                          </p:val>
                                        </p:tav>
                                        <p:tav tm="100000">
                                          <p:val>
                                            <p:strVal val="#ppt_y"/>
                                          </p:val>
                                        </p:tav>
                                      </p:tavLst>
                                    </p:anim>
                                  </p:childTnLst>
                                </p:cTn>
                              </p:par>
                            </p:childTnLst>
                          </p:cTn>
                        </p:par>
                      </p:childTnLst>
                    </p:cTn>
                  </p:par>
                  <p:par>
                    <p:cTn fill="hold" id="52" nodeType="clickPar">
                      <p:stCondLst>
                        <p:cond delay="indefinite"/>
                      </p:stCondLst>
                      <p:childTnLst>
                        <p:par>
                          <p:cTn fill="hold" id="53" nodeType="withGroup">
                            <p:stCondLst>
                              <p:cond delay="0"/>
                            </p:stCondLst>
                            <p:childTnLst>
                              <p:par>
                                <p:cTn fill="hold" grpId="0" id="54" nodeType="clickEffect" presetClass="entr" presetID="21" presetSubtype="1">
                                  <p:stCondLst>
                                    <p:cond delay="0"/>
                                  </p:stCondLst>
                                  <p:childTnLst>
                                    <p:set>
                                      <p:cBhvr>
                                        <p:cTn dur="1" fill="hold" id="55">
                                          <p:stCondLst>
                                            <p:cond delay="0"/>
                                          </p:stCondLst>
                                        </p:cTn>
                                        <p:tgtEl>
                                          <p:spTgt spid="1048615"/>
                                        </p:tgtEl>
                                        <p:attrNameLst>
                                          <p:attrName>style.visibility</p:attrName>
                                        </p:attrNameLst>
                                      </p:cBhvr>
                                      <p:to>
                                        <p:strVal val="visible"/>
                                      </p:to>
                                    </p:set>
                                    <p:animEffect transition="in" filter="wheel(1)">
                                      <p:cBhvr>
                                        <p:cTn dur="2000" id="56"/>
                                        <p:tgtEl>
                                          <p:spTgt spid="10486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12" grpId="0" uiExpand="0" build="whole"/>
      <p:bldP spid="1048614" grpId="0" uiExpand="0" build="whole"/>
      <p:bldP spid="1048615" grpId="0" uiExpand="0" build="whole"/>
      <p:bldP spid="1048616" grpId="0" uiExpand="0" build="whole"/>
      <p:bldP spid="1048617" grpId="0" uiExpand="0" build="whole"/>
      <p:bldP spid="1048618" grpId="0" uiExpand="0" build="whole"/>
    </p:bldLst>
  </p:timing>
</p:sld>
</file>

<file path=ppt/slides/slide4.xml><?xml version="1.0" encoding="utf-8"?>
<p:sld xmlns:a="http://schemas.openxmlformats.org/drawingml/2006/main" xmlns:r="http://schemas.openxmlformats.org/officeDocument/2006/relationships" xmlns:p="http://schemas.openxmlformats.org/presentationml/2006/main" show="1" showMasterSp="1">
  <p:cSld>
    <p:spTree>
      <p:nvGrpSpPr>
        <p:cNvPr id="155" name=""/>
        <p:cNvGrpSpPr/>
        <p:nvPr/>
      </p:nvGrpSpPr>
      <p:grpSpPr>
        <a:xfrm rot="0">
          <a:off x="0" y="0"/>
          <a:ext cx="0" cy="0"/>
          <a:chOff x="0" y="0"/>
          <a:chExt cx="0" cy="0"/>
        </a:xfrm>
      </p:grpSpPr>
      <p:sp>
        <p:nvSpPr>
          <p:cNvPr id="104861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Terms used in programming</a:t>
            </a:r>
          </a:p>
        </p:txBody>
      </p:sp>
      <p:sp>
        <p:nvSpPr>
          <p:cNvPr id="1048620"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Source program</a:t>
            </a:r>
          </a:p>
          <a:p>
            <a:pPr eaLnBrk="1" hangingPunct="1" lvl="0"/>
            <a:r>
              <a:rPr altLang="ja-JP" lang="en-GB">
                <a:solidFill>
                  <a:srgbClr val="FF0000"/>
                </a:solidFill>
              </a:rPr>
              <a:t>Object code</a:t>
            </a:r>
          </a:p>
          <a:p>
            <a:pPr eaLnBrk="1" hangingPunct="1" lvl="0"/>
            <a:r>
              <a:rPr altLang="ja-JP" lang="en-GB"/>
              <a:t>Translator</a:t>
            </a:r>
          </a:p>
          <a:p>
            <a:pPr eaLnBrk="1" hangingPunct="1" lvl="0"/>
            <a:r>
              <a:rPr altLang="ja-JP" lang="en-GB">
                <a:solidFill>
                  <a:srgbClr val="FF0000"/>
                </a:solidFill>
              </a:rPr>
              <a:t>Assembler</a:t>
            </a:r>
          </a:p>
          <a:p>
            <a:pPr eaLnBrk="1" hangingPunct="1" lvl="0"/>
            <a:r>
              <a:rPr altLang="ja-JP" lang="en-GB"/>
              <a:t>Interpreter</a:t>
            </a:r>
          </a:p>
          <a:p>
            <a:pPr eaLnBrk="1" hangingPunct="1" lvl="0"/>
            <a:r>
              <a:rPr altLang="ja-JP" lang="en-US">
                <a:solidFill>
                  <a:srgbClr val="FF0000"/>
                </a:solidFill>
              </a:rPr>
              <a:t>Compiler</a:t>
            </a:r>
          </a:p>
        </p:txBody>
      </p:sp>
    </p:spTree>
  </p:cSld>
  <p:clrMapOvr>
    <a:masterClrMapping/>
  </p:clrMapOvr>
  <p:transition spd="slow" advClick="1">
    <p:wipe dir="l"/>
  </p:transition>
  <p:timing/>
</p:sld>
</file>

<file path=ppt/slides/slide5.xml><?xml version="1.0" encoding="utf-8"?>
<p:sld xmlns:a="http://schemas.openxmlformats.org/drawingml/2006/main" xmlns:r="http://schemas.openxmlformats.org/officeDocument/2006/relationships" xmlns:p="http://schemas.openxmlformats.org/presentationml/2006/main" show="1" showMasterSp="1">
  <p:cSld>
    <p:spTree>
      <p:nvGrpSpPr>
        <p:cNvPr id="156" name=""/>
        <p:cNvGrpSpPr/>
        <p:nvPr/>
      </p:nvGrpSpPr>
      <p:grpSpPr>
        <a:xfrm rot="0">
          <a:off x="0" y="0"/>
          <a:ext cx="0" cy="0"/>
          <a:chOff x="0" y="0"/>
          <a:chExt cx="0" cy="0"/>
        </a:xfrm>
      </p:grpSpPr>
      <p:sp>
        <p:nvSpPr>
          <p:cNvPr id="104862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Source program</a:t>
            </a:r>
          </a:p>
        </p:txBody>
      </p:sp>
      <p:sp>
        <p:nvSpPr>
          <p:cNvPr id="1048622"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This refers to the program code that the programmer enters in the program editor window that is not yet translated into machine-readable form.</a:t>
            </a:r>
          </a:p>
        </p:txBody>
      </p:sp>
    </p:spTree>
  </p:cSld>
  <p:clrMapOvr>
    <a:masterClrMapping/>
  </p:clrMapOvr>
  <p:transition spd="slow" advClick="1">
    <p:wipe dir="l"/>
  </p:transition>
  <p:timing/>
</p:sld>
</file>

<file path=ppt/slides/slide6.xml><?xml version="1.0" encoding="utf-8"?>
<p:sld xmlns:a="http://schemas.openxmlformats.org/drawingml/2006/main" xmlns:r="http://schemas.openxmlformats.org/officeDocument/2006/relationships" xmlns:p="http://schemas.openxmlformats.org/presentationml/2006/main" show="1" showMasterSp="1">
  <p:cSld>
    <p:spTree>
      <p:nvGrpSpPr>
        <p:cNvPr id="157" name=""/>
        <p:cNvGrpSpPr/>
        <p:nvPr/>
      </p:nvGrpSpPr>
      <p:grpSpPr>
        <a:xfrm rot="0">
          <a:off x="0" y="0"/>
          <a:ext cx="0" cy="0"/>
          <a:chOff x="0" y="0"/>
          <a:chExt cx="0" cy="0"/>
        </a:xfrm>
      </p:grpSpPr>
      <p:sp>
        <p:nvSpPr>
          <p:cNvPr id="104862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Object code</a:t>
            </a:r>
          </a:p>
        </p:txBody>
      </p:sp>
      <p:sp>
        <p:nvSpPr>
          <p:cNvPr id="1048624"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This refers to the program code that is in machine-readable. i.e. a source code that has been translated into machine language.</a:t>
            </a:r>
          </a:p>
        </p:txBody>
      </p:sp>
    </p:spTree>
  </p:cSld>
  <p:clrMapOvr>
    <a:masterClrMapping/>
  </p:clrMapOvr>
  <p:transition spd="slow" advClick="1">
    <p:wipe dir="l"/>
  </p:transition>
  <p:timing/>
</p:sld>
</file>

<file path=ppt/slides/slide7.xml><?xml version="1.0" encoding="utf-8"?>
<p:sld xmlns:a="http://schemas.openxmlformats.org/drawingml/2006/main" xmlns:r="http://schemas.openxmlformats.org/officeDocument/2006/relationships" xmlns:p="http://schemas.openxmlformats.org/presentationml/2006/main" show="1" showMasterSp="1">
  <p:cSld>
    <p:spTree>
      <p:nvGrpSpPr>
        <p:cNvPr id="158" name=""/>
        <p:cNvGrpSpPr/>
        <p:nvPr/>
      </p:nvGrpSpPr>
      <p:grpSpPr>
        <a:xfrm rot="0">
          <a:off x="0" y="0"/>
          <a:ext cx="0" cy="0"/>
          <a:chOff x="0" y="0"/>
          <a:chExt cx="0" cy="0"/>
        </a:xfrm>
      </p:grpSpPr>
      <p:sp>
        <p:nvSpPr>
          <p:cNvPr id="104862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Translator </a:t>
            </a:r>
          </a:p>
        </p:txBody>
      </p:sp>
      <p:sp>
        <p:nvSpPr>
          <p:cNvPr id="1048626"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These are programs that translates/convert the source program into object code. E.g. assemblers, compilers, interpreters etc.</a:t>
            </a:r>
          </a:p>
        </p:txBody>
      </p:sp>
    </p:spTree>
  </p:cSld>
  <p:clrMapOvr>
    <a:masterClrMapping/>
  </p:clrMapOvr>
  <p:transition spd="slow" advClick="1">
    <p:wipe dir="l"/>
  </p:transition>
  <p:timing/>
</p:sld>
</file>

<file path=ppt/slides/slide8.xml><?xml version="1.0" encoding="utf-8"?>
<p:sld xmlns:a="http://schemas.openxmlformats.org/drawingml/2006/main" xmlns:r="http://schemas.openxmlformats.org/officeDocument/2006/relationships" xmlns:p="http://schemas.openxmlformats.org/presentationml/2006/main" show="1" showMasterSp="1">
  <p:cSld>
    <p:spTree>
      <p:nvGrpSpPr>
        <p:cNvPr id="159" name=""/>
        <p:cNvGrpSpPr/>
        <p:nvPr/>
      </p:nvGrpSpPr>
      <p:grpSpPr>
        <a:xfrm rot="0">
          <a:off x="0" y="0"/>
          <a:ext cx="0" cy="0"/>
          <a:chOff x="0" y="0"/>
          <a:chExt cx="0" cy="0"/>
        </a:xfrm>
      </p:grpSpPr>
      <p:sp>
        <p:nvSpPr>
          <p:cNvPr id="104862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Assembler </a:t>
            </a:r>
          </a:p>
        </p:txBody>
      </p:sp>
      <p:sp>
        <p:nvSpPr>
          <p:cNvPr id="1048628"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An assembler translates a program written in assembly language into machine language,</a:t>
            </a:r>
          </a:p>
        </p:txBody>
      </p:sp>
    </p:spTree>
  </p:cSld>
  <p:clrMapOvr>
    <a:masterClrMapping/>
  </p:clrMapOvr>
  <p:transition spd="slow" advClick="1">
    <p:wipe dir="l"/>
  </p:transition>
  <p:timing/>
</p:sld>
</file>

<file path=ppt/slides/slide9.xml><?xml version="1.0" encoding="utf-8"?>
<p:sld xmlns:a="http://schemas.openxmlformats.org/drawingml/2006/main" xmlns:r="http://schemas.openxmlformats.org/officeDocument/2006/relationships" xmlns:p="http://schemas.openxmlformats.org/presentationml/2006/main" show="1" showMasterSp="1">
  <p:cSld>
    <p:spTree>
      <p:nvGrpSpPr>
        <p:cNvPr id="160" name=""/>
        <p:cNvGrpSpPr/>
        <p:nvPr/>
      </p:nvGrpSpPr>
      <p:grpSpPr>
        <a:xfrm rot="0">
          <a:off x="0" y="0"/>
          <a:ext cx="0" cy="0"/>
          <a:chOff x="0" y="0"/>
          <a:chExt cx="0" cy="0"/>
        </a:xfrm>
      </p:grpSpPr>
      <p:sp>
        <p:nvSpPr>
          <p:cNvPr id="104862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Interpreter </a:t>
            </a:r>
          </a:p>
        </p:txBody>
      </p:sp>
      <p:sp>
        <p:nvSpPr>
          <p:cNvPr id="1048630"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This translates the source program line-by-line, allowing the CPU to execute one line before translating the next. The translated line is not stored in the computer memory, hence every time the program is executed, it has to be translated.</a:t>
            </a:r>
          </a:p>
        </p:txBody>
      </p:sp>
    </p:spTree>
  </p:cSld>
  <p:clrMapOvr>
    <a:masterClrMapping/>
  </p:clrMapOvr>
  <p:transition spd="slow" advClick="1">
    <p:wipe dir="l"/>
  </p:transition>
  <p:timing/>
</p:sld>
</file>

<file path=ppt/slides/slide10.xml><?xml version="1.0" encoding="utf-8"?>
<p:sld xmlns:a="http://schemas.openxmlformats.org/drawingml/2006/main" xmlns:r="http://schemas.openxmlformats.org/officeDocument/2006/relationships" xmlns:p="http://schemas.openxmlformats.org/presentationml/2006/main" show="1" showMasterSp="1">
  <p:cSld>
    <p:spTree>
      <p:nvGrpSpPr>
        <p:cNvPr id="161" name=""/>
        <p:cNvGrpSpPr/>
        <p:nvPr/>
      </p:nvGrpSpPr>
      <p:grpSpPr>
        <a:xfrm rot="0">
          <a:off x="0" y="0"/>
          <a:ext cx="0" cy="0"/>
          <a:chOff x="0" y="0"/>
          <a:chExt cx="0" cy="0"/>
        </a:xfrm>
      </p:grpSpPr>
      <p:sp>
        <p:nvSpPr>
          <p:cNvPr id="104863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Complier </a:t>
            </a:r>
          </a:p>
        </p:txBody>
      </p:sp>
      <p:sp>
        <p:nvSpPr>
          <p:cNvPr id="1048632"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This translates the entire source program into object code. The compiler translates each high-level instruction into several machine code instructions in a process called COMPILATION and produces a complete independent program that can be run by the computer as often as required without the original source program being present.</a:t>
            </a:r>
          </a:p>
        </p:txBody>
      </p:sp>
    </p:spTree>
  </p:cSld>
  <p:clrMapOvr>
    <a:masterClrMapping/>
  </p:clrMapOvr>
  <p:transition spd="slow" advClick="1">
    <p:wipe dir="l"/>
  </p:transition>
  <p:timing/>
</p:sld>
</file>

<file path=ppt/slides/slide11.xml><?xml version="1.0" encoding="utf-8"?>
<p:sld xmlns:a="http://schemas.openxmlformats.org/drawingml/2006/main" xmlns:r="http://schemas.openxmlformats.org/officeDocument/2006/relationships" xmlns:p="http://schemas.openxmlformats.org/presentationml/2006/main" show="1" showMasterSp="1">
  <p:cSld>
    <p:spTree>
      <p:nvGrpSpPr>
        <p:cNvPr id="162" name=""/>
        <p:cNvGrpSpPr/>
        <p:nvPr/>
      </p:nvGrpSpPr>
      <p:grpSpPr>
        <a:xfrm rot="0">
          <a:off x="0" y="0"/>
          <a:ext cx="0" cy="0"/>
          <a:chOff x="0" y="0"/>
          <a:chExt cx="0" cy="0"/>
        </a:xfrm>
      </p:grpSpPr>
      <p:sp>
        <p:nvSpPr>
          <p:cNvPr id="1048633"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100" lang="en-GB"/>
              <a:t>Difference between the interpreters and compilers</a:t>
            </a:r>
          </a:p>
        </p:txBody>
      </p:sp>
      <p:graphicFrame>
        <p:nvGraphicFramePr>
          <p:cNvPr id="4194304" name=""/>
          <p:cNvGraphicFramePr>
            <a:graphicFrameLocks/>
          </p:cNvGraphicFramePr>
          <p:nvPr/>
        </p:nvGraphicFramePr>
        <p:xfrm rot="0">
          <a:off x="179387" y="1981200"/>
          <a:ext cx="8785225" cy="4816475"/>
        </p:xfrm>
        <a:graphic>
          <a:graphicData uri="http://schemas.openxmlformats.org/drawingml/2006/table">
            <a:tbl>
              <a:tblPr/>
              <a:tblGrid>
                <a:gridCol w="4392612"/>
                <a:gridCol w="4392612"/>
              </a:tblGrid>
              <a:tr h="517525">
                <a:tc>
                  <a:txBody>
                    <a:bodyPr/>
                    <a:p>
                      <a:pPr algn="ctr" eaLnBrk="1" hangingPunct="1" lvl="0">
                        <a:spcBef>
                          <a:spcPct val="20000"/>
                        </a:spcBef>
                        <a:buClr>
                          <a:schemeClr val="dk2"/>
                        </a:buClr>
                        <a:buSzPct val="75000"/>
                        <a:buFont typeface="Wingdings" pitchFamily="2" charset="2"/>
                        <a:buNone/>
                      </a:pPr>
                      <a:r>
                        <a:rPr altLang="ja-JP" b="0" sz="2800" lang="en-GB">
                          <a:solidFill>
                            <a:schemeClr val="dk1"/>
                          </a:solidFill>
                        </a:rPr>
                        <a:t>Interpreters</a:t>
                      </a:r>
                    </a:p>
                  </a:txBody>
                  <a:tcPr marL="91440" marR="91440" marT="45726" marB="45726" anchor="t" vert="horz">
                    <a:lnL w="28575" cap="flat" cmpd="sng">
                      <a:solidFill>
                        <a:schemeClr val="dk1">
                          <a:alpha val="100000"/>
                        </a:schemeClr>
                      </a:solidFill>
                      <a:prstDash val="solid"/>
                      <a:round/>
                    </a:lnL>
                    <a:lnR w="12700"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c>
                  <a:txBody>
                    <a:bodyPr/>
                    <a:p>
                      <a:pPr algn="ctr" eaLnBrk="1" hangingPunct="1" lvl="0">
                        <a:spcBef>
                          <a:spcPct val="20000"/>
                        </a:spcBef>
                        <a:buClr>
                          <a:schemeClr val="dk2"/>
                        </a:buClr>
                        <a:buSzPct val="75000"/>
                        <a:buFont typeface="Wingdings" pitchFamily="2" charset="2"/>
                        <a:buNone/>
                      </a:pPr>
                      <a:r>
                        <a:rPr altLang="ja-JP" b="0" sz="2800" lang="en-GB">
                          <a:solidFill>
                            <a:schemeClr val="dk1"/>
                          </a:solidFill>
                        </a:rPr>
                        <a:t>Compilers</a:t>
                      </a:r>
                    </a:p>
                  </a:txBody>
                  <a:tcPr marL="91440" marR="91440" marT="45726" marB="45726" anchor="t" vert="horz">
                    <a:lnL w="12700" cap="flat" cmpd="sng">
                      <a:solidFill>
                        <a:schemeClr val="dk1">
                          <a:alpha val="100000"/>
                        </a:schemeClr>
                      </a:solidFill>
                      <a:prstDash val="solid"/>
                      <a:round/>
                    </a:lnL>
                    <a:lnR w="28575"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r>
              <a:tr h="823912">
                <a:tc>
                  <a:txBody>
                    <a:bodyPr/>
                    <a:p>
                      <a:pPr algn="l" eaLnBrk="1" hangingPunct="1" lvl="0">
                        <a:spcBef>
                          <a:spcPct val="20000"/>
                        </a:spcBef>
                        <a:buClr>
                          <a:schemeClr val="dk2"/>
                        </a:buClr>
                        <a:buSzPct val="75000"/>
                        <a:buFont typeface="Wingdings" pitchFamily="2" charset="2"/>
                        <a:buNone/>
                      </a:pPr>
                      <a:r>
                        <a:rPr altLang="ja-JP" b="0" sz="2400" lang="en-GB">
                          <a:solidFill>
                            <a:schemeClr val="dk1"/>
                          </a:solidFill>
                        </a:rPr>
                        <a:t>Translates the source program one statement at a time.</a:t>
                      </a:r>
                    </a:p>
                  </a:txBody>
                  <a:tcPr marL="91440" marR="91440" marT="45726" marB="45726"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400" lang="en-GB">
                          <a:solidFill>
                            <a:schemeClr val="dk1"/>
                          </a:solidFill>
                        </a:rPr>
                        <a:t>Translates the entire source code at once before execution.</a:t>
                      </a:r>
                    </a:p>
                  </a:txBody>
                  <a:tcPr marL="91440" marR="91440" marT="45726" marB="45726"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2286000">
                <a:tc>
                  <a:txBody>
                    <a:bodyPr/>
                    <a:p>
                      <a:pPr algn="l" eaLnBrk="1" hangingPunct="1" lvl="0">
                        <a:spcBef>
                          <a:spcPct val="20000"/>
                        </a:spcBef>
                        <a:buClr>
                          <a:schemeClr val="dk2"/>
                        </a:buClr>
                        <a:buSzPct val="75000"/>
                        <a:buFont typeface="Wingdings" pitchFamily="2" charset="2"/>
                        <a:buNone/>
                      </a:pPr>
                      <a:r>
                        <a:rPr altLang="ja-JP" b="0" sz="2400" lang="en-GB">
                          <a:solidFill>
                            <a:schemeClr val="dk1"/>
                          </a:solidFill>
                        </a:rPr>
                        <a:t>Translates the program each time it is run hence slower than compiling.</a:t>
                      </a:r>
                    </a:p>
                  </a:txBody>
                  <a:tcPr marL="91440" marR="91440" marT="45726" marB="45726"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400" lang="en-GB">
                          <a:solidFill>
                            <a:schemeClr val="dk1"/>
                          </a:solidFill>
                        </a:rPr>
                        <a:t>Compiled program (object code) can be saved on a storage media and run as required, hence executes faster than interpreted programs.</a:t>
                      </a:r>
                    </a:p>
                  </a:txBody>
                  <a:tcPr marL="91440" marR="91440" marT="45726" marB="45726"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1189037">
                <a:tc>
                  <a:txBody>
                    <a:bodyPr/>
                    <a:p>
                      <a:pPr algn="l" eaLnBrk="1" hangingPunct="1" lvl="0">
                        <a:spcBef>
                          <a:spcPct val="20000"/>
                        </a:spcBef>
                        <a:buClr>
                          <a:schemeClr val="dk2"/>
                        </a:buClr>
                        <a:buSzPct val="75000"/>
                        <a:buFont typeface="Wingdings" pitchFamily="2" charset="2"/>
                        <a:buNone/>
                      </a:pPr>
                      <a:r>
                        <a:rPr altLang="ja-JP" b="0" sz="2400" lang="en-GB">
                          <a:solidFill>
                            <a:schemeClr val="dk1"/>
                          </a:solidFill>
                        </a:rPr>
                        <a:t>Interpreted object code takes less memory compared to compiled program.</a:t>
                      </a:r>
                    </a:p>
                  </a:txBody>
                  <a:tcPr marL="91440" marR="91440" marT="45726" marB="45726"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400" lang="en-GB">
                          <a:solidFill>
                            <a:schemeClr val="dk1"/>
                          </a:solidFill>
                        </a:rPr>
                        <a:t>Compiled programs require more memory as the object file are larger.</a:t>
                      </a:r>
                    </a:p>
                  </a:txBody>
                  <a:tcPr marL="91440" marR="91440" marT="45726" marB="45726"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r>
            </a:tbl>
          </a:graphicData>
        </a:graphic>
      </p:graphicFrame>
    </p:spTree>
  </p:cSld>
  <p:clrMapOvr>
    <a:masterClrMapping/>
  </p:clrMapOvr>
  <p:transition spd="slow" advClick="1">
    <p:wipe dir="l"/>
  </p:transition>
  <p:timing/>
</p:sld>
</file>

<file path=ppt/slides/slide12.xml><?xml version="1.0" encoding="utf-8"?>
<p:sld xmlns:a="http://schemas.openxmlformats.org/drawingml/2006/main" xmlns:r="http://schemas.openxmlformats.org/officeDocument/2006/relationships" xmlns:p="http://schemas.openxmlformats.org/presentationml/2006/main" show="1" showMasterSp="1">
  <p:cSld>
    <p:spTree>
      <p:nvGrpSpPr>
        <p:cNvPr id="164" name=""/>
        <p:cNvGrpSpPr/>
        <p:nvPr/>
      </p:nvGrpSpPr>
      <p:grpSpPr>
        <a:xfrm rot="0">
          <a:off x="0" y="0"/>
          <a:ext cx="0" cy="0"/>
          <a:chOff x="0" y="0"/>
          <a:chExt cx="0" cy="0"/>
        </a:xfrm>
      </p:grpSpPr>
      <p:sp>
        <p:nvSpPr>
          <p:cNvPr id="104865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Level of programming languages</a:t>
            </a:r>
          </a:p>
        </p:txBody>
      </p:sp>
      <p:sp>
        <p:nvSpPr>
          <p:cNvPr id="1048651"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There are 2 major levels namely;</a:t>
            </a:r>
          </a:p>
          <a:p>
            <a:pPr eaLnBrk="1" hangingPunct="1" lvl="0"/>
            <a:endParaRPr altLang="ja-JP" lang="en-GB"/>
          </a:p>
          <a:p>
            <a:pPr eaLnBrk="1" hangingPunct="1" lvl="1"/>
            <a:r>
              <a:rPr altLang="ja-JP" lang="en-GB">
                <a:solidFill>
                  <a:srgbClr val="FF0000"/>
                </a:solidFill>
              </a:rPr>
              <a:t>Low-level languages.</a:t>
            </a:r>
          </a:p>
          <a:p>
            <a:pPr eaLnBrk="1" hangingPunct="1" lvl="1"/>
            <a:endParaRPr altLang="ja-JP" lang="en-GB">
              <a:solidFill>
                <a:srgbClr val="FF0000"/>
              </a:solidFill>
            </a:endParaRPr>
          </a:p>
          <a:p>
            <a:pPr eaLnBrk="1" hangingPunct="1" lvl="1"/>
            <a:r>
              <a:rPr altLang="ja-JP" lang="en-US"/>
              <a:t>High-level languages.</a:t>
            </a:r>
          </a:p>
        </p:txBody>
      </p:sp>
    </p:spTree>
  </p:cSld>
  <p:clrMapOvr>
    <a:masterClrMapping/>
  </p:clrMapOvr>
  <p:transition spd="slow" advClick="1">
    <p:wipe dir="l"/>
  </p:transition>
  <p:timing/>
</p:sld>
</file>

<file path=ppt/slides/slide13.xml><?xml version="1.0" encoding="utf-8"?>
<p:sld xmlns:a="http://schemas.openxmlformats.org/drawingml/2006/main" xmlns:r="http://schemas.openxmlformats.org/officeDocument/2006/relationships" xmlns:p="http://schemas.openxmlformats.org/presentationml/2006/main" show="1" showMasterSp="1">
  <p:cSld>
    <p:spTree>
      <p:nvGrpSpPr>
        <p:cNvPr id="165" name=""/>
        <p:cNvGrpSpPr/>
        <p:nvPr/>
      </p:nvGrpSpPr>
      <p:grpSpPr>
        <a:xfrm rot="0">
          <a:off x="0" y="0"/>
          <a:ext cx="0" cy="0"/>
          <a:chOff x="0" y="0"/>
          <a:chExt cx="0" cy="0"/>
        </a:xfrm>
      </p:grpSpPr>
      <p:sp>
        <p:nvSpPr>
          <p:cNvPr id="1048652"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Low-level languages</a:t>
            </a:r>
          </a:p>
        </p:txBody>
      </p:sp>
      <p:sp>
        <p:nvSpPr>
          <p:cNvPr id="1048653"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These languages are classified as low because they can be </a:t>
            </a:r>
            <a:r>
              <a:rPr altLang="ja-JP" b="1" lang="en-GB">
                <a:solidFill>
                  <a:srgbClr val="FF0000"/>
                </a:solidFill>
              </a:rPr>
              <a:t>easily understood by the computer directly or they require little effort to translate into computer </a:t>
            </a:r>
            <a:r>
              <a:rPr altLang="ja-JP" lang="en-GB"/>
              <a:t>understandable form. These languages are </a:t>
            </a:r>
            <a:r>
              <a:rPr altLang="ja-JP" b="1" lang="en-GB">
                <a:solidFill>
                  <a:srgbClr val="00B0F0"/>
                </a:solidFill>
              </a:rPr>
              <a:t>hardware oriented </a:t>
            </a:r>
            <a:r>
              <a:rPr altLang="ja-JP" lang="en-GB"/>
              <a:t>and therefore they are </a:t>
            </a:r>
            <a:r>
              <a:rPr altLang="ja-JP" b="1" lang="en-GB">
                <a:solidFill>
                  <a:srgbClr val="00B050"/>
                </a:solidFill>
              </a:rPr>
              <a:t>not portable</a:t>
            </a:r>
            <a:r>
              <a:rPr altLang="ja-JP" lang="en-US"/>
              <a:t>. i.e. a program written for one computer cannot be installed and used on another.</a:t>
            </a:r>
          </a:p>
        </p:txBody>
      </p:sp>
    </p:spTree>
  </p:cSld>
  <p:clrMapOvr>
    <a:masterClrMapping/>
  </p:clrMapOvr>
  <p:transition spd="slow" advClick="1">
    <p:wipe dir="l"/>
  </p:transition>
  <p:timing/>
</p:sld>
</file>

<file path=ppt/slides/slide14.xml><?xml version="1.0" encoding="utf-8"?>
<p:sld xmlns:a="http://schemas.openxmlformats.org/drawingml/2006/main" xmlns:r="http://schemas.openxmlformats.org/officeDocument/2006/relationships" xmlns:p="http://schemas.openxmlformats.org/presentationml/2006/main" show="1" showMasterSp="1">
  <p:cSld>
    <p:spTree>
      <p:nvGrpSpPr>
        <p:cNvPr id="166" name=""/>
        <p:cNvGrpSpPr/>
        <p:nvPr/>
      </p:nvGrpSpPr>
      <p:grpSpPr>
        <a:xfrm rot="0">
          <a:off x="0" y="0"/>
          <a:ext cx="0" cy="0"/>
          <a:chOff x="0" y="0"/>
          <a:chExt cx="0" cy="0"/>
        </a:xfrm>
      </p:grpSpPr>
      <p:sp>
        <p:nvSpPr>
          <p:cNvPr id="1048654"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High-level languages</a:t>
            </a:r>
          </a:p>
        </p:txBody>
      </p:sp>
      <p:sp>
        <p:nvSpPr>
          <p:cNvPr id="1048655" name="Rectangle 3"/>
          <p:cNvSpPr/>
          <p:nvPr>
            <p:ph type="body" sz="full" idx="4294967295"/>
          </p:nvPr>
        </p:nvSpPr>
        <p:spPr>
          <a:xfrm rot="0">
            <a:off x="304800" y="1712912"/>
            <a:ext cx="87630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These languages are </a:t>
            </a:r>
            <a:r>
              <a:rPr altLang="ja-JP" b="1" lang="en-GB">
                <a:solidFill>
                  <a:srgbClr val="00B050"/>
                </a:solidFill>
              </a:rPr>
              <a:t>very close to the human language (English-like) </a:t>
            </a:r>
            <a:r>
              <a:rPr altLang="ja-JP" lang="en-GB"/>
              <a:t>and they can be read and understood even by people who are not experts in programming. </a:t>
            </a:r>
          </a:p>
          <a:p>
            <a:pPr eaLnBrk="1" hangingPunct="1" lvl="0"/>
            <a:r>
              <a:rPr altLang="ja-JP" lang="en-GB"/>
              <a:t>These languages are </a:t>
            </a:r>
            <a:r>
              <a:rPr altLang="ja-JP" b="1" lang="en-GB">
                <a:solidFill>
                  <a:srgbClr val="6A4600"/>
                </a:solidFill>
              </a:rPr>
              <a:t>machine independent</a:t>
            </a:r>
            <a:r>
              <a:rPr altLang="ja-JP" lang="en-US"/>
              <a:t>. This means that a programmer concentrates on problem solving during a programming session rather than how a machine operates.</a:t>
            </a:r>
          </a:p>
        </p:txBody>
      </p:sp>
    </p:spTree>
  </p:cSld>
  <p:clrMapOvr>
    <a:masterClrMapping/>
  </p:clrMapOvr>
  <p:transition spd="slow" advClick="1">
    <p:wipe dir="l"/>
  </p:transition>
  <p:timing/>
</p:sld>
</file>

<file path=ppt/slides/slide15.xml><?xml version="1.0" encoding="utf-8"?>
<p:sld xmlns:a="http://schemas.openxmlformats.org/drawingml/2006/main" xmlns:r="http://schemas.openxmlformats.org/officeDocument/2006/relationships" xmlns:p="http://schemas.openxmlformats.org/presentationml/2006/main" show="1" showMasterSp="1">
  <p:cSld>
    <p:spTree>
      <p:nvGrpSpPr>
        <p:cNvPr id="167" name=""/>
        <p:cNvGrpSpPr/>
        <p:nvPr/>
      </p:nvGrpSpPr>
      <p:grpSpPr>
        <a:xfrm rot="0">
          <a:off x="0" y="0"/>
          <a:ext cx="0" cy="0"/>
          <a:chOff x="0" y="0"/>
          <a:chExt cx="0" cy="0"/>
        </a:xfrm>
      </p:grpSpPr>
      <p:sp>
        <p:nvSpPr>
          <p:cNvPr id="1048656"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Types of low level languages</a:t>
            </a:r>
          </a:p>
        </p:txBody>
      </p:sp>
      <p:sp>
        <p:nvSpPr>
          <p:cNvPr id="1048657"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Machine language (First generation languages).</a:t>
            </a:r>
          </a:p>
          <a:p>
            <a:pPr eaLnBrk="1" hangingPunct="1" lvl="0"/>
            <a:endParaRPr altLang="ja-JP" lang="en-GB"/>
          </a:p>
          <a:p>
            <a:pPr eaLnBrk="1" hangingPunct="1" lvl="0"/>
            <a:r>
              <a:rPr altLang="ja-JP" lang="en-US">
                <a:solidFill>
                  <a:srgbClr val="FF0000"/>
                </a:solidFill>
              </a:rPr>
              <a:t>Assembly languages (Second generation languages)</a:t>
            </a:r>
          </a:p>
        </p:txBody>
      </p:sp>
    </p:spTree>
  </p:cSld>
  <p:clrMapOvr>
    <a:masterClrMapping/>
  </p:clrMapOvr>
  <p:transition spd="slow" advClick="1">
    <p:wipe dir="l"/>
  </p:transition>
  <p:timing/>
</p:sld>
</file>

<file path=ppt/slides/slide16.xml><?xml version="1.0" encoding="utf-8"?>
<p:sld xmlns:a="http://schemas.openxmlformats.org/drawingml/2006/main" xmlns:r="http://schemas.openxmlformats.org/officeDocument/2006/relationships" xmlns:p="http://schemas.openxmlformats.org/presentationml/2006/main" show="1" showMasterSp="1">
  <p:cSld>
    <p:spTree>
      <p:nvGrpSpPr>
        <p:cNvPr id="168" name=""/>
        <p:cNvGrpSpPr/>
        <p:nvPr/>
      </p:nvGrpSpPr>
      <p:grpSpPr>
        <a:xfrm rot="0">
          <a:off x="0" y="0"/>
          <a:ext cx="0" cy="0"/>
          <a:chOff x="0" y="0"/>
          <a:chExt cx="0" cy="0"/>
        </a:xfrm>
      </p:grpSpPr>
      <p:sp>
        <p:nvSpPr>
          <p:cNvPr id="104865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Machine language</a:t>
            </a:r>
            <a:br>
              <a:rPr altLang="ja-JP" sz="4000" lang="en-GB"/>
            </a:br>
            <a:r>
              <a:rPr altLang="ja-JP" sz="4000" lang="en-GB"/>
              <a:t>           (First generation languages)</a:t>
            </a:r>
          </a:p>
        </p:txBody>
      </p:sp>
      <p:sp>
        <p:nvSpPr>
          <p:cNvPr id="1048659"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r>
              <a:rPr altLang="ja-JP" sz="2800" lang="en-GB"/>
              <a:t>In this language, </a:t>
            </a:r>
            <a:r>
              <a:rPr altLang="ja-JP" b="1" sz="2800" lang="en-GB">
                <a:solidFill>
                  <a:srgbClr val="00B050"/>
                </a:solidFill>
              </a:rPr>
              <a:t>instructions are written using binary logic</a:t>
            </a:r>
            <a:r>
              <a:rPr altLang="ja-JP" sz="2800" lang="en-GB"/>
              <a:t>. Given that data and instructions are in binary form, </a:t>
            </a:r>
            <a:r>
              <a:rPr altLang="ja-JP" b="1" sz="2800" lang="en-GB">
                <a:solidFill>
                  <a:srgbClr val="FF0000"/>
                </a:solidFill>
              </a:rPr>
              <a:t>many lines of codes are needed to accomplish even a simple task</a:t>
            </a:r>
            <a:r>
              <a:rPr altLang="ja-JP" sz="2800" lang="en-GB"/>
              <a:t> like adding two numbers i.e. a program written in this language look like this.</a:t>
            </a:r>
          </a:p>
          <a:p>
            <a:pPr eaLnBrk="1" hangingPunct="1" indent="-594360" lvl="1" marL="990600">
              <a:buNone/>
            </a:pPr>
            <a:r>
              <a:rPr altLang="ja-JP" sz="2400" lang="en-GB"/>
              <a:t>     11100110     00000011     19999991</a:t>
            </a:r>
          </a:p>
          <a:p>
            <a:pPr eaLnBrk="1" hangingPunct="1" indent="-594360" lvl="1" marL="990600">
              <a:buNone/>
            </a:pPr>
            <a:r>
              <a:rPr altLang="ja-JP" sz="2400" lang="en-GB"/>
              <a:t>     00001111     10001101</a:t>
            </a:r>
          </a:p>
          <a:p>
            <a:pPr eaLnBrk="1" hangingPunct="1" indent="-594360" lvl="1" marL="990600">
              <a:buNone/>
            </a:pPr>
            <a:r>
              <a:rPr altLang="ja-JP" sz="2400" lang="en-GB"/>
              <a:t>     10001111     11111111     10000011</a:t>
            </a:r>
          </a:p>
          <a:p>
            <a:pPr eaLnBrk="1" hangingPunct="1" indent="-609600" lvl="0" marL="609600">
              <a:buNone/>
            </a:pPr>
            <a:r>
              <a:rPr altLang="ja-JP" sz="2800" lang="en-GB"/>
              <a:t>	The </a:t>
            </a:r>
            <a:r>
              <a:rPr altLang="ja-JP" b="1" sz="2800" lang="en-GB">
                <a:solidFill>
                  <a:srgbClr val="994D00"/>
                </a:solidFill>
              </a:rPr>
              <a:t>program code is hard for human to understand </a:t>
            </a:r>
            <a:r>
              <a:rPr altLang="ja-JP" sz="2800" lang="en-US"/>
              <a:t>but it’s easily understood by computers.</a:t>
            </a:r>
          </a:p>
        </p:txBody>
      </p:sp>
    </p:spTree>
  </p:cSld>
  <p:clrMapOvr>
    <a:masterClrMapping/>
  </p:clrMapOvr>
  <p:transition spd="slow" advClick="1">
    <p:wipe dir="l"/>
  </p:transition>
  <p:timing/>
</p:sld>
</file>

<file path=ppt/slides/slide17.xml><?xml version="1.0" encoding="utf-8"?>
<p:sld xmlns:a="http://schemas.openxmlformats.org/drawingml/2006/main" xmlns:r="http://schemas.openxmlformats.org/officeDocument/2006/relationships" xmlns:p="http://schemas.openxmlformats.org/presentationml/2006/main" show="1" showMasterSp="1">
  <p:cSld>
    <p:spTree>
      <p:nvGrpSpPr>
        <p:cNvPr id="169" name=""/>
        <p:cNvGrpSpPr/>
        <p:nvPr/>
      </p:nvGrpSpPr>
      <p:grpSpPr>
        <a:xfrm rot="0">
          <a:off x="0" y="0"/>
          <a:ext cx="0" cy="0"/>
          <a:chOff x="0" y="0"/>
          <a:chExt cx="0" cy="0"/>
        </a:xfrm>
      </p:grpSpPr>
      <p:sp>
        <p:nvSpPr>
          <p:cNvPr id="1048660" name="Rectangle 2"/>
          <p:cNvSpPr/>
          <p:nvPr>
            <p:ph type="title" sz="full" idx="4294967295"/>
          </p:nvPr>
        </p:nvSpPr>
        <p:spPr>
          <a:xfrm rot="0">
            <a:off x="152400" y="457200"/>
            <a:ext cx="88392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Assembly languages</a:t>
            </a:r>
            <a:br>
              <a:rPr altLang="ja-JP" sz="4000" lang="en-GB"/>
            </a:br>
            <a:r>
              <a:rPr altLang="ja-JP" sz="4000" lang="en-GB"/>
              <a:t>      (Second generation languages)</a:t>
            </a:r>
          </a:p>
        </p:txBody>
      </p:sp>
      <p:sp>
        <p:nvSpPr>
          <p:cNvPr id="1048661"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pPr>
            <a:r>
              <a:rPr altLang="ja-JP" sz="2800" lang="en-GB"/>
              <a:t>This </a:t>
            </a:r>
            <a:r>
              <a:rPr altLang="ja-JP" b="1" sz="2800" lang="en-GB">
                <a:solidFill>
                  <a:srgbClr val="00B050"/>
                </a:solidFill>
              </a:rPr>
              <a:t>language is close to the machines vocabulary rather than human beings vocabulary</a:t>
            </a:r>
            <a:r>
              <a:rPr altLang="ja-JP" sz="2800" lang="en-GB"/>
              <a:t>. It was developed in order to overcome the difficulties of understanding and using machine language. This language helps the programmers to write programs as a set of symbolic operation codes called </a:t>
            </a:r>
            <a:r>
              <a:rPr altLang="ja-JP" b="1" sz="2800" lang="en-GB">
                <a:solidFill>
                  <a:srgbClr val="FF0000"/>
                </a:solidFill>
              </a:rPr>
              <a:t>Mnemonics</a:t>
            </a:r>
            <a:r>
              <a:rPr altLang="ja-JP" sz="2800" lang="en-GB"/>
              <a:t>. Mnemonics are basically shortened two or three letter words. A sample program written in Assembly language.</a:t>
            </a:r>
          </a:p>
          <a:p>
            <a:pPr eaLnBrk="1" hangingPunct="1" lvl="0">
              <a:lnSpc>
                <a:spcPct val="80000"/>
              </a:lnSpc>
              <a:buNone/>
            </a:pPr>
            <a:r>
              <a:rPr altLang="ja-JP" sz="2800" lang="en-GB"/>
              <a:t>MOV		AX,	15	(move 15 to register Ax)</a:t>
            </a:r>
          </a:p>
          <a:p>
            <a:pPr eaLnBrk="1" hangingPunct="1" lvl="0">
              <a:lnSpc>
                <a:spcPct val="80000"/>
              </a:lnSpc>
              <a:buNone/>
            </a:pPr>
            <a:r>
              <a:rPr altLang="ja-JP" sz="2800" lang="en-GB"/>
              <a:t>SUB		AX,	10	(Subtract 10 from the value Ax)</a:t>
            </a:r>
          </a:p>
          <a:p>
            <a:pPr eaLnBrk="1" hangingPunct="1" lvl="0">
              <a:lnSpc>
                <a:spcPct val="80000"/>
              </a:lnSpc>
              <a:buNone/>
            </a:pPr>
            <a:r>
              <a:rPr altLang="ja-JP" sz="2800" lang="en-GB"/>
              <a:t>	Programs written in this language require an </a:t>
            </a:r>
            <a:r>
              <a:rPr altLang="ja-JP" b="1" sz="2800" lang="en-GB">
                <a:solidFill>
                  <a:srgbClr val="FF0000"/>
                </a:solidFill>
              </a:rPr>
              <a:t>assembler</a:t>
            </a:r>
            <a:r>
              <a:rPr altLang="ja-JP" sz="2800" lang="en-GB"/>
              <a:t> to convert them into </a:t>
            </a:r>
            <a:r>
              <a:rPr altLang="ja-JP" b="1" sz="2800" lang="en-GB">
                <a:solidFill>
                  <a:srgbClr val="002060"/>
                </a:solidFill>
              </a:rPr>
              <a:t>machine language</a:t>
            </a:r>
            <a:r>
              <a:rPr altLang="ja-JP" sz="2800" lang="en-US"/>
              <a:t>.</a:t>
            </a:r>
          </a:p>
        </p:txBody>
      </p:sp>
    </p:spTree>
  </p:cSld>
  <p:clrMapOvr>
    <a:masterClrMapping/>
  </p:clrMapOvr>
  <p:transition spd="slow" advClick="1">
    <p:wipe dir="l"/>
  </p:transition>
  <p:timing/>
</p:sld>
</file>

<file path=ppt/slides/slide18.xml><?xml version="1.0" encoding="utf-8"?>
<p:sld xmlns:a="http://schemas.openxmlformats.org/drawingml/2006/main" xmlns:r="http://schemas.openxmlformats.org/officeDocument/2006/relationships" xmlns:p="http://schemas.openxmlformats.org/presentationml/2006/main" show="1" showMasterSp="1">
  <p:cSld>
    <p:spTree>
      <p:nvGrpSpPr>
        <p:cNvPr id="170" name=""/>
        <p:cNvGrpSpPr/>
        <p:nvPr/>
      </p:nvGrpSpPr>
      <p:grpSpPr>
        <a:xfrm rot="0">
          <a:off x="0" y="0"/>
          <a:ext cx="0" cy="0"/>
          <a:chOff x="0" y="0"/>
          <a:chExt cx="0" cy="0"/>
        </a:xfrm>
      </p:grpSpPr>
      <p:sp>
        <p:nvSpPr>
          <p:cNvPr id="1048662"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Classes of high level languages</a:t>
            </a:r>
          </a:p>
        </p:txBody>
      </p:sp>
      <p:sp>
        <p:nvSpPr>
          <p:cNvPr id="1048663"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Third generation languages (3GLS)</a:t>
            </a:r>
          </a:p>
          <a:p>
            <a:pPr eaLnBrk="1" hangingPunct="1" lvl="0"/>
            <a:r>
              <a:rPr altLang="ja-JP" lang="en-GB">
                <a:solidFill>
                  <a:srgbClr val="FF0000"/>
                </a:solidFill>
              </a:rPr>
              <a:t>Forth generation languages (5GLs)</a:t>
            </a:r>
          </a:p>
          <a:p>
            <a:pPr eaLnBrk="1" hangingPunct="1" lvl="0"/>
            <a:r>
              <a:rPr altLang="ja-JP" lang="en-GB"/>
              <a:t>Fifth generation languages (5GL’s)</a:t>
            </a:r>
          </a:p>
          <a:p>
            <a:pPr eaLnBrk="1" hangingPunct="1" lvl="0"/>
            <a:r>
              <a:rPr altLang="ja-JP" lang="en-GB">
                <a:solidFill>
                  <a:srgbClr val="FF0000"/>
                </a:solidFill>
              </a:rPr>
              <a:t>Object Oriented Programming Language (OOP)</a:t>
            </a:r>
          </a:p>
          <a:p>
            <a:pPr eaLnBrk="1" hangingPunct="1" lvl="0"/>
            <a:r>
              <a:rPr altLang="ja-JP" lang="en-US"/>
              <a:t>Web scripting languages</a:t>
            </a:r>
          </a:p>
        </p:txBody>
      </p:sp>
    </p:spTree>
  </p:cSld>
  <p:clrMapOvr>
    <a:masterClrMapping/>
  </p:clrMapOvr>
  <p:transition spd="slow" advClick="1">
    <p:wipe dir="l"/>
  </p:transition>
  <p:timing/>
</p:sld>
</file>

<file path=ppt/slides/slide19.xml><?xml version="1.0" encoding="utf-8"?>
<p:sld xmlns:a="http://schemas.openxmlformats.org/drawingml/2006/main" xmlns:r="http://schemas.openxmlformats.org/officeDocument/2006/relationships" xmlns:p="http://schemas.openxmlformats.org/presentationml/2006/main" show="1" showMasterSp="1">
  <p:cSld>
    <p:spTree>
      <p:nvGrpSpPr>
        <p:cNvPr id="171" name=""/>
        <p:cNvGrpSpPr/>
        <p:nvPr/>
      </p:nvGrpSpPr>
      <p:grpSpPr>
        <a:xfrm rot="0">
          <a:off x="0" y="0"/>
          <a:ext cx="0" cy="0"/>
          <a:chOff x="0" y="0"/>
          <a:chExt cx="0" cy="0"/>
        </a:xfrm>
      </p:grpSpPr>
      <p:sp>
        <p:nvSpPr>
          <p:cNvPr id="1048664"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Third generation languages (3GLS)</a:t>
            </a:r>
          </a:p>
        </p:txBody>
      </p:sp>
      <p:sp>
        <p:nvSpPr>
          <p:cNvPr id="1048665"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This generation languages is also called </a:t>
            </a:r>
            <a:r>
              <a:rPr altLang="ja-JP" b="1" lang="en-GB">
                <a:solidFill>
                  <a:srgbClr val="BF9900"/>
                </a:solidFill>
              </a:rPr>
              <a:t>structured</a:t>
            </a:r>
            <a:r>
              <a:rPr altLang="ja-JP" lang="en-GB"/>
              <a:t> or </a:t>
            </a:r>
            <a:r>
              <a:rPr altLang="ja-JP" b="1" lang="en-GB">
                <a:solidFill>
                  <a:srgbClr val="00B050"/>
                </a:solidFill>
              </a:rPr>
              <a:t>procedural languages</a:t>
            </a:r>
            <a:r>
              <a:rPr altLang="ja-JP" lang="en-GB"/>
              <a:t>. A procedural language makes it possible to break a program into components called </a:t>
            </a:r>
            <a:r>
              <a:rPr altLang="ja-JP" b="1" lang="en-GB">
                <a:solidFill>
                  <a:srgbClr val="FF0000"/>
                </a:solidFill>
              </a:rPr>
              <a:t>modules</a:t>
            </a:r>
            <a:r>
              <a:rPr altLang="ja-JP" lang="en-GB"/>
              <a:t>. Each performing a particular task. Structured programming has advantages because its </a:t>
            </a:r>
            <a:r>
              <a:rPr altLang="ja-JP" b="1" lang="en-GB">
                <a:solidFill>
                  <a:srgbClr val="BF9900"/>
                </a:solidFill>
              </a:rPr>
              <a:t>flexible</a:t>
            </a:r>
            <a:r>
              <a:rPr altLang="ja-JP" lang="en-GB"/>
              <a:t>, </a:t>
            </a:r>
            <a:r>
              <a:rPr altLang="ja-JP" b="1" lang="en-GB">
                <a:solidFill>
                  <a:srgbClr val="992600"/>
                </a:solidFill>
              </a:rPr>
              <a:t>easier to read </a:t>
            </a:r>
            <a:r>
              <a:rPr altLang="ja-JP" lang="en-GB"/>
              <a:t>and </a:t>
            </a:r>
            <a:r>
              <a:rPr altLang="ja-JP" b="1" lang="en-GB">
                <a:solidFill>
                  <a:srgbClr val="00B0F0"/>
                </a:solidFill>
              </a:rPr>
              <a:t>modify</a:t>
            </a:r>
            <a:r>
              <a:rPr altLang="ja-JP" lang="en-US"/>
              <a:t>.</a:t>
            </a:r>
          </a:p>
        </p:txBody>
      </p:sp>
    </p:spTree>
  </p:cSld>
  <p:clrMapOvr>
    <a:masterClrMapping/>
  </p:clrMapOvr>
  <p:transition spd="slow" advClick="1">
    <p:wipe dir="l"/>
  </p:transition>
  <p:timing/>
</p:sld>
</file>

<file path=ppt/slides/slide20.xml><?xml version="1.0" encoding="utf-8"?>
<p:sld xmlns:a="http://schemas.openxmlformats.org/drawingml/2006/main" xmlns:r="http://schemas.openxmlformats.org/officeDocument/2006/relationships" xmlns:p="http://schemas.openxmlformats.org/presentationml/2006/main" show="1" showMasterSp="1">
  <p:cSld>
    <p:spTree>
      <p:nvGrpSpPr>
        <p:cNvPr id="172" name=""/>
        <p:cNvGrpSpPr/>
        <p:nvPr/>
      </p:nvGrpSpPr>
      <p:grpSpPr>
        <a:xfrm rot="0">
          <a:off x="0" y="0"/>
          <a:ext cx="0" cy="0"/>
          <a:chOff x="0" y="0"/>
          <a:chExt cx="0" cy="0"/>
        </a:xfrm>
      </p:grpSpPr>
      <p:sp>
        <p:nvSpPr>
          <p:cNvPr id="1048666"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000" lang="en-GB"/>
              <a:t>Examples of third generation programming language</a:t>
            </a:r>
          </a:p>
        </p:txBody>
      </p:sp>
      <p:sp>
        <p:nvSpPr>
          <p:cNvPr id="1048667"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pPr>
            <a:r>
              <a:rPr altLang="ja-JP" sz="2400" lang="en-GB"/>
              <a:t>Pascal – was developed to help in the </a:t>
            </a:r>
            <a:r>
              <a:rPr altLang="ja-JP" b="1" sz="2400" lang="en-GB">
                <a:solidFill>
                  <a:srgbClr val="00B050"/>
                </a:solidFill>
              </a:rPr>
              <a:t>teaching and learning of structured programming.</a:t>
            </a:r>
          </a:p>
          <a:p>
            <a:pPr eaLnBrk="1" hangingPunct="1" lvl="0">
              <a:lnSpc>
                <a:spcPct val="80000"/>
              </a:lnSpc>
            </a:pPr>
            <a:r>
              <a:rPr altLang="ja-JP" sz="2400" lang="en-GB">
                <a:solidFill>
                  <a:srgbClr val="FF0000"/>
                </a:solidFill>
              </a:rPr>
              <a:t>Fotran – was developed for </a:t>
            </a:r>
            <a:r>
              <a:rPr altLang="ja-JP" b="1" sz="2400" lang="en-GB">
                <a:solidFill>
                  <a:srgbClr val="00B0F0"/>
                </a:solidFill>
              </a:rPr>
              <a:t>mathematics, scientists of programs with mathematical expressions.</a:t>
            </a:r>
          </a:p>
          <a:p>
            <a:pPr eaLnBrk="1" hangingPunct="1" lvl="0">
              <a:lnSpc>
                <a:spcPct val="80000"/>
              </a:lnSpc>
            </a:pPr>
            <a:r>
              <a:rPr altLang="ja-JP" sz="2400" lang="en-GB"/>
              <a:t>Cobol – was designed for </a:t>
            </a:r>
            <a:r>
              <a:rPr altLang="ja-JP" b="1" sz="2400" lang="en-GB">
                <a:solidFill>
                  <a:srgbClr val="663300"/>
                </a:solidFill>
              </a:rPr>
              <a:t>developing programs that solve business problems.</a:t>
            </a:r>
          </a:p>
          <a:p>
            <a:pPr eaLnBrk="1" hangingPunct="1" lvl="0">
              <a:lnSpc>
                <a:spcPct val="80000"/>
              </a:lnSpc>
            </a:pPr>
            <a:r>
              <a:rPr altLang="ja-JP" sz="2400" lang="en-GB">
                <a:solidFill>
                  <a:srgbClr val="FF0000"/>
                </a:solidFill>
              </a:rPr>
              <a:t>Basic – developed to enable </a:t>
            </a:r>
            <a:r>
              <a:rPr altLang="ja-JP" b="1" sz="2400" lang="en-GB">
                <a:solidFill>
                  <a:srgbClr val="00B0F0"/>
                </a:solidFill>
              </a:rPr>
              <a:t>students to easily learn programming.</a:t>
            </a:r>
          </a:p>
          <a:p>
            <a:pPr eaLnBrk="1" hangingPunct="1" lvl="0">
              <a:lnSpc>
                <a:spcPct val="80000"/>
              </a:lnSpc>
            </a:pPr>
            <a:r>
              <a:rPr altLang="ja-JP" sz="2400" lang="en-GB"/>
              <a:t>C – used for developing </a:t>
            </a:r>
            <a:r>
              <a:rPr altLang="ja-JP" b="1" sz="2400" lang="en-GB">
                <a:solidFill>
                  <a:srgbClr val="7030A0"/>
                </a:solidFill>
              </a:rPr>
              <a:t>system software </a:t>
            </a:r>
            <a:r>
              <a:rPr altLang="ja-JP" sz="2400" lang="en-GB"/>
              <a:t>e.g. the operation systems. Its very powerful high level language because of its ability to provide programmer with powerful aspects/features of low level.</a:t>
            </a:r>
          </a:p>
          <a:p>
            <a:pPr eaLnBrk="1" hangingPunct="1" lvl="0">
              <a:lnSpc>
                <a:spcPct val="80000"/>
              </a:lnSpc>
            </a:pPr>
            <a:r>
              <a:rPr altLang="ja-JP" sz="2400" lang="en-GB">
                <a:solidFill>
                  <a:srgbClr val="FF0000"/>
                </a:solidFill>
              </a:rPr>
              <a:t>Ada – this language is suitable for developing </a:t>
            </a:r>
            <a:r>
              <a:rPr altLang="ja-JP" b="1" sz="2400" lang="en-US">
                <a:solidFill>
                  <a:srgbClr val="00B050"/>
                </a:solidFill>
              </a:rPr>
              <a:t>military, industrial and real – time systems.</a:t>
            </a:r>
          </a:p>
        </p:txBody>
      </p:sp>
    </p:spTree>
  </p:cSld>
  <p:clrMapOvr>
    <a:masterClrMapping/>
  </p:clrMapOvr>
  <p:transition spd="slow" advClick="1">
    <p:wipe dir="l"/>
  </p:transition>
  <p:timing/>
</p:sld>
</file>

<file path=ppt/slides/slide21.xml><?xml version="1.0" encoding="utf-8"?>
<p:sld xmlns:a="http://schemas.openxmlformats.org/drawingml/2006/main" xmlns:r="http://schemas.openxmlformats.org/officeDocument/2006/relationships" xmlns:p="http://schemas.openxmlformats.org/presentationml/2006/main" show="1" showMasterSp="1">
  <p:cSld>
    <p:spTree>
      <p:nvGrpSpPr>
        <p:cNvPr id="173" name=""/>
        <p:cNvGrpSpPr/>
        <p:nvPr/>
      </p:nvGrpSpPr>
      <p:grpSpPr>
        <a:xfrm rot="0">
          <a:off x="0" y="0"/>
          <a:ext cx="0" cy="0"/>
          <a:chOff x="0" y="0"/>
          <a:chExt cx="0" cy="0"/>
        </a:xfrm>
      </p:grpSpPr>
      <p:sp>
        <p:nvSpPr>
          <p:cNvPr id="104866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Forth generation languages (4GLs)</a:t>
            </a:r>
          </a:p>
        </p:txBody>
      </p:sp>
      <p:sp>
        <p:nvSpPr>
          <p:cNvPr id="1048669" name="Rectangle 3"/>
          <p:cNvSpPr/>
          <p:nvPr>
            <p:ph type="body" sz="full" idx="4294967295"/>
          </p:nvPr>
        </p:nvSpPr>
        <p:spPr>
          <a:xfrm rot="0">
            <a:off x="533400" y="1524000"/>
            <a:ext cx="84582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sz="2800" lang="en-GB"/>
              <a:t>This generation </a:t>
            </a:r>
            <a:r>
              <a:rPr altLang="ja-JP" b="1" sz="2800" lang="en-GB">
                <a:solidFill>
                  <a:srgbClr val="7F6600"/>
                </a:solidFill>
              </a:rPr>
              <a:t>make programming an even easier task than the third generation language because they present the programmer with more programming tools</a:t>
            </a:r>
            <a:r>
              <a:rPr altLang="ja-JP" sz="2800" lang="en-GB"/>
              <a:t>. </a:t>
            </a:r>
          </a:p>
          <a:p>
            <a:pPr eaLnBrk="1" hangingPunct="1" lvl="0"/>
            <a:r>
              <a:rPr altLang="ja-JP" sz="2800" lang="en-GB"/>
              <a:t>Examples of such tools are </a:t>
            </a:r>
            <a:r>
              <a:rPr altLang="ja-JP" b="1" sz="2800" lang="en-GB">
                <a:solidFill>
                  <a:srgbClr val="992600"/>
                </a:solidFill>
              </a:rPr>
              <a:t>command buttons</a:t>
            </a:r>
            <a:r>
              <a:rPr altLang="ja-JP" sz="2800" lang="en-GB"/>
              <a:t>, </a:t>
            </a:r>
            <a:r>
              <a:rPr altLang="ja-JP" b="1" sz="2800" lang="en-GB">
                <a:solidFill>
                  <a:srgbClr val="00B0F0"/>
                </a:solidFill>
              </a:rPr>
              <a:t>forms</a:t>
            </a:r>
            <a:r>
              <a:rPr altLang="ja-JP" sz="2800" lang="en-GB"/>
              <a:t> etc. the 4 GLs are </a:t>
            </a:r>
            <a:r>
              <a:rPr altLang="ja-JP" b="1" sz="2800" lang="en-GB">
                <a:solidFill>
                  <a:srgbClr val="00B050"/>
                </a:solidFill>
              </a:rPr>
              <a:t>easy to learn and understand because they are user based</a:t>
            </a:r>
            <a:r>
              <a:rPr altLang="ja-JP" sz="2800" lang="en-US"/>
              <a:t>.</a:t>
            </a:r>
          </a:p>
          <a:p>
            <a:pPr eaLnBrk="1" hangingPunct="1" lvl="0"/>
            <a:r>
              <a:rPr altLang="ja-JP" sz="2800" lang="en-US"/>
              <a:t> The languages syntax (grammar) is natural, near English language and use menus to prompts to guide a non-specialist or retrieve data with ease.</a:t>
            </a:r>
          </a:p>
        </p:txBody>
      </p:sp>
    </p:spTree>
  </p:cSld>
  <p:clrMapOvr>
    <a:masterClrMapping/>
  </p:clrMapOvr>
  <p:transition spd="slow" advClick="1">
    <p:wipe dir="l"/>
  </p:transition>
  <p:timing/>
</p:sld>
</file>

<file path=ppt/slides/slide22.xml><?xml version="1.0" encoding="utf-8"?>
<p:sld xmlns:a="http://schemas.openxmlformats.org/drawingml/2006/main" xmlns:r="http://schemas.openxmlformats.org/officeDocument/2006/relationships" xmlns:p="http://schemas.openxmlformats.org/presentationml/2006/main" show="1" showMasterSp="1">
  <p:cSld>
    <p:spTree>
      <p:nvGrpSpPr>
        <p:cNvPr id="174" name=""/>
        <p:cNvGrpSpPr/>
        <p:nvPr/>
      </p:nvGrpSpPr>
      <p:grpSpPr>
        <a:xfrm rot="0">
          <a:off x="0" y="0"/>
          <a:ext cx="0" cy="0"/>
          <a:chOff x="0" y="0"/>
          <a:chExt cx="0" cy="0"/>
        </a:xfrm>
      </p:grpSpPr>
      <p:sp>
        <p:nvSpPr>
          <p:cNvPr id="104867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Examples of 4GLs</a:t>
            </a:r>
          </a:p>
        </p:txBody>
      </p:sp>
      <p:sp>
        <p:nvSpPr>
          <p:cNvPr id="1048671" name="Rectangle 3"/>
          <p:cNvSpPr/>
          <p:nvPr>
            <p:ph type="body" sz="half" idx="4294967295"/>
          </p:nvPr>
        </p:nvSpPr>
        <p:spPr>
          <a:xfrm rot="0">
            <a:off x="4648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lang="en-GB"/>
              <a:t>Visual Basic</a:t>
            </a:r>
          </a:p>
          <a:p>
            <a:pPr eaLnBrk="1" hangingPunct="1" lvl="0"/>
            <a:endParaRPr altLang="ja-JP" lang="en-GB"/>
          </a:p>
          <a:p>
            <a:pPr eaLnBrk="1" hangingPunct="1" lvl="0"/>
            <a:r>
              <a:rPr altLang="ja-JP" lang="en-GB">
                <a:solidFill>
                  <a:srgbClr val="FF0000"/>
                </a:solidFill>
              </a:rPr>
              <a:t>Delphi Pascal</a:t>
            </a:r>
          </a:p>
          <a:p>
            <a:pPr eaLnBrk="1" hangingPunct="1" lvl="0"/>
            <a:endParaRPr altLang="ja-JP" lang="en-GB">
              <a:solidFill>
                <a:srgbClr val="FF0000"/>
              </a:solidFill>
            </a:endParaRPr>
          </a:p>
          <a:p>
            <a:pPr eaLnBrk="1" hangingPunct="1" lvl="0"/>
            <a:r>
              <a:rPr altLang="ja-JP" lang="en-GB"/>
              <a:t>Visual Cobol</a:t>
            </a:r>
          </a:p>
          <a:p>
            <a:pPr eaLnBrk="1" hangingPunct="1" lvl="0"/>
            <a:endParaRPr altLang="ja-JP" lang="en-GB"/>
          </a:p>
          <a:p>
            <a:pPr eaLnBrk="1" hangingPunct="1" lvl="0"/>
            <a:r>
              <a:rPr altLang="ja-JP" lang="en-US">
                <a:solidFill>
                  <a:srgbClr val="FF0000"/>
                </a:solidFill>
              </a:rPr>
              <a:t>C++</a:t>
            </a:r>
          </a:p>
        </p:txBody>
      </p:sp>
      <p:pic>
        <p:nvPicPr>
          <p:cNvPr id="2097154" name="Picture 5" descr="the visual basic programming environment"/>
          <p:cNvPicPr>
            <a:picLocks/>
          </p:cNvPicPr>
          <p:nvPr>
            <p:ph sz="half" idx="4294967295"/>
          </p:nvPr>
        </p:nvPicPr>
        <p:blipFill>
          <a:blip xmlns:r="http://schemas.openxmlformats.org/officeDocument/2006/relationships" r:embed="rId1"/>
          <a:srcRect l="0" t="0" r="0" b="0"/>
          <a:stretch>
            <a:fillRect/>
          </a:stretch>
        </p:blipFill>
        <p:spPr>
          <a:xfrm rot="0">
            <a:off x="0" y="2409825"/>
            <a:ext cx="4572000" cy="3429000"/>
          </a:xfrm>
          <a:prstGeom prst="rect"/>
          <a:noFill/>
          <a:ln>
            <a:noFill/>
          </a:ln>
        </p:spPr>
      </p:pic>
    </p:spTree>
  </p:cSld>
  <p:clrMapOvr>
    <a:masterClrMapping/>
  </p:clrMapOvr>
  <p:transition spd="slow" advClick="1">
    <p:wipe dir="l"/>
  </p:transition>
  <p:timing/>
</p:sld>
</file>

<file path=ppt/slides/slide23.xml><?xml version="1.0" encoding="utf-8"?>
<p:sld xmlns:a="http://schemas.openxmlformats.org/drawingml/2006/main" xmlns:r="http://schemas.openxmlformats.org/officeDocument/2006/relationships" xmlns:p="http://schemas.openxmlformats.org/presentationml/2006/main" show="1" showMasterSp="1">
  <p:cSld>
    <p:spTree>
      <p:nvGrpSpPr>
        <p:cNvPr id="175" name=""/>
        <p:cNvGrpSpPr/>
        <p:nvPr/>
      </p:nvGrpSpPr>
      <p:grpSpPr>
        <a:xfrm rot="0">
          <a:off x="0" y="0"/>
          <a:ext cx="0" cy="0"/>
          <a:chOff x="0" y="0"/>
          <a:chExt cx="0" cy="0"/>
        </a:xfrm>
      </p:grpSpPr>
      <p:sp>
        <p:nvSpPr>
          <p:cNvPr id="1048672"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Fifth generation languages (5GL’s)</a:t>
            </a:r>
          </a:p>
        </p:txBody>
      </p:sp>
      <p:sp>
        <p:nvSpPr>
          <p:cNvPr id="1048673"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These languages are designed around the concept of solving problems by enabling the computer to depict human like intelligence. These programs are designed to make the computer solve the problem for the programmer rather than programmer spending a lot of time to come up with the solution.</a:t>
            </a:r>
          </a:p>
        </p:txBody>
      </p:sp>
    </p:spTree>
  </p:cSld>
  <p:clrMapOvr>
    <a:masterClrMapping/>
  </p:clrMapOvr>
  <p:transition spd="slow" advClick="1">
    <p:wipe dir="l"/>
  </p:transition>
</p:sld>
</file>

<file path=ppt/slides/slide24.xml><?xml version="1.0" encoding="utf-8"?>
<p:sld xmlns:a="http://schemas.openxmlformats.org/drawingml/2006/main" xmlns:r="http://schemas.openxmlformats.org/officeDocument/2006/relationships" xmlns:p="http://schemas.openxmlformats.org/presentationml/2006/main" show="1" showMasterSp="1">
  <p:cSld>
    <p:spTree>
      <p:nvGrpSpPr>
        <p:cNvPr id="176" name=""/>
        <p:cNvGrpSpPr/>
        <p:nvPr/>
      </p:nvGrpSpPr>
      <p:grpSpPr>
        <a:xfrm rot="0">
          <a:off x="0" y="0"/>
          <a:ext cx="0" cy="0"/>
          <a:chOff x="0" y="0"/>
          <a:chExt cx="0" cy="0"/>
        </a:xfrm>
      </p:grpSpPr>
      <p:sp>
        <p:nvSpPr>
          <p:cNvPr id="1048674"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Examples of 5GL’s</a:t>
            </a:r>
          </a:p>
        </p:txBody>
      </p:sp>
      <p:sp>
        <p:nvSpPr>
          <p:cNvPr id="1048675"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PROLOG</a:t>
            </a:r>
          </a:p>
          <a:p>
            <a:pPr eaLnBrk="1" hangingPunct="1" lvl="0"/>
            <a:endParaRPr altLang="ja-JP" lang="en-GB"/>
          </a:p>
          <a:p>
            <a:pPr eaLnBrk="1" hangingPunct="1" lvl="0"/>
            <a:r>
              <a:rPr altLang="ja-JP" lang="en-GB">
                <a:solidFill>
                  <a:srgbClr val="FF0000"/>
                </a:solidFill>
              </a:rPr>
              <a:t>MERCURY</a:t>
            </a:r>
          </a:p>
          <a:p>
            <a:pPr eaLnBrk="1" hangingPunct="1" lvl="0"/>
            <a:endParaRPr altLang="ja-JP" lang="en-GB">
              <a:solidFill>
                <a:srgbClr val="FF0000"/>
              </a:solidFill>
            </a:endParaRPr>
          </a:p>
          <a:p>
            <a:pPr eaLnBrk="1" hangingPunct="1" lvl="0"/>
            <a:r>
              <a:rPr altLang="ja-JP" lang="en-GB"/>
              <a:t>LISP</a:t>
            </a:r>
          </a:p>
          <a:p>
            <a:pPr eaLnBrk="1" hangingPunct="1" lvl="0"/>
            <a:endParaRPr altLang="ja-JP" lang="en-GB"/>
          </a:p>
          <a:p>
            <a:pPr eaLnBrk="1" hangingPunct="1" lvl="0"/>
            <a:r>
              <a:rPr altLang="ja-JP" lang="en-US">
                <a:solidFill>
                  <a:srgbClr val="FF0000"/>
                </a:solidFill>
              </a:rPr>
              <a:t>OCCAM</a:t>
            </a:r>
          </a:p>
        </p:txBody>
      </p:sp>
    </p:spTree>
  </p:cSld>
  <p:clrMapOvr>
    <a:masterClrMapping/>
  </p:clrMapOvr>
  <p:transition spd="slow" advClick="1">
    <p:wipe dir="l"/>
  </p:transition>
</p:sld>
</file>

<file path=ppt/slides/slide25.xml><?xml version="1.0" encoding="utf-8"?>
<p:sld xmlns:a="http://schemas.openxmlformats.org/drawingml/2006/main" xmlns:r="http://schemas.openxmlformats.org/officeDocument/2006/relationships" xmlns:p="http://schemas.openxmlformats.org/presentationml/2006/main" show="1" showMasterSp="1">
  <p:cSld>
    <p:spTree>
      <p:nvGrpSpPr>
        <p:cNvPr id="177" name=""/>
        <p:cNvGrpSpPr/>
        <p:nvPr/>
      </p:nvGrpSpPr>
      <p:grpSpPr>
        <a:xfrm rot="0">
          <a:off x="0" y="0"/>
          <a:ext cx="0" cy="0"/>
          <a:chOff x="0" y="0"/>
          <a:chExt cx="0" cy="0"/>
        </a:xfrm>
      </p:grpSpPr>
      <p:sp>
        <p:nvSpPr>
          <p:cNvPr id="1048676"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300" lang="en-GB"/>
              <a:t>Object Oriented Programming Language (OOP)</a:t>
            </a:r>
          </a:p>
        </p:txBody>
      </p:sp>
      <p:sp>
        <p:nvSpPr>
          <p:cNvPr id="1048677"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pPr>
            <a:r>
              <a:rPr altLang="ja-JP" sz="2800" lang="en-GB"/>
              <a:t>The concept behind OOP languages is to look at a program as having various objects interacting to make up a whole. Each object has a specific data values that are unique to it (called state) and a set of the things it can accomplish called (functions or behaviour). This process of having data and functions that operate on the data within an object is called </a:t>
            </a:r>
            <a:r>
              <a:rPr altLang="ja-JP" b="1" sz="2800" lang="en-GB"/>
              <a:t>Encapsulation</a:t>
            </a:r>
            <a:r>
              <a:rPr altLang="ja-JP" sz="2800" lang="en-GB"/>
              <a:t>. Several objects can then be linked together to form a complete program. OOP has greatly contributed to development of </a:t>
            </a:r>
            <a:r>
              <a:rPr altLang="ja-JP" b="1" sz="2800" lang="en-GB"/>
              <a:t>Graphical user interface operation system </a:t>
            </a:r>
            <a:r>
              <a:rPr altLang="ja-JP" sz="2800" lang="en-GB"/>
              <a:t>and </a:t>
            </a:r>
            <a:r>
              <a:rPr altLang="ja-JP" b="1" sz="2800" lang="en-GB"/>
              <a:t>application programs.</a:t>
            </a:r>
          </a:p>
        </p:txBody>
      </p:sp>
    </p:spTree>
  </p:cSld>
  <p:clrMapOvr>
    <a:masterClrMapping/>
  </p:clrMapOvr>
  <p:transition spd="slow" advClick="1">
    <p:wipe dir="l"/>
  </p:transition>
</p:sld>
</file>

<file path=ppt/slides/slide26.xml><?xml version="1.0" encoding="utf-8"?>
<p:sld xmlns:a="http://schemas.openxmlformats.org/drawingml/2006/main" xmlns:r="http://schemas.openxmlformats.org/officeDocument/2006/relationships" xmlns:p="http://schemas.openxmlformats.org/presentationml/2006/main" show="1" showMasterSp="1">
  <p:cSld>
    <p:spTree>
      <p:nvGrpSpPr>
        <p:cNvPr id="178" name=""/>
        <p:cNvGrpSpPr/>
        <p:nvPr/>
      </p:nvGrpSpPr>
      <p:grpSpPr>
        <a:xfrm rot="0">
          <a:off x="0" y="0"/>
          <a:ext cx="0" cy="0"/>
          <a:chOff x="0" y="0"/>
          <a:chExt cx="0" cy="0"/>
        </a:xfrm>
      </p:grpSpPr>
      <p:sp>
        <p:nvSpPr>
          <p:cNvPr id="104867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Examples of OOP</a:t>
            </a:r>
          </a:p>
        </p:txBody>
      </p:sp>
      <p:sp>
        <p:nvSpPr>
          <p:cNvPr id="1048679"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US"/>
              <a:t>Java</a:t>
            </a:r>
          </a:p>
          <a:p>
            <a:pPr eaLnBrk="1" hangingPunct="1" lvl="0"/>
            <a:endParaRPr altLang="ja-JP" lang="en-US"/>
          </a:p>
          <a:p>
            <a:pPr eaLnBrk="1" hangingPunct="1" lvl="0"/>
            <a:r>
              <a:rPr altLang="ja-JP" lang="en-US">
                <a:solidFill>
                  <a:srgbClr val="FF0000"/>
                </a:solidFill>
              </a:rPr>
              <a:t>Simula</a:t>
            </a:r>
          </a:p>
          <a:p>
            <a:pPr eaLnBrk="1" hangingPunct="1" lvl="0"/>
            <a:endParaRPr altLang="ja-JP" lang="en-US">
              <a:solidFill>
                <a:srgbClr val="FF0000"/>
              </a:solidFill>
            </a:endParaRPr>
          </a:p>
          <a:p>
            <a:pPr eaLnBrk="1" hangingPunct="1" lvl="0"/>
            <a:r>
              <a:rPr altLang="ja-JP" lang="en-US"/>
              <a:t>Small talk</a:t>
            </a:r>
          </a:p>
        </p:txBody>
      </p:sp>
    </p:spTree>
  </p:cSld>
  <p:clrMapOvr>
    <a:masterClrMapping/>
  </p:clrMapOvr>
  <p:transition spd="slow" advClick="1">
    <p:wipe dir="l"/>
  </p:transition>
</p:sld>
</file>

<file path=ppt/slides/slide27.xml><?xml version="1.0" encoding="utf-8"?>
<p:sld xmlns:a="http://schemas.openxmlformats.org/drawingml/2006/main" xmlns:r="http://schemas.openxmlformats.org/officeDocument/2006/relationships" xmlns:p="http://schemas.openxmlformats.org/presentationml/2006/main" show="1" showMasterSp="1">
  <p:cSld>
    <p:spTree>
      <p:nvGrpSpPr>
        <p:cNvPr id="179" name=""/>
        <p:cNvGrpSpPr/>
        <p:nvPr/>
      </p:nvGrpSpPr>
      <p:grpSpPr>
        <a:xfrm rot="0">
          <a:off x="0" y="0"/>
          <a:ext cx="0" cy="0"/>
          <a:chOff x="0" y="0"/>
          <a:chExt cx="0" cy="0"/>
        </a:xfrm>
      </p:grpSpPr>
      <p:sp>
        <p:nvSpPr>
          <p:cNvPr id="104868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Web scripting languages</a:t>
            </a:r>
          </a:p>
        </p:txBody>
      </p:sp>
      <p:sp>
        <p:nvSpPr>
          <p:cNvPr id="1048681"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pPr>
            <a:r>
              <a:rPr altLang="ja-JP" sz="2400" lang="en-US"/>
              <a:t>These languages are used to develop or add functionalities on web pages. Web pages are hypertext documents created in a language called </a:t>
            </a:r>
            <a:r>
              <a:rPr altLang="ja-JP" b="1" sz="2400" lang="en-US"/>
              <a:t>HyperText Markup Language </a:t>
            </a:r>
            <a:r>
              <a:rPr altLang="ja-JP" sz="2400" lang="en-US"/>
              <a:t>(HTML). The languages consist of markup tags that tell the Internet browser that the file contains HTML-code information and is distinguished by a file extension of HTML. The markup tags define the various components of a World Wide Web document such as heading, tables, paragraphs, lists etc. HTML does not have the declaration part and control structures, hence it’s not considered as a true programming language. Due to its simplicity, it has many limitations and cannot be used alone when developing functional websites. Some special blocks of codes called </a:t>
            </a:r>
            <a:r>
              <a:rPr altLang="ja-JP" b="1" sz="2400" lang="en-US"/>
              <a:t>Scripts</a:t>
            </a:r>
            <a:r>
              <a:rPr altLang="ja-JP" sz="2400" lang="en-US"/>
              <a:t> may be inserted in HTML pages using scripting languages like JavaScript, VBScript etc in order to add functionality to HTML pages.</a:t>
            </a:r>
          </a:p>
        </p:txBody>
      </p:sp>
    </p:spTree>
  </p:cSld>
  <p:clrMapOvr>
    <a:masterClrMapping/>
  </p:clrMapOvr>
  <p:transition spd="slow" advClick="1">
    <p:wipe dir="l"/>
  </p:transition>
</p:sld>
</file>

<file path=ppt/slides/slide28.xml><?xml version="1.0" encoding="utf-8"?>
<p:sld xmlns:a="http://schemas.openxmlformats.org/drawingml/2006/main" xmlns:r="http://schemas.openxmlformats.org/officeDocument/2006/relationships" xmlns:p="http://schemas.openxmlformats.org/presentationml/2006/main" show="1" showMasterSp="1">
  <p:cSld>
    <p:spTree>
      <p:nvGrpSpPr>
        <p:cNvPr id="180" name=""/>
        <p:cNvGrpSpPr/>
        <p:nvPr/>
      </p:nvGrpSpPr>
      <p:grpSpPr>
        <a:xfrm rot="0">
          <a:off x="0" y="0"/>
          <a:ext cx="0" cy="0"/>
          <a:chOff x="0" y="0"/>
          <a:chExt cx="0" cy="0"/>
        </a:xfrm>
      </p:grpSpPr>
      <p:sp>
        <p:nvSpPr>
          <p:cNvPr id="1048682"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600" lang="en-GB"/>
              <a:t>Examples of HTML tags and their meanings</a:t>
            </a:r>
          </a:p>
        </p:txBody>
      </p:sp>
      <p:graphicFrame>
        <p:nvGraphicFramePr>
          <p:cNvPr id="4194305" name=""/>
          <p:cNvGraphicFramePr>
            <a:graphicFrameLocks/>
          </p:cNvGraphicFramePr>
          <p:nvPr/>
        </p:nvGraphicFramePr>
        <p:xfrm rot="0">
          <a:off x="179387" y="1981200"/>
          <a:ext cx="8785225" cy="4808537"/>
        </p:xfrm>
        <a:graphic>
          <a:graphicData uri="http://schemas.openxmlformats.org/drawingml/2006/table">
            <a:tbl>
              <a:tblPr/>
              <a:tblGrid>
                <a:gridCol w="2041525"/>
                <a:gridCol w="6743700"/>
              </a:tblGrid>
              <a:tr h="520699">
                <a:tc>
                  <a:txBody>
                    <a:bodyPr/>
                    <a:p>
                      <a:pPr algn="ctr" eaLnBrk="1" hangingPunct="1" lvl="0">
                        <a:spcBef>
                          <a:spcPct val="20000"/>
                        </a:spcBef>
                        <a:buClr>
                          <a:schemeClr val="dk2"/>
                        </a:buClr>
                        <a:buSzPct val="75000"/>
                        <a:buFont typeface="Wingdings" pitchFamily="2" charset="2"/>
                        <a:buNone/>
                      </a:pPr>
                      <a:r>
                        <a:rPr altLang="ja-JP" b="0" sz="2400" lang="en-GB">
                          <a:solidFill>
                            <a:schemeClr val="dk1"/>
                          </a:solidFill>
                        </a:rPr>
                        <a:t>Tag</a:t>
                      </a:r>
                    </a:p>
                  </a:txBody>
                  <a:tcPr marL="91440" marR="91440" marT="45722" marB="45722" anchor="t" vert="horz">
                    <a:lnL w="28575" cap="flat" cmpd="sng">
                      <a:solidFill>
                        <a:schemeClr val="dk1">
                          <a:alpha val="100000"/>
                        </a:schemeClr>
                      </a:solidFill>
                      <a:prstDash val="solid"/>
                      <a:round/>
                    </a:lnL>
                    <a:lnR w="12700"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c>
                  <a:txBody>
                    <a:bodyPr/>
                    <a:p>
                      <a:pPr algn="ctr" eaLnBrk="1" hangingPunct="1" lvl="0">
                        <a:spcBef>
                          <a:spcPct val="20000"/>
                        </a:spcBef>
                        <a:buClr>
                          <a:schemeClr val="dk2"/>
                        </a:buClr>
                        <a:buSzPct val="75000"/>
                        <a:buFont typeface="Wingdings" pitchFamily="2" charset="2"/>
                        <a:buNone/>
                      </a:pPr>
                      <a:r>
                        <a:rPr altLang="ja-JP" b="0" sz="2400" lang="en-GB">
                          <a:solidFill>
                            <a:schemeClr val="dk1"/>
                          </a:solidFill>
                        </a:rPr>
                        <a:t>Meaning</a:t>
                      </a:r>
                    </a:p>
                  </a:txBody>
                  <a:tcPr marL="91440" marR="91440" marT="45722" marB="45722" anchor="t" vert="horz">
                    <a:lnL w="12700" cap="flat" cmpd="sng">
                      <a:solidFill>
                        <a:schemeClr val="dk1">
                          <a:alpha val="100000"/>
                        </a:schemeClr>
                      </a:solidFill>
                      <a:prstDash val="solid"/>
                      <a:round/>
                    </a:lnL>
                    <a:lnR w="28575"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r>
              <a:tr h="560387">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&lt;HTML&gt;</a:t>
                      </a:r>
                    </a:p>
                    <a:p>
                      <a:pPr algn="l" eaLnBrk="1" hangingPunct="1" lvl="0">
                        <a:spcBef>
                          <a:spcPct val="20000"/>
                        </a:spcBef>
                        <a:buClr>
                          <a:schemeClr val="dk2"/>
                        </a:buClr>
                        <a:buSzPct val="75000"/>
                        <a:buFont typeface="Wingdings" pitchFamily="2" charset="2"/>
                        <a:buNone/>
                      </a:pPr>
                      <a:r>
                        <a:rPr altLang="ja-JP" b="0" sz="1400" lang="en-GB">
                          <a:solidFill>
                            <a:schemeClr val="dk1"/>
                          </a:solidFill>
                        </a:rPr>
                        <a:t>&lt;/HTML&gt;</a:t>
                      </a:r>
                    </a:p>
                  </a:txBody>
                  <a:tcPr marL="91440" marR="91440" marT="45722" marB="45722"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Marks the beginning and end of a HTML document. All other tags and text fall between these two tags.</a:t>
                      </a:r>
                    </a:p>
                  </a:txBody>
                  <a:tcPr marL="91440" marR="91440" marT="45722" marB="45722"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520699">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&lt;HEAD&gt;&lt;/HEAD&gt;</a:t>
                      </a:r>
                    </a:p>
                  </a:txBody>
                  <a:tcPr marL="91440" marR="91440" marT="45722" marB="45722"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Marks the header part of the document.</a:t>
                      </a:r>
                    </a:p>
                  </a:txBody>
                  <a:tcPr marL="91440" marR="91440" marT="45722" marB="45722"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561974">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&lt;TITLE&gt;</a:t>
                      </a:r>
                    </a:p>
                    <a:p>
                      <a:pPr algn="l" eaLnBrk="1" hangingPunct="1" lvl="0">
                        <a:spcBef>
                          <a:spcPct val="20000"/>
                        </a:spcBef>
                        <a:buClr>
                          <a:schemeClr val="dk2"/>
                        </a:buClr>
                        <a:buSzPct val="75000"/>
                        <a:buFont typeface="Wingdings" pitchFamily="2" charset="2"/>
                        <a:buNone/>
                      </a:pPr>
                      <a:r>
                        <a:rPr altLang="ja-JP" b="0" sz="1400" lang="en-GB">
                          <a:solidFill>
                            <a:schemeClr val="dk1"/>
                          </a:solidFill>
                        </a:rPr>
                        <a:t>&lt;/TITLE&gt;</a:t>
                      </a:r>
                    </a:p>
                  </a:txBody>
                  <a:tcPr marL="91440" marR="91440" marT="45722" marB="45722"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Gives title of the web page. Text between this tags appears in the title bar when the page is browsed.</a:t>
                      </a:r>
                    </a:p>
                  </a:txBody>
                  <a:tcPr marL="91440" marR="91440" marT="45722" marB="45722"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522287">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&lt;BODY&gt;&lt;/BODY&gt;</a:t>
                      </a:r>
                    </a:p>
                  </a:txBody>
                  <a:tcPr marL="91440" marR="91440" marT="45722" marB="45722"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Marks the body part of the document.</a:t>
                      </a:r>
                    </a:p>
                  </a:txBody>
                  <a:tcPr marL="91440" marR="91440" marT="45722" marB="45722"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520699">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&lt;CENTER&gt;&lt;/CENTER&gt;</a:t>
                      </a:r>
                    </a:p>
                  </a:txBody>
                  <a:tcPr marL="91440" marR="91440" marT="45722" marB="45722"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Centres text and objects on the web page.</a:t>
                      </a:r>
                    </a:p>
                  </a:txBody>
                  <a:tcPr marL="91440" marR="91440" marT="45722" marB="45722"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520699">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&lt;B&gt;&lt;/B&gt;</a:t>
                      </a:r>
                    </a:p>
                  </a:txBody>
                  <a:tcPr marL="91440" marR="91440" marT="45722" marB="45722"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Bolds the text on the web page.</a:t>
                      </a:r>
                    </a:p>
                  </a:txBody>
                  <a:tcPr marL="91440" marR="91440" marT="45722" marB="45722"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520699">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&lt;I&gt;&lt;/I&gt;</a:t>
                      </a:r>
                    </a:p>
                  </a:txBody>
                  <a:tcPr marL="91440" marR="91440" marT="45722" marB="45722"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Italicise the text.</a:t>
                      </a:r>
                    </a:p>
                  </a:txBody>
                  <a:tcPr marL="91440" marR="91440" marT="45722" marB="45722"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560387">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&lt;H1&gt;</a:t>
                      </a:r>
                    </a:p>
                    <a:p>
                      <a:pPr algn="l" eaLnBrk="1" hangingPunct="1" lvl="0">
                        <a:spcBef>
                          <a:spcPct val="20000"/>
                        </a:spcBef>
                        <a:buClr>
                          <a:schemeClr val="dk2"/>
                        </a:buClr>
                        <a:buSzPct val="75000"/>
                        <a:buFont typeface="Wingdings" pitchFamily="2" charset="2"/>
                        <a:buNone/>
                      </a:pPr>
                      <a:r>
                        <a:rPr altLang="ja-JP" b="0" sz="1400" lang="en-GB">
                          <a:solidFill>
                            <a:schemeClr val="dk1"/>
                          </a:solidFill>
                        </a:rPr>
                        <a:t>&lt;/H1&gt;</a:t>
                      </a:r>
                    </a:p>
                  </a:txBody>
                  <a:tcPr marL="91440" marR="91440" marT="45722" marB="45722"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1400" lang="en-GB">
                          <a:solidFill>
                            <a:schemeClr val="dk1"/>
                          </a:solidFill>
                        </a:rPr>
                        <a:t>Sets size of text on the web page with H6 displaying the smallest and H1 the largest size.</a:t>
                      </a:r>
                    </a:p>
                  </a:txBody>
                  <a:tcPr marL="91440" marR="91440" marT="45722" marB="45722"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r>
            </a:tbl>
          </a:graphicData>
        </a:graphic>
      </p:graphicFrame>
    </p:spTree>
  </p:cSld>
  <p:clrMapOvr>
    <a:masterClrMapping/>
  </p:clrMapOvr>
  <p:transition spd="slow" advClick="1">
    <p:wipe dir="l"/>
  </p:transition>
</p:sld>
</file>

<file path=ppt/slides/slide29.xml><?xml version="1.0" encoding="utf-8"?>
<p:sld xmlns:a="http://schemas.openxmlformats.org/drawingml/2006/main" xmlns:r="http://schemas.openxmlformats.org/officeDocument/2006/relationships" xmlns:p="http://schemas.openxmlformats.org/presentationml/2006/main" show="1" showMasterSp="1">
  <p:cSld>
    <p:spTree>
      <p:nvGrpSpPr>
        <p:cNvPr id="182" name=""/>
        <p:cNvGrpSpPr/>
        <p:nvPr/>
      </p:nvGrpSpPr>
      <p:grpSpPr>
        <a:xfrm rot="0">
          <a:off x="0" y="0"/>
          <a:ext cx="0" cy="0"/>
          <a:chOff x="0" y="0"/>
          <a:chExt cx="0" cy="0"/>
        </a:xfrm>
      </p:grpSpPr>
      <p:sp>
        <p:nvSpPr>
          <p:cNvPr id="1048714"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Creating a script using Javascript 1</a:t>
            </a:r>
          </a:p>
        </p:txBody>
      </p:sp>
      <p:sp>
        <p:nvSpPr>
          <p:cNvPr id="1048715"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Javascript is a popular scripting language. Before writing your HTML program with a script inserted, make sure that you have the latest browser software installed on your computer. Older browsers may not have support for Javascript. If you are using Internet Explorer, it should be version 5.0 and above.</a:t>
            </a:r>
          </a:p>
        </p:txBody>
      </p:sp>
    </p:spTree>
  </p:cSld>
  <p:clrMapOvr>
    <a:masterClrMapping/>
  </p:clrMapOvr>
  <p:transition spd="slow" advClick="1">
    <p:wipe dir="l"/>
  </p:transition>
</p:sld>
</file>

<file path=ppt/slides/slide30.xml><?xml version="1.0" encoding="utf-8"?>
<p:sld xmlns:a="http://schemas.openxmlformats.org/drawingml/2006/main" xmlns:r="http://schemas.openxmlformats.org/officeDocument/2006/relationships" xmlns:p="http://schemas.openxmlformats.org/presentationml/2006/main" show="1" showMasterSp="1">
  <p:cSld>
    <p:spTree>
      <p:nvGrpSpPr>
        <p:cNvPr id="183" name=""/>
        <p:cNvGrpSpPr/>
        <p:nvPr/>
      </p:nvGrpSpPr>
      <p:grpSpPr>
        <a:xfrm rot="0">
          <a:off x="0" y="0"/>
          <a:ext cx="0" cy="0"/>
          <a:chOff x="0" y="0"/>
          <a:chExt cx="0" cy="0"/>
        </a:xfrm>
      </p:grpSpPr>
      <p:sp>
        <p:nvSpPr>
          <p:cNvPr id="1048716"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Creating a script using Javascript 2</a:t>
            </a:r>
          </a:p>
        </p:txBody>
      </p:sp>
      <p:sp>
        <p:nvSpPr>
          <p:cNvPr id="1048717"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457200" lvl="0" marL="457200">
              <a:lnSpc>
                <a:spcPct val="90000"/>
              </a:lnSpc>
            </a:pPr>
            <a:r>
              <a:rPr altLang="ja-JP" sz="2400" lang="en-GB"/>
              <a:t>Open Notepad and key in the following program. Do not write the numbers to the left of each line of code.</a:t>
            </a:r>
          </a:p>
          <a:p>
            <a:pPr eaLnBrk="1" hangingPunct="1" indent="-502920" lvl="1" marL="838200">
              <a:lnSpc>
                <a:spcPct val="90000"/>
              </a:lnSpc>
              <a:buFont typeface="Wingdings" pitchFamily="2" charset="2"/>
              <a:buAutoNum type="arabicPeriod" startAt="1"/>
            </a:pPr>
            <a:r>
              <a:rPr altLang="ja-JP" sz="2000" lang="en-US"/>
              <a:t>&lt;HTML&gt;</a:t>
            </a:r>
          </a:p>
          <a:p>
            <a:pPr eaLnBrk="1" hangingPunct="1" indent="-502920" lvl="1" marL="838200">
              <a:lnSpc>
                <a:spcPct val="90000"/>
              </a:lnSpc>
              <a:buFont typeface="Wingdings" pitchFamily="2" charset="2"/>
              <a:buAutoNum type="arabicPeriod" startAt="1"/>
            </a:pPr>
            <a:r>
              <a:rPr altLang="ja-JP" sz="2000" lang="en-US"/>
              <a:t>&lt;HEAD&gt;</a:t>
            </a:r>
          </a:p>
          <a:p>
            <a:pPr eaLnBrk="1" hangingPunct="1" indent="-502920" lvl="1" marL="838200">
              <a:lnSpc>
                <a:spcPct val="90000"/>
              </a:lnSpc>
              <a:buFont typeface="Wingdings" pitchFamily="2" charset="2"/>
              <a:buAutoNum type="arabicPeriod" startAt="1"/>
            </a:pPr>
            <a:r>
              <a:rPr altLang="ja-JP" sz="2000" lang="en-US"/>
              <a:t>&lt;TITLE&gt;Scripting Example&lt;/TITLE&gt;</a:t>
            </a:r>
          </a:p>
          <a:p>
            <a:pPr eaLnBrk="1" hangingPunct="1" indent="-502920" lvl="1" marL="838200">
              <a:lnSpc>
                <a:spcPct val="90000"/>
              </a:lnSpc>
              <a:buFont typeface="Wingdings" pitchFamily="2" charset="2"/>
              <a:buAutoNum type="arabicPeriod" startAt="1"/>
            </a:pPr>
            <a:r>
              <a:rPr altLang="ja-JP" sz="2000" lang="en-US"/>
              <a:t>&lt;/HEAD&gt;</a:t>
            </a:r>
          </a:p>
          <a:p>
            <a:pPr eaLnBrk="1" hangingPunct="1" indent="-502920" lvl="1" marL="838200">
              <a:lnSpc>
                <a:spcPct val="90000"/>
              </a:lnSpc>
              <a:buFont typeface="Wingdings" pitchFamily="2" charset="2"/>
              <a:buAutoNum type="arabicPeriod" startAt="1"/>
            </a:pPr>
            <a:r>
              <a:rPr altLang="ja-JP" sz="2000" lang="en-US"/>
              <a:t>&lt;BODY&gt;</a:t>
            </a:r>
          </a:p>
          <a:p>
            <a:pPr eaLnBrk="1" hangingPunct="1" indent="-502920" lvl="1" marL="838200">
              <a:lnSpc>
                <a:spcPct val="90000"/>
              </a:lnSpc>
              <a:buFont typeface="Wingdings" pitchFamily="2" charset="2"/>
              <a:buAutoNum type="arabicPeriod" startAt="1"/>
            </a:pPr>
            <a:r>
              <a:rPr altLang="ja-JP" sz="2000" lang="en-US"/>
              <a:t>&lt;H1&gt;&lt;CENTER&gt;&lt;B&gt;we are the world&lt;/B&gt;&lt;/CENTER&gt;&lt;H1&gt;</a:t>
            </a:r>
          </a:p>
          <a:p>
            <a:pPr eaLnBrk="1" hangingPunct="1" indent="-502920" lvl="1" marL="838200">
              <a:lnSpc>
                <a:spcPct val="90000"/>
              </a:lnSpc>
              <a:buFont typeface="Wingdings" pitchFamily="2" charset="2"/>
              <a:buAutoNum type="arabicPeriod" startAt="1"/>
            </a:pPr>
            <a:r>
              <a:rPr altLang="ja-JP" sz="2000" lang="en-US"/>
              <a:t>&lt;SCRIPT LANGUAGE=‘JavaScript’&gt;</a:t>
            </a:r>
          </a:p>
          <a:p>
            <a:pPr eaLnBrk="1" hangingPunct="1" indent="-502920" lvl="1" marL="838200">
              <a:lnSpc>
                <a:spcPct val="90000"/>
              </a:lnSpc>
              <a:buFont typeface="Wingdings" pitchFamily="2" charset="2"/>
              <a:buAutoNum type="arabicPeriod" startAt="1"/>
            </a:pPr>
            <a:r>
              <a:rPr altLang="ja-JP" sz="2000" lang="en-US"/>
              <a:t>document.write(‘My name is strongman’);</a:t>
            </a:r>
          </a:p>
          <a:p>
            <a:pPr eaLnBrk="1" hangingPunct="1" indent="-502920" lvl="1" marL="838200">
              <a:lnSpc>
                <a:spcPct val="90000"/>
              </a:lnSpc>
              <a:buFont typeface="Wingdings" pitchFamily="2" charset="2"/>
              <a:buAutoNum type="arabicPeriod" startAt="1"/>
            </a:pPr>
            <a:r>
              <a:rPr altLang="ja-JP" sz="2000" lang="en-US"/>
              <a:t>alert(‘congratulations for succeeding to run this script’);</a:t>
            </a:r>
          </a:p>
          <a:p>
            <a:pPr eaLnBrk="1" hangingPunct="1" indent="-502920" lvl="1" marL="838200">
              <a:lnSpc>
                <a:spcPct val="90000"/>
              </a:lnSpc>
              <a:buFont typeface="Wingdings" pitchFamily="2" charset="2"/>
              <a:buAutoNum type="arabicPeriod" startAt="1"/>
            </a:pPr>
            <a:r>
              <a:rPr altLang="ja-JP" sz="2000" lang="en-US"/>
              <a:t>&lt;/SCRIPT&gt;</a:t>
            </a:r>
          </a:p>
          <a:p>
            <a:pPr eaLnBrk="1" hangingPunct="1" indent="-502920" lvl="1" marL="838200">
              <a:lnSpc>
                <a:spcPct val="90000"/>
              </a:lnSpc>
              <a:buFont typeface="Wingdings" pitchFamily="2" charset="2"/>
              <a:buAutoNum type="arabicPeriod" startAt="1"/>
            </a:pPr>
            <a:r>
              <a:rPr altLang="ja-JP" sz="2000" lang="en-US"/>
              <a:t>&lt;/BODY&gt;&lt;/HTML&gt;</a:t>
            </a:r>
          </a:p>
        </p:txBody>
      </p:sp>
    </p:spTree>
  </p:cSld>
  <p:clrMapOvr>
    <a:masterClrMapping/>
  </p:clrMapOvr>
  <p:transition spd="slow" advClick="1">
    <p:wipe dir="l"/>
  </p:transition>
</p:sld>
</file>

<file path=ppt/slides/slide31.xml><?xml version="1.0" encoding="utf-8"?>
<p:sld xmlns:a="http://schemas.openxmlformats.org/drawingml/2006/main" xmlns:r="http://schemas.openxmlformats.org/officeDocument/2006/relationships" xmlns:p="http://schemas.openxmlformats.org/presentationml/2006/main" show="1" showMasterSp="1">
  <p:cSld>
    <p:spTree>
      <p:nvGrpSpPr>
        <p:cNvPr id="184" name=""/>
        <p:cNvGrpSpPr/>
        <p:nvPr/>
      </p:nvGrpSpPr>
      <p:grpSpPr>
        <a:xfrm rot="0">
          <a:off x="0" y="0"/>
          <a:ext cx="0" cy="0"/>
          <a:chOff x="0" y="0"/>
          <a:chExt cx="0" cy="0"/>
        </a:xfrm>
      </p:grpSpPr>
      <p:sp>
        <p:nvSpPr>
          <p:cNvPr id="104871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Creating a script using Javascript 3</a:t>
            </a:r>
          </a:p>
        </p:txBody>
      </p:sp>
      <p:sp>
        <p:nvSpPr>
          <p:cNvPr id="1048719" name="Rectangle 5"/>
          <p:cNvSpPr/>
          <p:nvPr>
            <p:ph type="body" sz="half" idx="4294967295"/>
          </p:nvPr>
        </p:nvSpPr>
        <p:spPr>
          <a:xfrm rot="0">
            <a:off x="4648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80000"/>
              </a:lnSpc>
            </a:pPr>
            <a:r>
              <a:rPr altLang="ja-JP" sz="2400" lang="en-GB"/>
              <a:t>After typing the entire program, save your file on the desktop as Example.html and then close the notepad. Notice that the icon to your file on the desktop look like that of the default web browser in your computer.</a:t>
            </a:r>
          </a:p>
          <a:p>
            <a:pPr eaLnBrk="1" hangingPunct="1" lvl="0">
              <a:lnSpc>
                <a:spcPct val="80000"/>
              </a:lnSpc>
            </a:pPr>
            <a:endParaRPr altLang="ja-JP" sz="2400" lang="en-GB"/>
          </a:p>
          <a:p>
            <a:pPr eaLnBrk="1" hangingPunct="1" lvl="0">
              <a:lnSpc>
                <a:spcPct val="80000"/>
              </a:lnSpc>
            </a:pPr>
            <a:r>
              <a:rPr altLang="ja-JP" sz="2400" lang="en-US">
                <a:solidFill>
                  <a:srgbClr val="FF0000"/>
                </a:solidFill>
              </a:rPr>
              <a:t>To view the web page, double click the icon of the file Example.html on the desktop. Figure right shows as open webpage.</a:t>
            </a:r>
          </a:p>
        </p:txBody>
      </p:sp>
      <p:pic>
        <p:nvPicPr>
          <p:cNvPr id="2097155" name="Picture 4" descr="javascript"/>
          <p:cNvPicPr>
            <a:picLocks/>
          </p:cNvPicPr>
          <p:nvPr>
            <p:ph sz="half" idx="4294967295"/>
          </p:nvPr>
        </p:nvPicPr>
        <p:blipFill>
          <a:blip xmlns:r="http://schemas.openxmlformats.org/officeDocument/2006/relationships" r:embed="rId1"/>
          <a:srcRect l="0" t="0" r="0" b="0"/>
          <a:stretch>
            <a:fillRect/>
          </a:stretch>
        </p:blipFill>
        <p:spPr>
          <a:xfrm rot="0">
            <a:off x="0" y="2636837"/>
            <a:ext cx="4572000" cy="3429000"/>
          </a:xfrm>
          <a:prstGeom prst="rect"/>
          <a:noFill/>
          <a:ln>
            <a:noFill/>
          </a:ln>
        </p:spPr>
      </p:pic>
    </p:spTree>
  </p:cSld>
  <p:clrMapOvr>
    <a:masterClrMapping/>
  </p:clrMapOvr>
  <p:transition spd="slow" advClick="1">
    <p:wipe dir="l"/>
  </p:transition>
</p:sld>
</file>

<file path=ppt/slides/slide32.xml><?xml version="1.0" encoding="utf-8"?>
<p:sld xmlns:a="http://schemas.openxmlformats.org/drawingml/2006/main" xmlns:r="http://schemas.openxmlformats.org/officeDocument/2006/relationships" xmlns:p="http://schemas.openxmlformats.org/presentationml/2006/main" show="1" showMasterSp="1">
  <p:cSld>
    <p:spTree>
      <p:nvGrpSpPr>
        <p:cNvPr id="185" name=""/>
        <p:cNvGrpSpPr/>
        <p:nvPr/>
      </p:nvGrpSpPr>
      <p:grpSpPr>
        <a:xfrm rot="0">
          <a:off x="0" y="0"/>
          <a:ext cx="0" cy="0"/>
          <a:chOff x="0" y="0"/>
          <a:chExt cx="0" cy="0"/>
        </a:xfrm>
      </p:grpSpPr>
      <p:sp>
        <p:nvSpPr>
          <p:cNvPr id="1048720" name="Title 5"/>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Explanations of JavaScript</a:t>
            </a:r>
          </a:p>
        </p:txBody>
      </p:sp>
      <p:pic>
        <p:nvPicPr>
          <p:cNvPr id="2097156" name="Picture 3" descr="explanation of javascript"/>
          <p:cNvPicPr>
            <a:picLocks/>
          </p:cNvPicPr>
          <p:nvPr>
            <p:ph sz="full" idx="4294967295"/>
          </p:nvPr>
        </p:nvPicPr>
        <p:blipFill>
          <a:blip xmlns:r="http://schemas.openxmlformats.org/officeDocument/2006/relationships" r:embed="rId1"/>
          <a:srcRect l="0" t="0" r="0" b="0"/>
          <a:stretch>
            <a:fillRect/>
          </a:stretch>
        </p:blipFill>
        <p:spPr>
          <a:xfrm rot="0">
            <a:off x="1116012" y="1628775"/>
            <a:ext cx="6870700" cy="5153025"/>
          </a:xfrm>
          <a:prstGeom prst="rect"/>
          <a:noFill/>
          <a:ln>
            <a:noFill/>
          </a:ln>
        </p:spPr>
      </p:pic>
    </p:spTree>
  </p:cSld>
  <p:clrMapOvr>
    <a:masterClrMapping/>
  </p:clrMapOvr>
  <p:transition spd="slow" advClick="1">
    <p:wipe dir="l"/>
  </p:transition>
</p:sld>
</file>

<file path=ppt/slides/slide33.xml><?xml version="1.0" encoding="utf-8"?>
<p:sld xmlns:a="http://schemas.openxmlformats.org/drawingml/2006/main" xmlns:r="http://schemas.openxmlformats.org/officeDocument/2006/relationships" xmlns:p="http://schemas.openxmlformats.org/presentationml/2006/main" show="1" showMasterSp="1">
  <p:cSld>
    <p:spTree>
      <p:nvGrpSpPr>
        <p:cNvPr id="186" name=""/>
        <p:cNvGrpSpPr/>
        <p:nvPr/>
      </p:nvGrpSpPr>
      <p:grpSpPr>
        <a:xfrm rot="0">
          <a:off x="0" y="0"/>
          <a:ext cx="0" cy="0"/>
          <a:chOff x="0" y="0"/>
          <a:chExt cx="0" cy="0"/>
        </a:xfrm>
      </p:grpSpPr>
      <p:sp>
        <p:nvSpPr>
          <p:cNvPr id="104872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Advantages of low-level languages</a:t>
            </a:r>
          </a:p>
        </p:txBody>
      </p:sp>
      <p:sp>
        <p:nvSpPr>
          <p:cNvPr id="1048722"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The CPU understands machine language directly without translation.</a:t>
            </a:r>
          </a:p>
          <a:p>
            <a:pPr eaLnBrk="1" hangingPunct="1" lvl="0"/>
            <a:r>
              <a:rPr altLang="ja-JP" lang="en-GB">
                <a:solidFill>
                  <a:srgbClr val="FF0000"/>
                </a:solidFill>
              </a:rPr>
              <a:t>They are stable and hardly crash or breakdown once written.</a:t>
            </a:r>
          </a:p>
          <a:p>
            <a:pPr eaLnBrk="1" hangingPunct="1" lvl="0"/>
            <a:r>
              <a:rPr altLang="ja-JP" lang="en-GB"/>
              <a:t>Running a program is fast, no compilation is needed.</a:t>
            </a:r>
          </a:p>
          <a:p>
            <a:pPr eaLnBrk="1" hangingPunct="1" lvl="0"/>
            <a:r>
              <a:rPr altLang="ja-JP" lang="en-US">
                <a:solidFill>
                  <a:srgbClr val="FF0000"/>
                </a:solidFill>
              </a:rPr>
              <a:t>They are economical in terms of the amount of memory they use.</a:t>
            </a:r>
          </a:p>
        </p:txBody>
      </p:sp>
    </p:spTree>
  </p:cSld>
  <p:clrMapOvr>
    <a:masterClrMapping/>
  </p:clrMapOvr>
  <p:transition spd="slow" advClick="1">
    <p:wipe dir="l"/>
  </p:transition>
</p:sld>
</file>

<file path=ppt/slides/slide34.xml><?xml version="1.0" encoding="utf-8"?>
<p:sld xmlns:a="http://schemas.openxmlformats.org/drawingml/2006/main" xmlns:r="http://schemas.openxmlformats.org/officeDocument/2006/relationships" xmlns:p="http://schemas.openxmlformats.org/presentationml/2006/main" show="1" showMasterSp="1">
  <p:cSld>
    <p:spTree>
      <p:nvGrpSpPr>
        <p:cNvPr id="187" name=""/>
        <p:cNvGrpSpPr/>
        <p:nvPr/>
      </p:nvGrpSpPr>
      <p:grpSpPr>
        <a:xfrm rot="0">
          <a:off x="0" y="0"/>
          <a:ext cx="0" cy="0"/>
          <a:chOff x="0" y="0"/>
          <a:chExt cx="0" cy="0"/>
        </a:xfrm>
      </p:grpSpPr>
      <p:sp>
        <p:nvSpPr>
          <p:cNvPr id="1048723"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Disadvantages of low-level languages</a:t>
            </a:r>
          </a:p>
        </p:txBody>
      </p:sp>
      <p:sp>
        <p:nvSpPr>
          <p:cNvPr id="1048724"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They are difficult and cumbersome to use and learn.</a:t>
            </a:r>
          </a:p>
          <a:p>
            <a:pPr eaLnBrk="1" hangingPunct="1" lvl="0"/>
            <a:r>
              <a:rPr altLang="ja-JP" lang="en-GB">
                <a:solidFill>
                  <a:srgbClr val="FF0000"/>
                </a:solidFill>
              </a:rPr>
              <a:t>Require highly trained experts to both develop and maintain programs.</a:t>
            </a:r>
          </a:p>
          <a:p>
            <a:pPr eaLnBrk="1" hangingPunct="1" lvl="0"/>
            <a:r>
              <a:rPr altLang="ja-JP" lang="en-GB"/>
              <a:t>Debugging programs is difficult.</a:t>
            </a:r>
          </a:p>
          <a:p>
            <a:pPr eaLnBrk="1" hangingPunct="1" lvl="0"/>
            <a:r>
              <a:rPr altLang="ja-JP" lang="en-GB">
                <a:solidFill>
                  <a:srgbClr val="FF0000"/>
                </a:solidFill>
              </a:rPr>
              <a:t>They are machine dependent.</a:t>
            </a:r>
          </a:p>
          <a:p>
            <a:pPr eaLnBrk="1" hangingPunct="1" lvl="0"/>
            <a:r>
              <a:rPr altLang="ja-JP" lang="en-US"/>
              <a:t>The programs are long.</a:t>
            </a:r>
          </a:p>
        </p:txBody>
      </p:sp>
    </p:spTree>
  </p:cSld>
  <p:clrMapOvr>
    <a:masterClrMapping/>
  </p:clrMapOvr>
  <p:transition spd="slow" advClick="1">
    <p:wipe dir="l"/>
  </p:transition>
</p:sld>
</file>

<file path=ppt/slides/slide35.xml><?xml version="1.0" encoding="utf-8"?>
<p:sld xmlns:a="http://schemas.openxmlformats.org/drawingml/2006/main" xmlns:r="http://schemas.openxmlformats.org/officeDocument/2006/relationships" xmlns:p="http://schemas.openxmlformats.org/presentationml/2006/main" show="1" showMasterSp="1">
  <p:cSld>
    <p:spTree>
      <p:nvGrpSpPr>
        <p:cNvPr id="188" name=""/>
        <p:cNvGrpSpPr/>
        <p:nvPr/>
      </p:nvGrpSpPr>
      <p:grpSpPr>
        <a:xfrm rot="0">
          <a:off x="0" y="0"/>
          <a:ext cx="0" cy="0"/>
          <a:chOff x="0" y="0"/>
          <a:chExt cx="0" cy="0"/>
        </a:xfrm>
      </p:grpSpPr>
      <p:sp>
        <p:nvSpPr>
          <p:cNvPr id="1048725" name="Rectangle 2"/>
          <p:cNvSpPr/>
          <p:nvPr>
            <p:ph type="title" sz="full" idx="4294967295"/>
          </p:nvPr>
        </p:nvSpPr>
        <p:spPr>
          <a:xfrm rot="0">
            <a:off x="250825" y="457200"/>
            <a:ext cx="8435975"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Advantages of high-level languages</a:t>
            </a:r>
          </a:p>
        </p:txBody>
      </p:sp>
      <p:sp>
        <p:nvSpPr>
          <p:cNvPr id="1048726"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The programs are portable (not machine dependent).</a:t>
            </a:r>
          </a:p>
          <a:p>
            <a:pPr eaLnBrk="1" hangingPunct="1" lvl="0"/>
            <a:r>
              <a:rPr altLang="ja-JP" lang="en-GB">
                <a:solidFill>
                  <a:srgbClr val="FF0000"/>
                </a:solidFill>
              </a:rPr>
              <a:t>They are user friendly and easy to use and learn.</a:t>
            </a:r>
          </a:p>
          <a:p>
            <a:pPr eaLnBrk="1" hangingPunct="1" lvl="0"/>
            <a:r>
              <a:rPr altLang="ja-JP" lang="en-GB"/>
              <a:t>They are more flexible.</a:t>
            </a:r>
          </a:p>
          <a:p>
            <a:pPr eaLnBrk="1" hangingPunct="1" lvl="0"/>
            <a:r>
              <a:rPr altLang="ja-JP" lang="en-GB">
                <a:solidFill>
                  <a:srgbClr val="FF0000"/>
                </a:solidFill>
              </a:rPr>
              <a:t>They are easy to debug.</a:t>
            </a:r>
          </a:p>
          <a:p>
            <a:pPr eaLnBrk="1" hangingPunct="1" lvl="0"/>
            <a:r>
              <a:rPr altLang="ja-JP" lang="en-GB"/>
              <a:t>They provide better documentation.</a:t>
            </a:r>
          </a:p>
          <a:p>
            <a:pPr eaLnBrk="1" hangingPunct="1" lvl="0"/>
            <a:r>
              <a:rPr altLang="ja-JP" lang="en-US">
                <a:solidFill>
                  <a:srgbClr val="FF0000"/>
                </a:solidFill>
              </a:rPr>
              <a:t>Require less time to code.</a:t>
            </a:r>
          </a:p>
        </p:txBody>
      </p:sp>
    </p:spTree>
  </p:cSld>
  <p:clrMapOvr>
    <a:masterClrMapping/>
  </p:clrMapOvr>
  <p:transition spd="slow" advClick="1">
    <p:wipe dir="l"/>
  </p:transition>
</p:sld>
</file>

<file path=ppt/slides/slide36.xml><?xml version="1.0" encoding="utf-8"?>
<p:sld xmlns:a="http://schemas.openxmlformats.org/drawingml/2006/main" xmlns:r="http://schemas.openxmlformats.org/officeDocument/2006/relationships" xmlns:p="http://schemas.openxmlformats.org/presentationml/2006/main" show="1" showMasterSp="1">
  <p:cSld>
    <p:spTree>
      <p:nvGrpSpPr>
        <p:cNvPr id="189" name=""/>
        <p:cNvGrpSpPr/>
        <p:nvPr/>
      </p:nvGrpSpPr>
      <p:grpSpPr>
        <a:xfrm rot="0">
          <a:off x="0" y="0"/>
          <a:ext cx="0" cy="0"/>
          <a:chOff x="0" y="0"/>
          <a:chExt cx="0" cy="0"/>
        </a:xfrm>
      </p:grpSpPr>
      <p:sp>
        <p:nvSpPr>
          <p:cNvPr id="1048727"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Disadvantages of high-level languages</a:t>
            </a:r>
          </a:p>
        </p:txBody>
      </p:sp>
      <p:sp>
        <p:nvSpPr>
          <p:cNvPr id="1048728"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Program executed more slowly.</a:t>
            </a:r>
          </a:p>
          <a:p>
            <a:pPr eaLnBrk="1" hangingPunct="1" lvl="0"/>
            <a:endParaRPr altLang="ja-JP" lang="en-GB"/>
          </a:p>
          <a:p>
            <a:pPr eaLnBrk="1" hangingPunct="1" lvl="0"/>
            <a:r>
              <a:rPr altLang="ja-JP" lang="en-GB">
                <a:solidFill>
                  <a:srgbClr val="FF0000"/>
                </a:solidFill>
              </a:rPr>
              <a:t>Require larger CPU storage capacity for compilation.</a:t>
            </a:r>
          </a:p>
          <a:p>
            <a:pPr eaLnBrk="1" hangingPunct="1" lvl="0"/>
            <a:endParaRPr altLang="ja-JP" lang="en-GB">
              <a:solidFill>
                <a:srgbClr val="FF0000"/>
              </a:solidFill>
            </a:endParaRPr>
          </a:p>
          <a:p>
            <a:pPr eaLnBrk="1" hangingPunct="1" lvl="0"/>
            <a:r>
              <a:rPr altLang="ja-JP" lang="en-US"/>
              <a:t>They have to be translated to machine readable form before </a:t>
            </a:r>
          </a:p>
        </p:txBody>
      </p:sp>
    </p:spTree>
  </p:cSld>
  <p:clrMapOvr>
    <a:masterClrMapping/>
  </p:clrMapOvr>
  <p:transition spd="slow" advClick="1">
    <p:wipe dir="l"/>
  </p:transition>
</p:sld>
</file>

<file path=ppt/slides/slide37.xml><?xml version="1.0" encoding="utf-8"?>
<p:sld xmlns:a="http://schemas.openxmlformats.org/drawingml/2006/main" xmlns:r="http://schemas.openxmlformats.org/officeDocument/2006/relationships" xmlns:p="http://schemas.openxmlformats.org/presentationml/2006/main" show="1" showMasterSp="1">
  <p:cSld>
    <p:spTree>
      <p:nvGrpSpPr>
        <p:cNvPr id="190" name=""/>
        <p:cNvGrpSpPr/>
        <p:nvPr/>
      </p:nvGrpSpPr>
      <p:grpSpPr>
        <a:xfrm rot="0">
          <a:off x="0" y="0"/>
          <a:ext cx="0" cy="0"/>
          <a:chOff x="0" y="0"/>
          <a:chExt cx="0" cy="0"/>
        </a:xfrm>
      </p:grpSpPr>
      <p:sp>
        <p:nvSpPr>
          <p:cNvPr id="104872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Program development</a:t>
            </a:r>
          </a:p>
        </p:txBody>
      </p:sp>
      <p:sp>
        <p:nvSpPr>
          <p:cNvPr id="1048730" name="Rectangle 38"/>
          <p:cNvSpPr/>
          <p:nvPr>
            <p:ph type="body" sz="full" idx="4294967295"/>
          </p:nvPr>
        </p:nvSpPr>
        <p:spPr>
          <a:xfrm rot="0">
            <a:off x="434975" y="1482725"/>
            <a:ext cx="8229600" cy="5146675"/>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US"/>
              <a:t>There are six stages of program development. They include:</a:t>
            </a:r>
          </a:p>
        </p:txBody>
      </p:sp>
      <p:grpSp>
        <p:nvGrpSpPr>
          <p:cNvPr id="191" name=""/>
          <p:cNvGrpSpPr/>
          <p:nvPr/>
        </p:nvGrpSpPr>
        <p:grpSpPr>
          <a:xfrm rot="0">
            <a:off x="2452687" y="2684462"/>
            <a:ext cx="5372100" cy="3657600"/>
            <a:chOff x="1701" y="2524"/>
            <a:chExt cx="8460" cy="5760"/>
          </a:xfrm>
        </p:grpSpPr>
        <p:sp>
          <p:nvSpPr>
            <p:cNvPr id="1048731" name="AutoShape 6"/>
            <p:cNvSpPr/>
            <p:nvPr/>
          </p:nvSpPr>
          <p:spPr>
            <a:xfrm rot="0">
              <a:off x="1701" y="2524"/>
              <a:ext cx="8460" cy="576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732" name="Text Box 7"/>
            <p:cNvSpPr txBox="1"/>
            <p:nvPr/>
          </p:nvSpPr>
          <p:spPr>
            <a:xfrm rot="0">
              <a:off x="2602" y="2524"/>
              <a:ext cx="2879" cy="540"/>
            </a:xfrm>
            <a:prstGeom prst="rect"/>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just" eaLnBrk="1" hangingPunct="1" indent="0" lvl="0" marL="0">
                <a:spcBef>
                  <a:spcPct val="0"/>
                </a:spcBef>
                <a:buSzPct val="100000"/>
                <a:buFontTx/>
                <a:buNone/>
              </a:pPr>
              <a:r>
                <a:rPr altLang="ja-JP" sz="1000" lang="en-GB">
                  <a:latin typeface="Century" pitchFamily="18" charset="0"/>
                  <a:ea typeface="ＭＳ 明朝" pitchFamily="0" charset="-128"/>
                </a:rPr>
                <a:t>Problem recognition</a:t>
              </a:r>
            </a:p>
          </p:txBody>
        </p:sp>
        <p:sp>
          <p:nvSpPr>
            <p:cNvPr id="1048733" name="Text Box 8"/>
            <p:cNvSpPr txBox="1"/>
            <p:nvPr/>
          </p:nvSpPr>
          <p:spPr>
            <a:xfrm rot="0">
              <a:off x="2601" y="3424"/>
              <a:ext cx="2880" cy="540"/>
            </a:xfrm>
            <a:prstGeom prst="rect"/>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just" eaLnBrk="1" hangingPunct="1" indent="0" lvl="0" marL="0">
                <a:spcBef>
                  <a:spcPct val="0"/>
                </a:spcBef>
                <a:buSzPct val="100000"/>
                <a:buFontTx/>
                <a:buNone/>
              </a:pPr>
              <a:r>
                <a:rPr altLang="ja-JP" sz="1000" lang="en-GB">
                  <a:latin typeface="Century" pitchFamily="18" charset="0"/>
                  <a:ea typeface="ＭＳ 明朝" pitchFamily="0" charset="-128"/>
                </a:rPr>
                <a:t>Problem definition</a:t>
              </a:r>
            </a:p>
          </p:txBody>
        </p:sp>
        <p:sp>
          <p:nvSpPr>
            <p:cNvPr id="1048734" name="Text Box 9"/>
            <p:cNvSpPr txBox="1"/>
            <p:nvPr/>
          </p:nvSpPr>
          <p:spPr>
            <a:xfrm rot="0">
              <a:off x="2601" y="4504"/>
              <a:ext cx="2880" cy="540"/>
            </a:xfrm>
            <a:prstGeom prst="rect"/>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just" eaLnBrk="1" hangingPunct="1" indent="0" lvl="0" marL="0">
                <a:spcBef>
                  <a:spcPct val="0"/>
                </a:spcBef>
                <a:buSzPct val="100000"/>
                <a:buFontTx/>
                <a:buNone/>
              </a:pPr>
              <a:r>
                <a:rPr altLang="ja-JP" sz="1000" lang="en-GB">
                  <a:latin typeface="Century" pitchFamily="18" charset="0"/>
                  <a:ea typeface="ＭＳ 明朝" pitchFamily="0" charset="-128"/>
                </a:rPr>
                <a:t>Program design</a:t>
              </a:r>
            </a:p>
          </p:txBody>
        </p:sp>
        <p:sp>
          <p:nvSpPr>
            <p:cNvPr id="1048735" name="Text Box 10"/>
            <p:cNvSpPr txBox="1"/>
            <p:nvPr/>
          </p:nvSpPr>
          <p:spPr>
            <a:xfrm rot="0">
              <a:off x="2601" y="5584"/>
              <a:ext cx="2880" cy="540"/>
            </a:xfrm>
            <a:prstGeom prst="rect"/>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just" eaLnBrk="1" hangingPunct="1" indent="0" lvl="0" marL="0">
                <a:spcBef>
                  <a:spcPct val="0"/>
                </a:spcBef>
                <a:buSzPct val="100000"/>
                <a:buFontTx/>
                <a:buNone/>
              </a:pPr>
              <a:r>
                <a:rPr altLang="ja-JP" sz="1000" lang="en-GB">
                  <a:latin typeface="Century" pitchFamily="18" charset="0"/>
                  <a:ea typeface="ＭＳ 明朝" pitchFamily="0" charset="-128"/>
                </a:rPr>
                <a:t>Program coding</a:t>
              </a:r>
            </a:p>
          </p:txBody>
        </p:sp>
        <p:sp>
          <p:nvSpPr>
            <p:cNvPr id="1048736" name="Text Box 11"/>
            <p:cNvSpPr txBox="1"/>
            <p:nvPr/>
          </p:nvSpPr>
          <p:spPr>
            <a:xfrm rot="0">
              <a:off x="2601" y="6664"/>
              <a:ext cx="2880" cy="540"/>
            </a:xfrm>
            <a:prstGeom prst="rect"/>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just" eaLnBrk="1" hangingPunct="1" indent="0" lvl="0" marL="0">
                <a:spcBef>
                  <a:spcPct val="0"/>
                </a:spcBef>
                <a:buSzPct val="100000"/>
                <a:buFontTx/>
                <a:buNone/>
              </a:pPr>
              <a:r>
                <a:rPr altLang="ja-JP" sz="1000" lang="en-GB">
                  <a:latin typeface="Century" pitchFamily="18" charset="0"/>
                  <a:ea typeface="ＭＳ 明朝" pitchFamily="0" charset="-128"/>
                </a:rPr>
                <a:t>Program testing</a:t>
              </a:r>
            </a:p>
          </p:txBody>
        </p:sp>
        <p:sp>
          <p:nvSpPr>
            <p:cNvPr id="1048737" name="Text Box 12"/>
            <p:cNvSpPr txBox="1"/>
            <p:nvPr/>
          </p:nvSpPr>
          <p:spPr>
            <a:xfrm rot="0">
              <a:off x="2601" y="7744"/>
              <a:ext cx="2880" cy="540"/>
            </a:xfrm>
            <a:prstGeom prst="rect"/>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just" eaLnBrk="1" hangingPunct="1" indent="0" lvl="0" marL="0">
                <a:spcBef>
                  <a:spcPct val="0"/>
                </a:spcBef>
                <a:buSzPct val="100000"/>
                <a:buFontTx/>
                <a:buNone/>
              </a:pPr>
              <a:r>
                <a:rPr altLang="ja-JP" sz="1000" lang="en-GB">
                  <a:latin typeface="Century" pitchFamily="18" charset="0"/>
                  <a:ea typeface="ＭＳ 明朝" pitchFamily="0" charset="-128"/>
                </a:rPr>
                <a:t>Program implemetation</a:t>
              </a:r>
            </a:p>
          </p:txBody>
        </p:sp>
        <p:sp>
          <p:nvSpPr>
            <p:cNvPr id="1048738" name="Text Box 13"/>
            <p:cNvSpPr txBox="1"/>
            <p:nvPr/>
          </p:nvSpPr>
          <p:spPr>
            <a:xfrm rot="0">
              <a:off x="7281" y="2524"/>
              <a:ext cx="2880" cy="540"/>
            </a:xfrm>
            <a:prstGeom prst="rect"/>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just" eaLnBrk="1" hangingPunct="1" indent="0" lvl="0" marL="0">
                <a:spcBef>
                  <a:spcPct val="0"/>
                </a:spcBef>
                <a:buSzPct val="100000"/>
                <a:buFontTx/>
                <a:buNone/>
              </a:pPr>
              <a:r>
                <a:rPr altLang="ja-JP" sz="1000" lang="en-GB">
                  <a:latin typeface="Century" pitchFamily="18" charset="0"/>
                  <a:ea typeface="ＭＳ 明朝" pitchFamily="0" charset="-128"/>
                </a:rPr>
                <a:t>Documentation</a:t>
              </a:r>
            </a:p>
          </p:txBody>
        </p:sp>
        <p:sp>
          <p:nvSpPr>
            <p:cNvPr id="1048739" name="Line 14"/>
            <p:cNvSpPr/>
            <p:nvPr/>
          </p:nvSpPr>
          <p:spPr>
            <a:xfrm rot="0">
              <a:off x="1881" y="2524"/>
              <a:ext cx="0" cy="5760"/>
            </a:xfrm>
            <a:prstGeom prst="line"/>
            <a:noFill/>
            <a:ln w="9525" cap="flat" cmpd="sng">
              <a:solidFill>
                <a:srgbClr val="000000">
                  <a:alpha val="100000"/>
                </a:srgbClr>
              </a:solidFill>
              <a:prstDash val="dash"/>
              <a:round/>
            </a:ln>
          </p:spPr>
        </p:sp>
        <p:sp>
          <p:nvSpPr>
            <p:cNvPr id="1048740" name="Line 15"/>
            <p:cNvSpPr/>
            <p:nvPr/>
          </p:nvSpPr>
          <p:spPr>
            <a:xfrm rot="0" flipH="1">
              <a:off x="1881" y="2524"/>
              <a:ext cx="720" cy="1"/>
            </a:xfrm>
            <a:prstGeom prst="line"/>
            <a:noFill/>
            <a:ln w="9525" cap="flat" cmpd="sng">
              <a:solidFill>
                <a:srgbClr val="000000">
                  <a:alpha val="100000"/>
                </a:srgbClr>
              </a:solidFill>
              <a:prstDash val="solid"/>
              <a:round/>
              <a:headEnd type="triangle" w="med" len="med"/>
            </a:ln>
          </p:spPr>
        </p:sp>
        <p:sp>
          <p:nvSpPr>
            <p:cNvPr id="1048741" name="Line 16"/>
            <p:cNvSpPr/>
            <p:nvPr/>
          </p:nvSpPr>
          <p:spPr>
            <a:xfrm rot="0" flipH="1">
              <a:off x="1881" y="3783"/>
              <a:ext cx="720" cy="1"/>
            </a:xfrm>
            <a:prstGeom prst="line"/>
            <a:noFill/>
            <a:ln w="9525" cap="flat" cmpd="sng">
              <a:solidFill>
                <a:srgbClr val="000000">
                  <a:alpha val="100000"/>
                </a:srgbClr>
              </a:solidFill>
              <a:prstDash val="solid"/>
              <a:round/>
              <a:headEnd type="triangle" w="med" len="med"/>
            </a:ln>
          </p:spPr>
        </p:sp>
        <p:sp>
          <p:nvSpPr>
            <p:cNvPr id="1048742" name="Line 17"/>
            <p:cNvSpPr/>
            <p:nvPr/>
          </p:nvSpPr>
          <p:spPr>
            <a:xfrm rot="0" flipH="1">
              <a:off x="1881" y="4863"/>
              <a:ext cx="720" cy="1"/>
            </a:xfrm>
            <a:prstGeom prst="line"/>
            <a:noFill/>
            <a:ln w="9525" cap="flat" cmpd="sng">
              <a:solidFill>
                <a:srgbClr val="000000">
                  <a:alpha val="100000"/>
                </a:srgbClr>
              </a:solidFill>
              <a:prstDash val="solid"/>
              <a:round/>
              <a:headEnd type="triangle" w="med" len="med"/>
            </a:ln>
          </p:spPr>
        </p:sp>
        <p:sp>
          <p:nvSpPr>
            <p:cNvPr id="1048743" name="Line 18"/>
            <p:cNvSpPr/>
            <p:nvPr/>
          </p:nvSpPr>
          <p:spPr>
            <a:xfrm rot="0" flipH="1">
              <a:off x="1881" y="5943"/>
              <a:ext cx="720" cy="1"/>
            </a:xfrm>
            <a:prstGeom prst="line"/>
            <a:noFill/>
            <a:ln w="9525" cap="flat" cmpd="sng">
              <a:solidFill>
                <a:srgbClr val="000000">
                  <a:alpha val="100000"/>
                </a:srgbClr>
              </a:solidFill>
              <a:prstDash val="solid"/>
              <a:round/>
              <a:headEnd type="triangle" w="med" len="med"/>
            </a:ln>
          </p:spPr>
        </p:sp>
        <p:sp>
          <p:nvSpPr>
            <p:cNvPr id="1048744" name="Line 19"/>
            <p:cNvSpPr/>
            <p:nvPr/>
          </p:nvSpPr>
          <p:spPr>
            <a:xfrm rot="0" flipH="1">
              <a:off x="1881" y="7023"/>
              <a:ext cx="720" cy="1"/>
            </a:xfrm>
            <a:prstGeom prst="line"/>
            <a:noFill/>
            <a:ln w="9525" cap="flat" cmpd="sng">
              <a:solidFill>
                <a:srgbClr val="000000">
                  <a:alpha val="100000"/>
                </a:srgbClr>
              </a:solidFill>
              <a:prstDash val="solid"/>
              <a:round/>
              <a:headEnd type="triangle" w="med" len="med"/>
            </a:ln>
          </p:spPr>
        </p:sp>
        <p:sp>
          <p:nvSpPr>
            <p:cNvPr id="1048745" name="Line 20"/>
            <p:cNvSpPr/>
            <p:nvPr/>
          </p:nvSpPr>
          <p:spPr>
            <a:xfrm rot="0" flipH="1">
              <a:off x="1881" y="8103"/>
              <a:ext cx="720" cy="1"/>
            </a:xfrm>
            <a:prstGeom prst="line"/>
            <a:noFill/>
            <a:ln w="9525" cap="flat" cmpd="sng">
              <a:solidFill>
                <a:srgbClr val="000000">
                  <a:alpha val="100000"/>
                </a:srgbClr>
              </a:solidFill>
              <a:prstDash val="solid"/>
              <a:round/>
              <a:headEnd type="triangle" w="med" len="med"/>
            </a:ln>
          </p:spPr>
        </p:sp>
        <p:sp>
          <p:nvSpPr>
            <p:cNvPr id="1048746" name="Line 21"/>
            <p:cNvSpPr/>
            <p:nvPr/>
          </p:nvSpPr>
          <p:spPr>
            <a:xfrm rot="0" flipH="1">
              <a:off x="1881" y="3603"/>
              <a:ext cx="720" cy="1"/>
            </a:xfrm>
            <a:prstGeom prst="line"/>
            <a:noFill/>
            <a:ln w="9525" cap="flat" cmpd="sng">
              <a:solidFill>
                <a:srgbClr val="000000">
                  <a:alpha val="100000"/>
                </a:srgbClr>
              </a:solidFill>
              <a:prstDash val="solid"/>
              <a:round/>
            </a:ln>
          </p:spPr>
        </p:sp>
        <p:sp>
          <p:nvSpPr>
            <p:cNvPr id="1048747" name="Line 22"/>
            <p:cNvSpPr/>
            <p:nvPr/>
          </p:nvSpPr>
          <p:spPr>
            <a:xfrm rot="0" flipH="1">
              <a:off x="1881" y="4683"/>
              <a:ext cx="720" cy="1"/>
            </a:xfrm>
            <a:prstGeom prst="line"/>
            <a:noFill/>
            <a:ln w="9525" cap="flat" cmpd="sng">
              <a:solidFill>
                <a:srgbClr val="000000">
                  <a:alpha val="100000"/>
                </a:srgbClr>
              </a:solidFill>
              <a:prstDash val="solid"/>
              <a:round/>
            </a:ln>
          </p:spPr>
        </p:sp>
        <p:sp>
          <p:nvSpPr>
            <p:cNvPr id="1048748" name="Line 23"/>
            <p:cNvSpPr/>
            <p:nvPr/>
          </p:nvSpPr>
          <p:spPr>
            <a:xfrm rot="0" flipH="1">
              <a:off x="1881" y="5763"/>
              <a:ext cx="720" cy="1"/>
            </a:xfrm>
            <a:prstGeom prst="line"/>
            <a:noFill/>
            <a:ln w="9525" cap="flat" cmpd="sng">
              <a:solidFill>
                <a:srgbClr val="000000">
                  <a:alpha val="100000"/>
                </a:srgbClr>
              </a:solidFill>
              <a:prstDash val="solid"/>
              <a:round/>
            </a:ln>
          </p:spPr>
        </p:sp>
        <p:sp>
          <p:nvSpPr>
            <p:cNvPr id="1048749" name="Line 24"/>
            <p:cNvSpPr/>
            <p:nvPr/>
          </p:nvSpPr>
          <p:spPr>
            <a:xfrm rot="0" flipH="1">
              <a:off x="1881" y="6844"/>
              <a:ext cx="720" cy="1"/>
            </a:xfrm>
            <a:prstGeom prst="line"/>
            <a:noFill/>
            <a:ln w="9525" cap="flat" cmpd="sng">
              <a:solidFill>
                <a:srgbClr val="000000">
                  <a:alpha val="100000"/>
                </a:srgbClr>
              </a:solidFill>
              <a:prstDash val="solid"/>
              <a:round/>
            </a:ln>
          </p:spPr>
        </p:sp>
        <p:sp>
          <p:nvSpPr>
            <p:cNvPr id="1048750" name="Line 25"/>
            <p:cNvSpPr/>
            <p:nvPr/>
          </p:nvSpPr>
          <p:spPr>
            <a:xfrm rot="0" flipH="1">
              <a:off x="1881" y="7923"/>
              <a:ext cx="720" cy="1"/>
            </a:xfrm>
            <a:prstGeom prst="line"/>
            <a:noFill/>
            <a:ln w="9525" cap="flat" cmpd="sng">
              <a:solidFill>
                <a:srgbClr val="000000">
                  <a:alpha val="100000"/>
                </a:srgbClr>
              </a:solidFill>
              <a:prstDash val="solid"/>
              <a:round/>
            </a:ln>
          </p:spPr>
        </p:sp>
        <p:sp>
          <p:nvSpPr>
            <p:cNvPr id="1048751" name="Line 26"/>
            <p:cNvSpPr/>
            <p:nvPr/>
          </p:nvSpPr>
          <p:spPr>
            <a:xfrm rot="0">
              <a:off x="3681" y="3064"/>
              <a:ext cx="0" cy="360"/>
            </a:xfrm>
            <a:prstGeom prst="line"/>
            <a:noFill/>
            <a:ln w="9525" cap="flat" cmpd="sng">
              <a:solidFill>
                <a:srgbClr val="000000">
                  <a:alpha val="100000"/>
                </a:srgbClr>
              </a:solidFill>
              <a:prstDash val="solid"/>
              <a:round/>
              <a:tailEnd type="triangle" w="med" len="med"/>
            </a:ln>
          </p:spPr>
        </p:sp>
        <p:sp>
          <p:nvSpPr>
            <p:cNvPr id="1048752" name="Line 27"/>
            <p:cNvSpPr/>
            <p:nvPr/>
          </p:nvSpPr>
          <p:spPr>
            <a:xfrm rot="0">
              <a:off x="3681" y="3964"/>
              <a:ext cx="1" cy="540"/>
            </a:xfrm>
            <a:prstGeom prst="line"/>
            <a:noFill/>
            <a:ln w="9525" cap="flat" cmpd="sng">
              <a:solidFill>
                <a:srgbClr val="000000">
                  <a:alpha val="100000"/>
                </a:srgbClr>
              </a:solidFill>
              <a:prstDash val="solid"/>
              <a:round/>
              <a:tailEnd type="triangle" w="med" len="med"/>
            </a:ln>
          </p:spPr>
        </p:sp>
        <p:sp>
          <p:nvSpPr>
            <p:cNvPr id="1048753" name="Line 28"/>
            <p:cNvSpPr/>
            <p:nvPr/>
          </p:nvSpPr>
          <p:spPr>
            <a:xfrm rot="0">
              <a:off x="3681" y="5044"/>
              <a:ext cx="1" cy="540"/>
            </a:xfrm>
            <a:prstGeom prst="line"/>
            <a:noFill/>
            <a:ln w="9525" cap="flat" cmpd="sng">
              <a:solidFill>
                <a:srgbClr val="000000">
                  <a:alpha val="100000"/>
                </a:srgbClr>
              </a:solidFill>
              <a:prstDash val="solid"/>
              <a:round/>
              <a:tailEnd type="triangle" w="med" len="med"/>
            </a:ln>
          </p:spPr>
        </p:sp>
        <p:sp>
          <p:nvSpPr>
            <p:cNvPr id="1048754" name="Line 29"/>
            <p:cNvSpPr/>
            <p:nvPr/>
          </p:nvSpPr>
          <p:spPr>
            <a:xfrm rot="0">
              <a:off x="3681" y="6124"/>
              <a:ext cx="1" cy="540"/>
            </a:xfrm>
            <a:prstGeom prst="line"/>
            <a:noFill/>
            <a:ln w="9525" cap="flat" cmpd="sng">
              <a:solidFill>
                <a:srgbClr val="000000">
                  <a:alpha val="100000"/>
                </a:srgbClr>
              </a:solidFill>
              <a:prstDash val="solid"/>
              <a:round/>
              <a:tailEnd type="triangle" w="med" len="med"/>
            </a:ln>
          </p:spPr>
        </p:sp>
        <p:sp>
          <p:nvSpPr>
            <p:cNvPr id="1048755" name="Line 30"/>
            <p:cNvSpPr/>
            <p:nvPr/>
          </p:nvSpPr>
          <p:spPr>
            <a:xfrm rot="0">
              <a:off x="3681" y="7204"/>
              <a:ext cx="1" cy="540"/>
            </a:xfrm>
            <a:prstGeom prst="line"/>
            <a:noFill/>
            <a:ln w="9525" cap="flat" cmpd="sng">
              <a:solidFill>
                <a:srgbClr val="000000">
                  <a:alpha val="100000"/>
                </a:srgbClr>
              </a:solidFill>
              <a:prstDash val="solid"/>
              <a:round/>
              <a:tailEnd type="triangle" w="med" len="med"/>
            </a:ln>
          </p:spPr>
        </p:sp>
        <p:sp>
          <p:nvSpPr>
            <p:cNvPr id="1048756" name="Line 31"/>
            <p:cNvSpPr/>
            <p:nvPr/>
          </p:nvSpPr>
          <p:spPr>
            <a:xfrm rot="0">
              <a:off x="5481" y="2704"/>
              <a:ext cx="1800" cy="1"/>
            </a:xfrm>
            <a:prstGeom prst="line"/>
            <a:noFill/>
            <a:ln w="9525" cap="flat" cmpd="sng">
              <a:solidFill>
                <a:srgbClr val="000000">
                  <a:alpha val="100000"/>
                </a:srgbClr>
              </a:solidFill>
              <a:prstDash val="solid"/>
              <a:round/>
              <a:tailEnd type="triangle" w="med" len="med"/>
            </a:ln>
          </p:spPr>
        </p:sp>
        <p:sp>
          <p:nvSpPr>
            <p:cNvPr id="1048757" name="Line 32"/>
            <p:cNvSpPr/>
            <p:nvPr/>
          </p:nvSpPr>
          <p:spPr>
            <a:xfrm rot="0">
              <a:off x="8361" y="3064"/>
              <a:ext cx="1" cy="4860"/>
            </a:xfrm>
            <a:prstGeom prst="line"/>
            <a:noFill/>
            <a:ln w="9525" cap="flat" cmpd="sng">
              <a:solidFill>
                <a:srgbClr val="000000">
                  <a:alpha val="100000"/>
                </a:srgbClr>
              </a:solidFill>
              <a:prstDash val="solid"/>
              <a:round/>
              <a:headEnd type="triangle" w="med" len="med"/>
            </a:ln>
          </p:spPr>
        </p:sp>
        <p:sp>
          <p:nvSpPr>
            <p:cNvPr id="1048758" name="Line 33"/>
            <p:cNvSpPr/>
            <p:nvPr/>
          </p:nvSpPr>
          <p:spPr>
            <a:xfrm rot="0">
              <a:off x="5481" y="3604"/>
              <a:ext cx="2880" cy="1"/>
            </a:xfrm>
            <a:prstGeom prst="line"/>
            <a:noFill/>
            <a:ln w="9525" cap="flat" cmpd="sng">
              <a:solidFill>
                <a:srgbClr val="000000">
                  <a:alpha val="100000"/>
                </a:srgbClr>
              </a:solidFill>
              <a:prstDash val="solid"/>
              <a:round/>
              <a:tailEnd type="triangle" w="med" len="med"/>
            </a:ln>
          </p:spPr>
        </p:sp>
        <p:sp>
          <p:nvSpPr>
            <p:cNvPr id="1048759" name="Line 34"/>
            <p:cNvSpPr/>
            <p:nvPr/>
          </p:nvSpPr>
          <p:spPr>
            <a:xfrm rot="0">
              <a:off x="5481" y="4684"/>
              <a:ext cx="2880" cy="1"/>
            </a:xfrm>
            <a:prstGeom prst="line"/>
            <a:noFill/>
            <a:ln w="9525" cap="flat" cmpd="sng">
              <a:solidFill>
                <a:srgbClr val="000000">
                  <a:alpha val="100000"/>
                </a:srgbClr>
              </a:solidFill>
              <a:prstDash val="solid"/>
              <a:round/>
              <a:tailEnd type="triangle" w="med" len="med"/>
            </a:ln>
          </p:spPr>
        </p:sp>
        <p:sp>
          <p:nvSpPr>
            <p:cNvPr id="1048760" name="Line 35"/>
            <p:cNvSpPr/>
            <p:nvPr/>
          </p:nvSpPr>
          <p:spPr>
            <a:xfrm rot="0">
              <a:off x="5481" y="5764"/>
              <a:ext cx="2880" cy="1"/>
            </a:xfrm>
            <a:prstGeom prst="line"/>
            <a:noFill/>
            <a:ln w="9525" cap="flat" cmpd="sng">
              <a:solidFill>
                <a:srgbClr val="000000">
                  <a:alpha val="100000"/>
                </a:srgbClr>
              </a:solidFill>
              <a:prstDash val="solid"/>
              <a:round/>
              <a:tailEnd type="triangle" w="med" len="med"/>
            </a:ln>
          </p:spPr>
        </p:sp>
        <p:sp>
          <p:nvSpPr>
            <p:cNvPr id="1048761" name="Line 36"/>
            <p:cNvSpPr/>
            <p:nvPr/>
          </p:nvSpPr>
          <p:spPr>
            <a:xfrm rot="0">
              <a:off x="5481" y="6844"/>
              <a:ext cx="2880" cy="1"/>
            </a:xfrm>
            <a:prstGeom prst="line"/>
            <a:noFill/>
            <a:ln w="9525" cap="flat" cmpd="sng">
              <a:solidFill>
                <a:srgbClr val="000000">
                  <a:alpha val="100000"/>
                </a:srgbClr>
              </a:solidFill>
              <a:prstDash val="solid"/>
              <a:round/>
              <a:tailEnd type="triangle" w="med" len="med"/>
            </a:ln>
          </p:spPr>
        </p:sp>
        <p:sp>
          <p:nvSpPr>
            <p:cNvPr id="1048762" name="Line 37"/>
            <p:cNvSpPr/>
            <p:nvPr/>
          </p:nvSpPr>
          <p:spPr>
            <a:xfrm rot="0">
              <a:off x="5481" y="7923"/>
              <a:ext cx="2880" cy="1"/>
            </a:xfrm>
            <a:prstGeom prst="line"/>
            <a:noFill/>
            <a:ln w="9525" cap="flat" cmpd="sng">
              <a:solidFill>
                <a:srgbClr val="000000">
                  <a:alpha val="100000"/>
                </a:srgbClr>
              </a:solidFill>
              <a:prstDash val="solid"/>
              <a:round/>
              <a:tailEnd type="triangle" w="med" len="med"/>
            </a:ln>
          </p:spPr>
        </p:sp>
      </p:grpSp>
    </p:spTree>
  </p:cSld>
  <p:clrMapOvr>
    <a:masterClrMapping/>
  </p:clrMapOvr>
  <p:transition spd="slow" advClick="1">
    <p:wipe dir="l"/>
  </p:transition>
</p:sld>
</file>

<file path=ppt/slides/slide38.xml><?xml version="1.0" encoding="utf-8"?>
<p:sld xmlns:a="http://schemas.openxmlformats.org/drawingml/2006/main" xmlns:r="http://schemas.openxmlformats.org/officeDocument/2006/relationships" xmlns:p="http://schemas.openxmlformats.org/presentationml/2006/main" show="1" showMasterSp="1">
  <p:cSld>
    <p:spTree>
      <p:nvGrpSpPr>
        <p:cNvPr id="192" name=""/>
        <p:cNvGrpSpPr/>
        <p:nvPr/>
      </p:nvGrpSpPr>
      <p:grpSpPr>
        <a:xfrm rot="0">
          <a:off x="0" y="0"/>
          <a:ext cx="0" cy="0"/>
          <a:chOff x="0" y="0"/>
          <a:chExt cx="0" cy="0"/>
        </a:xfrm>
      </p:grpSpPr>
      <p:sp>
        <p:nvSpPr>
          <p:cNvPr id="104876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Problem recognition</a:t>
            </a:r>
          </a:p>
        </p:txBody>
      </p:sp>
      <p:sp>
        <p:nvSpPr>
          <p:cNvPr id="1048764"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US"/>
              <a:t>This refers to the understanding and interpretation of a particular problem. To understand a problem one has to look for key words such as compute, evaluate, compare etc. a programmer identifies problems in the environment and seeks to solve them by writing a computer program that would provide the solution.</a:t>
            </a:r>
          </a:p>
        </p:txBody>
      </p:sp>
    </p:spTree>
  </p:cSld>
  <p:clrMapOvr>
    <a:masterClrMapping/>
  </p:clrMapOvr>
  <p:transition spd="slow" advClick="1">
    <p:wipe dir="l"/>
  </p:transition>
</p:sld>
</file>

<file path=ppt/slides/slide39.xml><?xml version="1.0" encoding="utf-8"?>
<p:sld xmlns:a="http://schemas.openxmlformats.org/drawingml/2006/main" xmlns:r="http://schemas.openxmlformats.org/officeDocument/2006/relationships" xmlns:p="http://schemas.openxmlformats.org/presentationml/2006/main" show="1" showMasterSp="1">
  <p:cSld>
    <p:spTree>
      <p:nvGrpSpPr>
        <p:cNvPr id="193" name=""/>
        <p:cNvGrpSpPr/>
        <p:nvPr/>
      </p:nvGrpSpPr>
      <p:grpSpPr>
        <a:xfrm rot="0">
          <a:off x="0" y="0"/>
          <a:ext cx="0" cy="0"/>
          <a:chOff x="0" y="0"/>
          <a:chExt cx="0" cy="0"/>
        </a:xfrm>
      </p:grpSpPr>
      <p:sp>
        <p:nvSpPr>
          <p:cNvPr id="104876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US"/>
              <a:t>Circumstances that can cause the programmer to identify a problem</a:t>
            </a:r>
          </a:p>
        </p:txBody>
      </p:sp>
      <p:sp>
        <p:nvSpPr>
          <p:cNvPr id="1048766"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lang="en-US"/>
              <a:t>Opportunity to improve the current program.</a:t>
            </a:r>
          </a:p>
          <a:p>
            <a:pPr eaLnBrk="1" hangingPunct="1" lvl="0">
              <a:lnSpc>
                <a:spcPct val="90000"/>
              </a:lnSpc>
            </a:pPr>
            <a:endParaRPr altLang="ja-JP" lang="en-US"/>
          </a:p>
          <a:p>
            <a:pPr eaLnBrk="1" hangingPunct="1" lvl="0">
              <a:lnSpc>
                <a:spcPct val="90000"/>
              </a:lnSpc>
            </a:pPr>
            <a:r>
              <a:rPr altLang="ja-JP" lang="en-US">
                <a:solidFill>
                  <a:srgbClr val="FF0000"/>
                </a:solidFill>
              </a:rPr>
              <a:t>A new directive given by the management requiring a change in the status quo.</a:t>
            </a:r>
          </a:p>
          <a:p>
            <a:pPr eaLnBrk="1" hangingPunct="1" lvl="0">
              <a:lnSpc>
                <a:spcPct val="90000"/>
              </a:lnSpc>
            </a:pPr>
            <a:endParaRPr altLang="ja-JP" lang="en-US">
              <a:solidFill>
                <a:srgbClr val="FF0000"/>
              </a:solidFill>
            </a:endParaRPr>
          </a:p>
          <a:p>
            <a:pPr eaLnBrk="1" hangingPunct="1" lvl="0">
              <a:lnSpc>
                <a:spcPct val="90000"/>
              </a:lnSpc>
            </a:pPr>
            <a:r>
              <a:rPr altLang="ja-JP" lang="en-US"/>
              <a:t>Problems or undesirable situations that prevent an individual or organisation from achieving their purpose.</a:t>
            </a:r>
          </a:p>
        </p:txBody>
      </p:sp>
    </p:spTree>
  </p:cSld>
  <p:clrMapOvr>
    <a:masterClrMapping/>
  </p:clrMapOvr>
  <p:transition spd="slow" advClick="1">
    <p:wipe dir="l"/>
  </p:transition>
</p:sld>
</file>

<file path=ppt/slides/slide40.xml><?xml version="1.0" encoding="utf-8"?>
<p:sld xmlns:a="http://schemas.openxmlformats.org/drawingml/2006/main" xmlns:r="http://schemas.openxmlformats.org/officeDocument/2006/relationships" xmlns:p="http://schemas.openxmlformats.org/presentationml/2006/main" show="1" showMasterSp="1">
  <p:cSld>
    <p:spTree>
      <p:nvGrpSpPr>
        <p:cNvPr id="194" name=""/>
        <p:cNvGrpSpPr/>
        <p:nvPr/>
      </p:nvGrpSpPr>
      <p:grpSpPr>
        <a:xfrm rot="0">
          <a:off x="0" y="0"/>
          <a:ext cx="0" cy="0"/>
          <a:chOff x="0" y="0"/>
          <a:chExt cx="0" cy="0"/>
        </a:xfrm>
      </p:grpSpPr>
      <p:sp>
        <p:nvSpPr>
          <p:cNvPr id="104876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Problem definition</a:t>
            </a:r>
          </a:p>
        </p:txBody>
      </p:sp>
      <p:sp>
        <p:nvSpPr>
          <p:cNvPr id="1048768"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US"/>
              <a:t>At this stage the programmer tries to determine or define the likely input, processing and expected output using the keywords outlined at the problem recognition stage. The boundaries of the expected program are established and if several methods to solve the same problem are identified the best alternatives should be chosen. At the end of the stage requirement documentation for the new program is written.</a:t>
            </a:r>
          </a:p>
        </p:txBody>
      </p:sp>
    </p:spTree>
  </p:cSld>
  <p:clrMapOvr>
    <a:masterClrMapping/>
  </p:clrMapOvr>
  <p:transition spd="slow" advClick="1">
    <p:wipe dir="l"/>
  </p:transition>
</p:sld>
</file>

<file path=ppt/slides/slide41.xml><?xml version="1.0" encoding="utf-8"?>
<p:sld xmlns:a="http://schemas.openxmlformats.org/drawingml/2006/main" xmlns:r="http://schemas.openxmlformats.org/officeDocument/2006/relationships" xmlns:p="http://schemas.openxmlformats.org/presentationml/2006/main" show="1" showMasterSp="1">
  <p:cSld>
    <p:spTree>
      <p:nvGrpSpPr>
        <p:cNvPr id="195" name=""/>
        <p:cNvGrpSpPr/>
        <p:nvPr/>
      </p:nvGrpSpPr>
      <p:grpSpPr>
        <a:xfrm rot="0">
          <a:off x="0" y="0"/>
          <a:ext cx="0" cy="0"/>
          <a:chOff x="0" y="0"/>
          <a:chExt cx="0" cy="0"/>
        </a:xfrm>
      </p:grpSpPr>
      <p:sp>
        <p:nvSpPr>
          <p:cNvPr id="104876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Program design</a:t>
            </a:r>
          </a:p>
        </p:txBody>
      </p:sp>
      <p:sp>
        <p:nvSpPr>
          <p:cNvPr id="1048770"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sz="2400" lang="en-US"/>
              <a:t>This is the actual development of the program’s processing or problem solving logic called </a:t>
            </a:r>
            <a:r>
              <a:rPr altLang="ja-JP" b="1" sz="2400" lang="en-US"/>
              <a:t>algorithm.</a:t>
            </a:r>
            <a:r>
              <a:rPr altLang="ja-JP" sz="2400" lang="en-US"/>
              <a:t> (A limited number of logical steps that a program follows in order to solve a problem). The programmer comes up with an algorithm after analysing the requirements specifications. Some of the programs are made up of one large block code. i.e. they are Monolithic while others are made of several units called modules which work together to from the whole program. In modular programming, each module performs a specific task. This approach makes a program flexible, easier to read and debug. This phase enable the programmer to come up with models of the expected program. The model show the flow of events and data throughout the entire program from input of a program.</a:t>
            </a:r>
          </a:p>
        </p:txBody>
      </p:sp>
    </p:spTree>
  </p:cSld>
  <p:clrMapOvr>
    <a:masterClrMapping/>
  </p:clrMapOvr>
  <p:transition spd="slow" advClick="1">
    <p:wipe dir="l"/>
  </p:transition>
</p:sld>
</file>

<file path=ppt/slides/slide42.xml><?xml version="1.0" encoding="utf-8"?>
<p:sld xmlns:a="http://schemas.openxmlformats.org/drawingml/2006/main" xmlns:r="http://schemas.openxmlformats.org/officeDocument/2006/relationships" xmlns:p="http://schemas.openxmlformats.org/presentationml/2006/main" show="1" showMasterSp="1">
  <p:cSld>
    <p:spTree>
      <p:nvGrpSpPr>
        <p:cNvPr id="196" name=""/>
        <p:cNvGrpSpPr/>
        <p:nvPr/>
      </p:nvGrpSpPr>
      <p:grpSpPr>
        <a:xfrm rot="0">
          <a:off x="0" y="0"/>
          <a:ext cx="0" cy="0"/>
          <a:chOff x="0" y="0"/>
          <a:chExt cx="0" cy="0"/>
        </a:xfrm>
      </p:grpSpPr>
      <p:sp>
        <p:nvSpPr>
          <p:cNvPr id="104877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Monolithic and modular program</a:t>
            </a:r>
          </a:p>
        </p:txBody>
      </p:sp>
      <p:pic>
        <p:nvPicPr>
          <p:cNvPr id="2097157" name="Picture 11" descr="a non-modular program"/>
          <p:cNvPicPr>
            <a:picLocks/>
          </p:cNvPicPr>
          <p:nvPr>
            <p:ph sz="half" idx="4294967295"/>
          </p:nvPr>
        </p:nvPicPr>
        <p:blipFill>
          <a:blip xmlns:r="http://schemas.openxmlformats.org/officeDocument/2006/relationships" r:embed="rId1"/>
          <a:srcRect l="0" t="0" r="0" b="0"/>
          <a:stretch>
            <a:fillRect/>
          </a:stretch>
        </p:blipFill>
        <p:spPr>
          <a:xfrm rot="0">
            <a:off x="0" y="2409825"/>
            <a:ext cx="4572000" cy="3429000"/>
          </a:xfrm>
          <a:prstGeom prst="rect"/>
          <a:noFill/>
          <a:ln>
            <a:noFill/>
          </a:ln>
        </p:spPr>
      </p:pic>
      <p:pic>
        <p:nvPicPr>
          <p:cNvPr id="2097158" name="Picture 12" descr="a modular program"/>
          <p:cNvPicPr>
            <a:picLocks/>
          </p:cNvPicPr>
          <p:nvPr>
            <p:ph sz="half" idx="4294967295"/>
          </p:nvPr>
        </p:nvPicPr>
        <p:blipFill>
          <a:blip xmlns:r="http://schemas.openxmlformats.org/officeDocument/2006/relationships" r:embed="rId2"/>
          <a:srcRect l="0" t="0" r="0" b="0"/>
          <a:stretch>
            <a:fillRect/>
          </a:stretch>
        </p:blipFill>
        <p:spPr>
          <a:xfrm rot="0">
            <a:off x="4572000" y="2425700"/>
            <a:ext cx="4572000" cy="3429000"/>
          </a:xfrm>
          <a:prstGeom prst="rect"/>
          <a:noFill/>
          <a:ln>
            <a:noFill/>
          </a:ln>
        </p:spPr>
      </p:pic>
    </p:spTree>
  </p:cSld>
  <p:clrMapOvr>
    <a:masterClrMapping/>
  </p:clrMapOvr>
  <p:transition spd="slow" advClick="1">
    <p:wipe dir="l"/>
  </p:transition>
</p:sld>
</file>

<file path=ppt/slides/slide43.xml><?xml version="1.0" encoding="utf-8"?>
<p:sld xmlns:a="http://schemas.openxmlformats.org/drawingml/2006/main" xmlns:r="http://schemas.openxmlformats.org/officeDocument/2006/relationships" xmlns:p="http://schemas.openxmlformats.org/presentationml/2006/main" show="1" showMasterSp="1">
  <p:cSld>
    <p:spTree>
      <p:nvGrpSpPr>
        <p:cNvPr id="197" name=""/>
        <p:cNvGrpSpPr/>
        <p:nvPr/>
      </p:nvGrpSpPr>
      <p:grpSpPr>
        <a:xfrm rot="0">
          <a:off x="0" y="0"/>
          <a:ext cx="0" cy="0"/>
          <a:chOff x="0" y="0"/>
          <a:chExt cx="0" cy="0"/>
        </a:xfrm>
      </p:grpSpPr>
      <p:sp>
        <p:nvSpPr>
          <p:cNvPr id="1048772"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Program coding</a:t>
            </a:r>
          </a:p>
        </p:txBody>
      </p:sp>
      <p:sp>
        <p:nvSpPr>
          <p:cNvPr id="1048773"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US"/>
              <a:t>This is the actual process of converting a design model into its equivalent program. This is done by creating the program using a particular programming language. The end result of this stage is a source program that can be translated into machine readable form for the computer to execute and solve the target problem.</a:t>
            </a:r>
          </a:p>
        </p:txBody>
      </p:sp>
    </p:spTree>
  </p:cSld>
  <p:clrMapOvr>
    <a:masterClrMapping/>
  </p:clrMapOvr>
  <p:transition spd="slow" advClick="1">
    <p:wipe dir="l"/>
  </p:transition>
</p:sld>
</file>

<file path=ppt/slides/slide44.xml><?xml version="1.0" encoding="utf-8"?>
<p:sld xmlns:a="http://schemas.openxmlformats.org/drawingml/2006/main" xmlns:r="http://schemas.openxmlformats.org/officeDocument/2006/relationships" xmlns:p="http://schemas.openxmlformats.org/presentationml/2006/main" show="1" showMasterSp="1">
  <p:cSld>
    <p:spTree>
      <p:nvGrpSpPr>
        <p:cNvPr id="198" name=""/>
        <p:cNvGrpSpPr/>
        <p:nvPr/>
      </p:nvGrpSpPr>
      <p:grpSpPr>
        <a:xfrm rot="0">
          <a:off x="0" y="0"/>
          <a:ext cx="0" cy="0"/>
          <a:chOff x="0" y="0"/>
          <a:chExt cx="0" cy="0"/>
        </a:xfrm>
      </p:grpSpPr>
      <p:sp>
        <p:nvSpPr>
          <p:cNvPr id="1048774"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Program in Pascal and C++</a:t>
            </a:r>
          </a:p>
        </p:txBody>
      </p:sp>
      <p:graphicFrame>
        <p:nvGraphicFramePr>
          <p:cNvPr id="4194306" name=""/>
          <p:cNvGraphicFramePr>
            <a:graphicFrameLocks/>
          </p:cNvGraphicFramePr>
          <p:nvPr/>
        </p:nvGraphicFramePr>
        <p:xfrm rot="0">
          <a:off x="457200" y="1981200"/>
          <a:ext cx="8229600" cy="4616450"/>
        </p:xfrm>
        <a:graphic>
          <a:graphicData uri="http://schemas.openxmlformats.org/drawingml/2006/table">
            <a:tbl>
              <a:tblPr/>
              <a:tblGrid>
                <a:gridCol w="4835525"/>
                <a:gridCol w="3394075"/>
              </a:tblGrid>
              <a:tr h="528637">
                <a:tc>
                  <a:txBody>
                    <a:bodyPr/>
                    <a:p>
                      <a:pPr algn="ctr" eaLnBrk="1" hangingPunct="1" lvl="0">
                        <a:spcBef>
                          <a:spcPct val="20000"/>
                        </a:spcBef>
                        <a:buClr>
                          <a:schemeClr val="dk2"/>
                        </a:buClr>
                        <a:buSzPct val="75000"/>
                        <a:buFont typeface="Wingdings" pitchFamily="2" charset="2"/>
                        <a:buNone/>
                      </a:pPr>
                      <a:r>
                        <a:rPr altLang="ja-JP" b="0" sz="2800" lang="en-GB">
                          <a:solidFill>
                            <a:schemeClr val="dk1"/>
                          </a:solidFill>
                        </a:rPr>
                        <a:t>Program in Pascal</a:t>
                      </a:r>
                    </a:p>
                  </a:txBody>
                  <a:tcPr marL="91440" marR="91440" marT="45720" marB="45720" anchor="t" vert="horz">
                    <a:lnL w="28575" cap="flat" cmpd="sng">
                      <a:solidFill>
                        <a:schemeClr val="dk1">
                          <a:alpha val="100000"/>
                        </a:schemeClr>
                      </a:solidFill>
                      <a:prstDash val="solid"/>
                      <a:round/>
                    </a:lnL>
                    <a:lnR w="12700"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c>
                  <a:txBody>
                    <a:bodyPr/>
                    <a:p>
                      <a:pPr algn="ctr" eaLnBrk="1" hangingPunct="1" lvl="0">
                        <a:spcBef>
                          <a:spcPct val="20000"/>
                        </a:spcBef>
                        <a:buClr>
                          <a:schemeClr val="dk2"/>
                        </a:buClr>
                        <a:buSzPct val="75000"/>
                        <a:buFont typeface="Wingdings" pitchFamily="2" charset="2"/>
                        <a:buNone/>
                      </a:pPr>
                      <a:r>
                        <a:rPr altLang="ja-JP" b="0" sz="2800" lang="en-GB">
                          <a:solidFill>
                            <a:schemeClr val="dk1"/>
                          </a:solidFill>
                        </a:rPr>
                        <a:t>Program in C++</a:t>
                      </a:r>
                    </a:p>
                  </a:txBody>
                  <a:tcPr marL="91440" marR="91440" marT="45720" marB="45720" anchor="t" vert="horz">
                    <a:lnL w="12700" cap="flat" cmpd="sng">
                      <a:solidFill>
                        <a:schemeClr val="dk1">
                          <a:alpha val="100000"/>
                        </a:schemeClr>
                      </a:solidFill>
                      <a:prstDash val="solid"/>
                      <a:round/>
                    </a:lnL>
                    <a:lnR w="28575"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r>
              <a:tr h="4087812">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Program AreaCircle (input, output);</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Const Pi = 22/7;</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Var</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Radius, Area: real;</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Begin</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WriteIn (‘Enter the radius’);</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ReadIn (radius);</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Area: = Pi </a:t>
                      </a:r>
                      <a:r>
                        <a:rPr altLang="ja-JP" b="0" sz="2000" lang="en-GB">
                          <a:solidFill>
                            <a:schemeClr val="dk1"/>
                          </a:solidFill>
                        </a:rPr>
                        <a:t>*Radius </a:t>
                      </a:r>
                      <a:r>
                        <a:rPr altLang="ja-JP" b="0" sz="2000" lang="en-GB">
                          <a:solidFill>
                            <a:schemeClr val="dk1"/>
                          </a:solidFill>
                        </a:rPr>
                        <a:t>*Radius;</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WriteIn (‘The area is’, Area)</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End.</a:t>
                      </a:r>
                    </a:p>
                  </a:txBody>
                  <a:tcPr marL="91440" marR="91440" marT="45720" marB="45720"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#include&lt;iostream.h&gt;</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double radius, area;</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double pi = 22/7;</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main ()</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cout&lt;&lt;‘Enter the radius’;</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cin&gt;&gt;radius;</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area = pi </a:t>
                      </a:r>
                      <a:r>
                        <a:rPr altLang="ja-JP" b="0" sz="2000" lang="en-GB">
                          <a:solidFill>
                            <a:schemeClr val="dk1"/>
                          </a:solidFill>
                        </a:rPr>
                        <a:t>*radius </a:t>
                      </a:r>
                      <a:r>
                        <a:rPr altLang="ja-JP" b="0" sz="2000" lang="en-GB">
                          <a:solidFill>
                            <a:schemeClr val="dk1"/>
                          </a:solidFill>
                        </a:rPr>
                        <a:t>*radius</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cout&lt;&lt;‘The area is’, area;</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return 0;</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a:t>
                      </a:r>
                    </a:p>
                  </a:txBody>
                  <a:tcPr marL="91440" marR="91440" marT="45720" marB="45720"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r>
            </a:tbl>
          </a:graphicData>
        </a:graphic>
      </p:graphicFrame>
    </p:spTree>
  </p:cSld>
  <p:clrMapOvr>
    <a:masterClrMapping/>
  </p:clrMapOvr>
  <p:transition spd="slow" advClick="1">
    <p:wipe dir="l"/>
  </p:transition>
</p:sld>
</file>

<file path=ppt/slides/slide45.xml><?xml version="1.0" encoding="utf-8"?>
<p:sld xmlns:a="http://schemas.openxmlformats.org/drawingml/2006/main" xmlns:r="http://schemas.openxmlformats.org/officeDocument/2006/relationships" xmlns:p="http://schemas.openxmlformats.org/presentationml/2006/main" show="1" showMasterSp="1">
  <p:cSld>
    <p:spTree>
      <p:nvGrpSpPr>
        <p:cNvPr id="200" name=""/>
        <p:cNvGrpSpPr/>
        <p:nvPr/>
      </p:nvGrpSpPr>
      <p:grpSpPr>
        <a:xfrm rot="0">
          <a:off x="0" y="0"/>
          <a:ext cx="0" cy="0"/>
          <a:chOff x="0" y="0"/>
          <a:chExt cx="0" cy="0"/>
        </a:xfrm>
      </p:grpSpPr>
      <p:sp>
        <p:nvSpPr>
          <p:cNvPr id="1048785" name="Rectangle 4"/>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Explain the program codes 1</a:t>
            </a:r>
          </a:p>
        </p:txBody>
      </p:sp>
      <p:graphicFrame>
        <p:nvGraphicFramePr>
          <p:cNvPr id="4194307" name=""/>
          <p:cNvGraphicFramePr>
            <a:graphicFrameLocks/>
          </p:cNvGraphicFramePr>
          <p:nvPr/>
        </p:nvGraphicFramePr>
        <p:xfrm rot="0">
          <a:off x="457200" y="1981200"/>
          <a:ext cx="8229600" cy="4821237"/>
        </p:xfrm>
        <a:graphic>
          <a:graphicData uri="http://schemas.openxmlformats.org/drawingml/2006/table">
            <a:tbl>
              <a:tblPr/>
              <a:tblGrid>
                <a:gridCol w="2386012"/>
                <a:gridCol w="2665412"/>
                <a:gridCol w="3178175"/>
              </a:tblGrid>
              <a:tr h="584199">
                <a:tc>
                  <a:txBody>
                    <a:bodyPr/>
                    <a:p>
                      <a:pPr algn="ctr" eaLnBrk="1" hangingPunct="1" lvl="0">
                        <a:spcBef>
                          <a:spcPct val="20000"/>
                        </a:spcBef>
                        <a:buClr>
                          <a:schemeClr val="dk2"/>
                        </a:buClr>
                        <a:buSzPct val="75000"/>
                        <a:buFont typeface="Wingdings" pitchFamily="2" charset="2"/>
                        <a:buNone/>
                      </a:pPr>
                      <a:r>
                        <a:rPr altLang="ja-JP" b="0" sz="2800" lang="en-GB">
                          <a:solidFill>
                            <a:schemeClr val="dk1"/>
                          </a:solidFill>
                        </a:rPr>
                        <a:t>Pascal code</a:t>
                      </a:r>
                    </a:p>
                  </a:txBody>
                  <a:tcPr marL="91440" marR="91440" marT="45723" marB="45723" anchor="t" vert="horz">
                    <a:lnL w="28575" cap="flat" cmpd="sng">
                      <a:solidFill>
                        <a:schemeClr val="dk1">
                          <a:alpha val="100000"/>
                        </a:schemeClr>
                      </a:solidFill>
                      <a:prstDash val="solid"/>
                      <a:round/>
                    </a:lnL>
                    <a:lnR w="12700"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c>
                  <a:txBody>
                    <a:bodyPr/>
                    <a:p>
                      <a:pPr algn="ctr" eaLnBrk="1" hangingPunct="1" lvl="0">
                        <a:spcBef>
                          <a:spcPct val="20000"/>
                        </a:spcBef>
                        <a:buClr>
                          <a:schemeClr val="dk2"/>
                        </a:buClr>
                        <a:buSzPct val="75000"/>
                        <a:buFont typeface="Wingdings" pitchFamily="2" charset="2"/>
                        <a:buNone/>
                      </a:pPr>
                      <a:r>
                        <a:rPr altLang="ja-JP" b="0" sz="2800" lang="en-GB">
                          <a:solidFill>
                            <a:schemeClr val="dk1"/>
                          </a:solidFill>
                        </a:rPr>
                        <a:t>C++ code</a:t>
                      </a:r>
                    </a:p>
                  </a:txBody>
                  <a:tcPr marL="91440" marR="91440" marT="45723" marB="45723" anchor="t" vert="horz">
                    <a:lnL w="12700" cap="flat" cmpd="sng">
                      <a:solidFill>
                        <a:schemeClr val="dk1">
                          <a:alpha val="100000"/>
                        </a:schemeClr>
                      </a:solidFill>
                      <a:prstDash val="solid"/>
                      <a:round/>
                    </a:lnL>
                    <a:lnR w="12700"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c>
                  <a:txBody>
                    <a:bodyPr/>
                    <a:p>
                      <a:pPr algn="ctr" eaLnBrk="1" hangingPunct="1" lvl="0">
                        <a:spcBef>
                          <a:spcPct val="20000"/>
                        </a:spcBef>
                        <a:buClr>
                          <a:schemeClr val="dk2"/>
                        </a:buClr>
                        <a:buSzPct val="75000"/>
                        <a:buFont typeface="Wingdings" pitchFamily="2" charset="2"/>
                        <a:buNone/>
                      </a:pPr>
                      <a:r>
                        <a:rPr altLang="ja-JP" b="0" sz="2800" lang="en-GB">
                          <a:solidFill>
                            <a:schemeClr val="dk1"/>
                          </a:solidFill>
                        </a:rPr>
                        <a:t>Explanation</a:t>
                      </a:r>
                    </a:p>
                  </a:txBody>
                  <a:tcPr marL="91440" marR="91440" marT="45723" marB="45723" anchor="t" vert="horz">
                    <a:lnL w="12700" cap="flat" cmpd="sng">
                      <a:solidFill>
                        <a:schemeClr val="dk1">
                          <a:alpha val="100000"/>
                        </a:schemeClr>
                      </a:solidFill>
                      <a:prstDash val="solid"/>
                      <a:round/>
                    </a:lnL>
                    <a:lnR w="28575"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r>
              <a:tr h="2225674">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Program Areacircle</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(input, output);</a:t>
                      </a:r>
                    </a:p>
                  </a:txBody>
                  <a:tcPr marL="91440" marR="91440" marT="45723" marB="45723"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#include&lt;iostream.h&gt;</a:t>
                      </a:r>
                    </a:p>
                  </a:txBody>
                  <a:tcPr marL="91440" marR="91440" marT="45723" marB="45723"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The header of the programs. The statements in () and &lt;&gt; shows that the user inputs data via the keyboard and the program display information on the screen.</a:t>
                      </a:r>
                    </a:p>
                  </a:txBody>
                  <a:tcPr marL="91440" marR="91440" marT="45723" marB="45723"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1004887">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Const Pi = 3.142;</a:t>
                      </a:r>
                    </a:p>
                  </a:txBody>
                  <a:tcPr marL="91440" marR="91440" marT="45723" marB="45723"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double pi = 3.142;</a:t>
                      </a:r>
                    </a:p>
                  </a:txBody>
                  <a:tcPr marL="91440" marR="91440" marT="45723" marB="45723"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A constant has been declared with a name pi and value 3.142.</a:t>
                      </a:r>
                    </a:p>
                  </a:txBody>
                  <a:tcPr marL="91440" marR="91440" marT="45723" marB="45723"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1006474">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Var</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Radius, area:real</a:t>
                      </a:r>
                    </a:p>
                  </a:txBody>
                  <a:tcPr marL="91440" marR="91440" marT="45723" marB="45723"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double area, radius;</a:t>
                      </a:r>
                    </a:p>
                  </a:txBody>
                  <a:tcPr marL="91440" marR="91440" marT="45723" marB="45723"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Real variables with fractional part have been declared.</a:t>
                      </a:r>
                    </a:p>
                  </a:txBody>
                  <a:tcPr marL="91440" marR="91440" marT="45723" marB="45723"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r>
            </a:tbl>
          </a:graphicData>
        </a:graphic>
      </p:graphicFrame>
    </p:spTree>
  </p:cSld>
  <p:clrMapOvr>
    <a:masterClrMapping/>
  </p:clrMapOvr>
  <p:transition spd="slow" advClick="1">
    <p:wipe dir="l"/>
  </p:transition>
</p:sld>
</file>

<file path=ppt/slides/slide46.xml><?xml version="1.0" encoding="utf-8"?>
<p:sld xmlns:a="http://schemas.openxmlformats.org/drawingml/2006/main" xmlns:r="http://schemas.openxmlformats.org/officeDocument/2006/relationships" xmlns:p="http://schemas.openxmlformats.org/presentationml/2006/main" show="1" showMasterSp="1">
  <p:cSld>
    <p:spTree>
      <p:nvGrpSpPr>
        <p:cNvPr id="202" name=""/>
        <p:cNvGrpSpPr/>
        <p:nvPr/>
      </p:nvGrpSpPr>
      <p:grpSpPr>
        <a:xfrm rot="0">
          <a:off x="0" y="0"/>
          <a:ext cx="0" cy="0"/>
          <a:chOff x="0" y="0"/>
          <a:chExt cx="0" cy="0"/>
        </a:xfrm>
      </p:grpSpPr>
      <p:sp>
        <p:nvSpPr>
          <p:cNvPr id="1048807" name="Rectangle 4"/>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Explain the program codes 2</a:t>
            </a:r>
          </a:p>
        </p:txBody>
      </p:sp>
      <p:graphicFrame>
        <p:nvGraphicFramePr>
          <p:cNvPr id="4194308" name=""/>
          <p:cNvGraphicFramePr>
            <a:graphicFrameLocks/>
          </p:cNvGraphicFramePr>
          <p:nvPr/>
        </p:nvGraphicFramePr>
        <p:xfrm rot="0">
          <a:off x="457200" y="1981200"/>
          <a:ext cx="8229600" cy="4545012"/>
        </p:xfrm>
        <a:graphic>
          <a:graphicData uri="http://schemas.openxmlformats.org/drawingml/2006/table">
            <a:tbl>
              <a:tblPr/>
              <a:tblGrid>
                <a:gridCol w="2170112"/>
                <a:gridCol w="2808287"/>
                <a:gridCol w="3251200"/>
              </a:tblGrid>
              <a:tr h="584199">
                <a:tc>
                  <a:txBody>
                    <a:bodyPr/>
                    <a:p>
                      <a:pPr algn="ctr" eaLnBrk="1" hangingPunct="1" lvl="0">
                        <a:spcBef>
                          <a:spcPct val="20000"/>
                        </a:spcBef>
                        <a:buClr>
                          <a:schemeClr val="dk2"/>
                        </a:buClr>
                        <a:buSzPct val="75000"/>
                        <a:buFont typeface="Wingdings" pitchFamily="2" charset="2"/>
                        <a:buNone/>
                      </a:pPr>
                      <a:r>
                        <a:rPr altLang="ja-JP" b="0" sz="2800" lang="en-GB">
                          <a:solidFill>
                            <a:schemeClr val="dk1"/>
                          </a:solidFill>
                        </a:rPr>
                        <a:t>Pascal code</a:t>
                      </a:r>
                    </a:p>
                  </a:txBody>
                  <a:tcPr marL="91440" marR="91440" marT="45726" marB="45726" anchor="t" vert="horz">
                    <a:lnL w="28575" cap="flat" cmpd="sng">
                      <a:solidFill>
                        <a:schemeClr val="dk1">
                          <a:alpha val="100000"/>
                        </a:schemeClr>
                      </a:solidFill>
                      <a:prstDash val="solid"/>
                      <a:round/>
                    </a:lnL>
                    <a:lnR w="12700"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c>
                  <a:txBody>
                    <a:bodyPr/>
                    <a:p>
                      <a:pPr algn="ctr" eaLnBrk="1" hangingPunct="1" lvl="0">
                        <a:spcBef>
                          <a:spcPct val="20000"/>
                        </a:spcBef>
                        <a:buClr>
                          <a:schemeClr val="dk2"/>
                        </a:buClr>
                        <a:buSzPct val="75000"/>
                        <a:buFont typeface="Wingdings" pitchFamily="2" charset="2"/>
                        <a:buNone/>
                      </a:pPr>
                      <a:r>
                        <a:rPr altLang="ja-JP" b="0" sz="2800" lang="en-GB">
                          <a:solidFill>
                            <a:schemeClr val="dk1"/>
                          </a:solidFill>
                        </a:rPr>
                        <a:t>C++ code</a:t>
                      </a:r>
                    </a:p>
                  </a:txBody>
                  <a:tcPr marL="91440" marR="91440" marT="45726" marB="45726" anchor="t" vert="horz">
                    <a:lnL w="12700" cap="flat" cmpd="sng">
                      <a:solidFill>
                        <a:schemeClr val="dk1">
                          <a:alpha val="100000"/>
                        </a:schemeClr>
                      </a:solidFill>
                      <a:prstDash val="solid"/>
                      <a:round/>
                    </a:lnL>
                    <a:lnR w="12700"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c>
                  <a:txBody>
                    <a:bodyPr/>
                    <a:p>
                      <a:pPr algn="ctr" eaLnBrk="1" hangingPunct="1" lvl="0">
                        <a:spcBef>
                          <a:spcPct val="20000"/>
                        </a:spcBef>
                        <a:buClr>
                          <a:schemeClr val="dk2"/>
                        </a:buClr>
                        <a:buSzPct val="75000"/>
                        <a:buFont typeface="Wingdings" pitchFamily="2" charset="2"/>
                        <a:buNone/>
                      </a:pPr>
                      <a:r>
                        <a:rPr altLang="ja-JP" b="0" sz="2800" lang="en-GB">
                          <a:solidFill>
                            <a:schemeClr val="dk1"/>
                          </a:solidFill>
                        </a:rPr>
                        <a:t>Explanation</a:t>
                      </a:r>
                    </a:p>
                  </a:txBody>
                  <a:tcPr marL="91440" marR="91440" marT="45726" marB="45726" anchor="t" vert="horz">
                    <a:lnL w="12700" cap="flat" cmpd="sng">
                      <a:solidFill>
                        <a:schemeClr val="dk1">
                          <a:alpha val="100000"/>
                        </a:schemeClr>
                      </a:solidFill>
                      <a:prstDash val="solid"/>
                      <a:round/>
                    </a:lnL>
                    <a:lnR w="28575"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r>
              <a:tr h="1171574">
                <a:tc>
                  <a:txBody>
                    <a:bodyPr/>
                    <a:p>
                      <a:pPr algn="l" eaLnBrk="1" hangingPunct="1" lvl="0">
                        <a:spcBef>
                          <a:spcPct val="20000"/>
                        </a:spcBef>
                        <a:buClr>
                          <a:schemeClr val="dk2"/>
                        </a:buClr>
                        <a:buSzPct val="75000"/>
                        <a:buFont typeface="Wingdings" pitchFamily="2" charset="2"/>
                        <a:buNone/>
                      </a:pPr>
                      <a:r>
                        <a:rPr altLang="ja-JP" b="0" sz="2000" lang="en-US">
                          <a:solidFill>
                            <a:srgbClr val="000000"/>
                          </a:solidFill>
                          <a:latin typeface="Century" pitchFamily="18" charset="0"/>
                          <a:ea typeface="ＭＳ 明朝" pitchFamily="0" charset="-128"/>
                        </a:rPr>
                        <a:t>Begin</a:t>
                      </a:r>
                      <a:r>
                        <a:rPr altLang="ja-JP" b="0" sz="2000" lang="en-US">
                          <a:solidFill>
                            <a:srgbClr val="000000"/>
                          </a:solidFill>
                          <a:ea typeface="ＭＳ 明朝" pitchFamily="0" charset="-128"/>
                        </a:rPr>
                        <a:t> </a:t>
                      </a:r>
                    </a:p>
                  </a:txBody>
                  <a:tcPr marL="91440" marR="91440" marT="45726" marB="45726"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rgbClr val="000000"/>
                          </a:solidFill>
                          <a:latin typeface="Century" pitchFamily="18" charset="0"/>
                          <a:ea typeface="ＭＳ 明朝" pitchFamily="0" charset="-128"/>
                        </a:rPr>
                        <a:t>{</a:t>
                      </a:r>
                      <a:r>
                        <a:rPr altLang="ja-JP" b="0" sz="2000" lang="en-US">
                          <a:solidFill>
                            <a:srgbClr val="000000"/>
                          </a:solidFill>
                          <a:ea typeface="ＭＳ 明朝" pitchFamily="0" charset="-128"/>
                        </a:rPr>
                        <a:t> </a:t>
                      </a:r>
                    </a:p>
                  </a:txBody>
                  <a:tcPr marL="91440" marR="91440" marT="45726" marB="45726"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rgbClr val="000000"/>
                          </a:solidFill>
                          <a:latin typeface="Century" pitchFamily="18" charset="0"/>
                          <a:ea typeface="ＭＳ 明朝" pitchFamily="0" charset="-128"/>
                        </a:rPr>
                        <a:t>Marks the beginning of the program body or executable statements.</a:t>
                      </a:r>
                      <a:r>
                        <a:rPr altLang="ja-JP" b="0" sz="2000" lang="en-US">
                          <a:solidFill>
                            <a:srgbClr val="000000"/>
                          </a:solidFill>
                          <a:ea typeface="ＭＳ 明朝" pitchFamily="0" charset="-128"/>
                        </a:rPr>
                        <a:t> </a:t>
                      </a:r>
                    </a:p>
                  </a:txBody>
                  <a:tcPr marL="91440" marR="91440" marT="45726" marB="45726"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1173162">
                <a:tc>
                  <a:txBody>
                    <a:bodyPr/>
                    <a:p>
                      <a:pPr algn="l" eaLnBrk="1" hangingPunct="1" lvl="0">
                        <a:spcBef>
                          <a:spcPct val="20000"/>
                        </a:spcBef>
                        <a:buClr>
                          <a:schemeClr val="dk2"/>
                        </a:buClr>
                        <a:buSzPct val="75000"/>
                        <a:buFont typeface="Wingdings" pitchFamily="2" charset="2"/>
                        <a:buNone/>
                      </a:pPr>
                      <a:r>
                        <a:rPr altLang="ja-JP" b="0" sz="2000" lang="en-US">
                          <a:solidFill>
                            <a:srgbClr val="000000"/>
                          </a:solidFill>
                          <a:latin typeface="Century" pitchFamily="18" charset="0"/>
                          <a:ea typeface="ＭＳ 明朝" pitchFamily="0" charset="-128"/>
                        </a:rPr>
                        <a:t>WtiteIn</a:t>
                      </a:r>
                      <a:r>
                        <a:rPr altLang="ja-JP" b="0" sz="2000" lang="en-US">
                          <a:solidFill>
                            <a:srgbClr val="000000"/>
                          </a:solidFill>
                          <a:ea typeface="ＭＳ 明朝" pitchFamily="0" charset="-128"/>
                        </a:rPr>
                        <a:t> </a:t>
                      </a:r>
                    </a:p>
                  </a:txBody>
                  <a:tcPr marL="91440" marR="91440" marT="45726" marB="45726"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rgbClr val="000000"/>
                          </a:solidFill>
                          <a:latin typeface="Century" pitchFamily="18" charset="0"/>
                          <a:ea typeface="ＭＳ 明朝" pitchFamily="0" charset="-128"/>
                        </a:rPr>
                        <a:t>cout&lt;&lt;</a:t>
                      </a:r>
                      <a:r>
                        <a:rPr altLang="ja-JP" b="0" sz="2000" lang="en-GB">
                          <a:solidFill>
                            <a:srgbClr val="000000"/>
                          </a:solidFill>
                          <a:ea typeface="ＭＳ 明朝" pitchFamily="0" charset="-128"/>
                        </a:rPr>
                        <a:t>’</a:t>
                      </a:r>
                      <a:r>
                        <a:rPr altLang="ja-JP" b="0" sz="2000" lang="en-GB">
                          <a:solidFill>
                            <a:srgbClr val="000000"/>
                          </a:solidFill>
                          <a:latin typeface="Century" pitchFamily="18" charset="0"/>
                          <a:ea typeface="ＭＳ 明朝" pitchFamily="0" charset="-128"/>
                        </a:rPr>
                        <a:t>Enter radius</a:t>
                      </a:r>
                      <a:r>
                        <a:rPr altLang="ja-JP" b="0" sz="2000" lang="en-GB">
                          <a:solidFill>
                            <a:srgbClr val="000000"/>
                          </a:solidFill>
                          <a:ea typeface="ＭＳ 明朝" pitchFamily="0" charset="-128"/>
                        </a:rPr>
                        <a:t>’</a:t>
                      </a:r>
                      <a:r>
                        <a:rPr altLang="ja-JP" b="0" sz="2000" lang="en-GB">
                          <a:solidFill>
                            <a:srgbClr val="000000"/>
                          </a:solidFill>
                          <a:latin typeface="Century" pitchFamily="18" charset="0"/>
                          <a:ea typeface="ＭＳ 明朝" pitchFamily="0" charset="-128"/>
                        </a:rPr>
                        <a:t>:</a:t>
                      </a:r>
                      <a:r>
                        <a:rPr altLang="ja-JP" b="0" sz="2000" lang="en-US">
                          <a:solidFill>
                            <a:srgbClr val="000000"/>
                          </a:solidFill>
                          <a:ea typeface="ＭＳ 明朝" pitchFamily="0" charset="-128"/>
                        </a:rPr>
                        <a:t> </a:t>
                      </a:r>
                    </a:p>
                  </a:txBody>
                  <a:tcPr marL="91440" marR="91440" marT="45726" marB="45726"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rgbClr val="000000"/>
                          </a:solidFill>
                          <a:latin typeface="Century" pitchFamily="18" charset="0"/>
                          <a:ea typeface="ＭＳ 明朝" pitchFamily="0" charset="-128"/>
                        </a:rPr>
                        <a:t>Display on the screen the string between inverted commas.</a:t>
                      </a:r>
                      <a:r>
                        <a:rPr altLang="ja-JP" b="0" sz="2000" lang="en-US">
                          <a:solidFill>
                            <a:srgbClr val="000000"/>
                          </a:solidFill>
                          <a:ea typeface="ＭＳ 明朝" pitchFamily="0" charset="-128"/>
                        </a:rPr>
                        <a:t> </a:t>
                      </a:r>
                    </a:p>
                  </a:txBody>
                  <a:tcPr marL="91440" marR="91440" marT="45726" marB="45726"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1616074">
                <a:tc>
                  <a:txBody>
                    <a:bodyPr/>
                    <a:p>
                      <a:pPr algn="l" eaLnBrk="1" hangingPunct="1" lvl="0">
                        <a:spcBef>
                          <a:spcPct val="20000"/>
                        </a:spcBef>
                        <a:buClr>
                          <a:schemeClr val="dk2"/>
                        </a:buClr>
                        <a:buSzPct val="75000"/>
                        <a:buFont typeface="Wingdings" pitchFamily="2" charset="2"/>
                        <a:buNone/>
                      </a:pPr>
                      <a:r>
                        <a:rPr altLang="ja-JP" b="0" sz="2000" lang="en-US">
                          <a:solidFill>
                            <a:srgbClr val="000000"/>
                          </a:solidFill>
                          <a:latin typeface="Century" pitchFamily="18" charset="0"/>
                          <a:ea typeface="ＭＳ 明朝" pitchFamily="0" charset="-128"/>
                        </a:rPr>
                        <a:t>ReadIn (Radius)</a:t>
                      </a:r>
                      <a:r>
                        <a:rPr altLang="ja-JP" b="0" sz="2000" lang="en-US">
                          <a:solidFill>
                            <a:srgbClr val="000000"/>
                          </a:solidFill>
                          <a:ea typeface="ＭＳ 明朝" pitchFamily="0" charset="-128"/>
                        </a:rPr>
                        <a:t> </a:t>
                      </a:r>
                    </a:p>
                  </a:txBody>
                  <a:tcPr marL="91440" marR="91440" marT="45726" marB="45726"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rgbClr val="000000"/>
                          </a:solidFill>
                          <a:latin typeface="Century" pitchFamily="18" charset="0"/>
                          <a:ea typeface="ＭＳ 明朝" pitchFamily="0" charset="-128"/>
                        </a:rPr>
                        <a:t>cin&gt;&gt;radius;</a:t>
                      </a:r>
                      <a:r>
                        <a:rPr altLang="ja-JP" b="0" sz="2000" lang="en-US">
                          <a:solidFill>
                            <a:srgbClr val="000000"/>
                          </a:solidFill>
                          <a:ea typeface="ＭＳ 明朝" pitchFamily="0" charset="-128"/>
                        </a:rPr>
                        <a:t> </a:t>
                      </a:r>
                    </a:p>
                  </a:txBody>
                  <a:tcPr marL="91440" marR="91440" marT="45726" marB="45726"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rgbClr val="000000"/>
                          </a:solidFill>
                          <a:latin typeface="Century" pitchFamily="18" charset="0"/>
                          <a:ea typeface="ＭＳ 明朝" pitchFamily="0" charset="-128"/>
                        </a:rPr>
                        <a:t>Displays a blinking cursor that tells the user that an input is needed before the program can continue.</a:t>
                      </a:r>
                      <a:r>
                        <a:rPr altLang="ja-JP" b="0" sz="2000" lang="en-US">
                          <a:solidFill>
                            <a:srgbClr val="000000"/>
                          </a:solidFill>
                          <a:ea typeface="ＭＳ 明朝" pitchFamily="0" charset="-128"/>
                        </a:rPr>
                        <a:t> </a:t>
                      </a:r>
                    </a:p>
                  </a:txBody>
                  <a:tcPr marL="91440" marR="91440" marT="45726" marB="45726"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r>
            </a:tbl>
          </a:graphicData>
        </a:graphic>
      </p:graphicFrame>
    </p:spTree>
  </p:cSld>
  <p:clrMapOvr>
    <a:masterClrMapping/>
  </p:clrMapOvr>
  <p:transition spd="slow" advClick="1">
    <p:wipe dir="l"/>
  </p:transition>
</p:sld>
</file>

<file path=ppt/slides/slide47.xml><?xml version="1.0" encoding="utf-8"?>
<p:sld xmlns:a="http://schemas.openxmlformats.org/drawingml/2006/main" xmlns:r="http://schemas.openxmlformats.org/officeDocument/2006/relationships" xmlns:p="http://schemas.openxmlformats.org/presentationml/2006/main" show="1" showMasterSp="1">
  <p:cSld>
    <p:spTree>
      <p:nvGrpSpPr>
        <p:cNvPr id="204" name=""/>
        <p:cNvGrpSpPr/>
        <p:nvPr/>
      </p:nvGrpSpPr>
      <p:grpSpPr>
        <a:xfrm rot="0">
          <a:off x="0" y="0"/>
          <a:ext cx="0" cy="0"/>
          <a:chOff x="0" y="0"/>
          <a:chExt cx="0" cy="0"/>
        </a:xfrm>
      </p:grpSpPr>
      <p:sp>
        <p:nvSpPr>
          <p:cNvPr id="104882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Explain the program codes 3</a:t>
            </a:r>
          </a:p>
        </p:txBody>
      </p:sp>
      <p:graphicFrame>
        <p:nvGraphicFramePr>
          <p:cNvPr id="4194309" name=""/>
          <p:cNvGraphicFramePr>
            <a:graphicFrameLocks/>
          </p:cNvGraphicFramePr>
          <p:nvPr/>
        </p:nvGraphicFramePr>
        <p:xfrm rot="0">
          <a:off x="457200" y="1981200"/>
          <a:ext cx="8229600" cy="4240212"/>
        </p:xfrm>
        <a:graphic>
          <a:graphicData uri="http://schemas.openxmlformats.org/drawingml/2006/table">
            <a:tbl>
              <a:tblPr/>
              <a:tblGrid>
                <a:gridCol w="2459037"/>
                <a:gridCol w="2232025"/>
                <a:gridCol w="3538537"/>
              </a:tblGrid>
              <a:tr h="584199">
                <a:tc>
                  <a:txBody>
                    <a:bodyPr/>
                    <a:p>
                      <a:pPr algn="ctr" eaLnBrk="1" hangingPunct="1" lvl="0">
                        <a:spcBef>
                          <a:spcPct val="20000"/>
                        </a:spcBef>
                        <a:buClr>
                          <a:schemeClr val="dk2"/>
                        </a:buClr>
                        <a:buSzPct val="75000"/>
                        <a:buFont typeface="Wingdings" pitchFamily="2" charset="2"/>
                        <a:buNone/>
                      </a:pPr>
                      <a:r>
                        <a:rPr altLang="ja-JP" b="0" sz="2800" lang="en-GB">
                          <a:solidFill>
                            <a:schemeClr val="dk1"/>
                          </a:solidFill>
                        </a:rPr>
                        <a:t>Pascal code</a:t>
                      </a:r>
                    </a:p>
                  </a:txBody>
                  <a:tcPr marL="91440" marR="91440" marT="45727" marB="45727" anchor="t" vert="horz">
                    <a:lnL w="28575" cap="flat" cmpd="sng">
                      <a:solidFill>
                        <a:schemeClr val="dk1">
                          <a:alpha val="100000"/>
                        </a:schemeClr>
                      </a:solidFill>
                      <a:prstDash val="solid"/>
                      <a:round/>
                    </a:lnL>
                    <a:lnR w="12700"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c>
                  <a:txBody>
                    <a:bodyPr/>
                    <a:p>
                      <a:pPr algn="ctr" eaLnBrk="1" hangingPunct="1" lvl="0">
                        <a:spcBef>
                          <a:spcPct val="20000"/>
                        </a:spcBef>
                        <a:buClr>
                          <a:schemeClr val="dk2"/>
                        </a:buClr>
                        <a:buSzPct val="75000"/>
                        <a:buFont typeface="Wingdings" pitchFamily="2" charset="2"/>
                        <a:buNone/>
                      </a:pPr>
                      <a:r>
                        <a:rPr altLang="ja-JP" b="0" sz="2800" lang="en-GB">
                          <a:solidFill>
                            <a:schemeClr val="dk1"/>
                          </a:solidFill>
                        </a:rPr>
                        <a:t>C++ code</a:t>
                      </a:r>
                    </a:p>
                  </a:txBody>
                  <a:tcPr marL="91440" marR="91440" marT="45727" marB="45727" anchor="t" vert="horz">
                    <a:lnL w="12700" cap="flat" cmpd="sng">
                      <a:solidFill>
                        <a:schemeClr val="dk1">
                          <a:alpha val="100000"/>
                        </a:schemeClr>
                      </a:solidFill>
                      <a:prstDash val="solid"/>
                      <a:round/>
                    </a:lnL>
                    <a:lnR w="12700"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c>
                  <a:txBody>
                    <a:bodyPr/>
                    <a:p>
                      <a:pPr algn="ctr" eaLnBrk="1" hangingPunct="1" lvl="0">
                        <a:spcBef>
                          <a:spcPct val="20000"/>
                        </a:spcBef>
                        <a:buClr>
                          <a:schemeClr val="dk2"/>
                        </a:buClr>
                        <a:buSzPct val="75000"/>
                        <a:buFont typeface="Wingdings" pitchFamily="2" charset="2"/>
                        <a:buNone/>
                      </a:pPr>
                      <a:r>
                        <a:rPr altLang="ja-JP" b="0" sz="2800" lang="en-GB">
                          <a:solidFill>
                            <a:schemeClr val="dk1"/>
                          </a:solidFill>
                        </a:rPr>
                        <a:t>Explanation</a:t>
                      </a:r>
                    </a:p>
                  </a:txBody>
                  <a:tcPr marL="91440" marR="91440" marT="45727" marB="45727" anchor="t" vert="horz">
                    <a:lnL w="12700" cap="flat" cmpd="sng">
                      <a:solidFill>
                        <a:schemeClr val="dk1">
                          <a:alpha val="100000"/>
                        </a:schemeClr>
                      </a:solidFill>
                      <a:prstDash val="solid"/>
                      <a:round/>
                    </a:lnL>
                    <a:lnR w="28575" cap="flat" cmpd="sng">
                      <a:solidFill>
                        <a:schemeClr val="dk1">
                          <a:alpha val="100000"/>
                        </a:schemeClr>
                      </a:solidFill>
                      <a:prstDash val="solid"/>
                      <a:round/>
                    </a:lnR>
                    <a:lnT w="28575" cap="flat" cmpd="sng">
                      <a:solidFill>
                        <a:schemeClr val="dk1">
                          <a:alpha val="100000"/>
                        </a:schemeClr>
                      </a:solidFill>
                      <a:prstDash val="solid"/>
                      <a:round/>
                    </a:lnT>
                    <a:lnB w="12700" cap="flat" cmpd="sng">
                      <a:solidFill>
                        <a:schemeClr val="dk1">
                          <a:alpha val="100000"/>
                        </a:schemeClr>
                      </a:solidFill>
                      <a:prstDash val="solid"/>
                      <a:round/>
                    </a:lnB>
                    <a:solidFill>
                      <a:srgbClr val="808080"/>
                    </a:solidFill>
                  </a:tcPr>
                </a:tc>
              </a:tr>
              <a:tr h="1311274">
                <a:tc>
                  <a:txBody>
                    <a:bodyPr/>
                    <a:p>
                      <a:pPr algn="l" eaLnBrk="1" hangingPunct="1" lvl="0">
                        <a:spcBef>
                          <a:spcPct val="20000"/>
                        </a:spcBef>
                        <a:buClr>
                          <a:schemeClr val="dk2"/>
                        </a:buClr>
                        <a:buSzPct val="75000"/>
                        <a:buFont typeface="Wingdings" pitchFamily="2" charset="2"/>
                        <a:buNone/>
                      </a:pPr>
                      <a:r>
                        <a:rPr altLang="ja-JP" b="0" sz="2000" lang="en-US">
                          <a:solidFill>
                            <a:schemeClr val="dk1"/>
                          </a:solidFill>
                        </a:rPr>
                        <a:t>Area: = Pi </a:t>
                      </a:r>
                      <a:r>
                        <a:rPr altLang="ja-JP" b="0" sz="2000" lang="en-US">
                          <a:solidFill>
                            <a:schemeClr val="dk1"/>
                          </a:solidFill>
                        </a:rPr>
                        <a:t>* Radius </a:t>
                      </a:r>
                      <a:r>
                        <a:rPr altLang="ja-JP" b="0" sz="2000" lang="en-US">
                          <a:solidFill>
                            <a:schemeClr val="dk1"/>
                          </a:solidFill>
                        </a:rPr>
                        <a:t>* Radius</a:t>
                      </a:r>
                    </a:p>
                  </a:txBody>
                  <a:tcPr marL="91440" marR="91440" marT="45727" marB="45727"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area = pi </a:t>
                      </a:r>
                      <a:r>
                        <a:rPr altLang="ja-JP" b="0" sz="2000" lang="en-GB">
                          <a:solidFill>
                            <a:schemeClr val="dk1"/>
                          </a:solidFill>
                        </a:rPr>
                        <a:t>* radius</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 radius; </a:t>
                      </a:r>
                    </a:p>
                  </a:txBody>
                  <a:tcPr marL="91440" marR="91440" marT="45727" marB="45727"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Calculates the area. Notice the assignment statement in Pascal is : = while in C++ it is = </a:t>
                      </a:r>
                    </a:p>
                  </a:txBody>
                  <a:tcPr marL="91440" marR="91440" marT="45727" marB="45727"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1173162">
                <a:tc>
                  <a:txBody>
                    <a:bodyPr/>
                    <a:p>
                      <a:pPr algn="l" eaLnBrk="1" hangingPunct="1" lvl="0">
                        <a:spcBef>
                          <a:spcPct val="20000"/>
                        </a:spcBef>
                        <a:buClr>
                          <a:schemeClr val="dk2"/>
                        </a:buClr>
                        <a:buSzPct val="75000"/>
                        <a:buFont typeface="Wingdings" pitchFamily="2" charset="2"/>
                        <a:buNone/>
                      </a:pPr>
                      <a:r>
                        <a:rPr altLang="ja-JP" b="0" sz="2000" lang="en-US">
                          <a:solidFill>
                            <a:schemeClr val="dk1"/>
                          </a:solidFill>
                        </a:rPr>
                        <a:t>WriteIn (‘The area is’, Area); </a:t>
                      </a:r>
                    </a:p>
                  </a:txBody>
                  <a:tcPr marL="91440" marR="91440" marT="45727" marB="45727"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US">
                          <a:solidFill>
                            <a:schemeClr val="dk1"/>
                          </a:solidFill>
                        </a:rPr>
                        <a:t>cout&lt;&lt;”The area is’, Area&lt;&lt;”∖</a:t>
                      </a:r>
                      <a:r>
                        <a:rPr altLang="ja-JP" b="0" sz="2000" lang="en-GB">
                          <a:solidFill>
                            <a:schemeClr val="dk1"/>
                          </a:solidFill>
                        </a:rPr>
                        <a:t>n”; </a:t>
                      </a:r>
                    </a:p>
                  </a:txBody>
                  <a:tcPr marL="91440" marR="91440" marT="45727" marB="45727"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Display the value stored in the variable Area. </a:t>
                      </a:r>
                    </a:p>
                  </a:txBody>
                  <a:tcPr marL="91440" marR="91440" marT="45727" marB="45727"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12700" cap="flat" cmpd="sng">
                      <a:solidFill>
                        <a:schemeClr val="dk1">
                          <a:alpha val="100000"/>
                        </a:schemeClr>
                      </a:solidFill>
                      <a:prstDash val="solid"/>
                      <a:round/>
                    </a:lnB>
                    <a:noFill/>
                  </a:tcPr>
                </a:tc>
              </a:tr>
              <a:tr h="1171574">
                <a:tc>
                  <a:txBody>
                    <a:bodyPr/>
                    <a:p>
                      <a:pPr algn="l" eaLnBrk="1" hangingPunct="1" lvl="0">
                        <a:spcBef>
                          <a:spcPct val="20000"/>
                        </a:spcBef>
                        <a:buClr>
                          <a:schemeClr val="dk2"/>
                        </a:buClr>
                        <a:buSzPct val="75000"/>
                        <a:buFont typeface="Wingdings" pitchFamily="2" charset="2"/>
                        <a:buNone/>
                      </a:pPr>
                      <a:r>
                        <a:rPr altLang="ja-JP" b="0" sz="2000" lang="en-US">
                          <a:solidFill>
                            <a:schemeClr val="dk1"/>
                          </a:solidFill>
                        </a:rPr>
                        <a:t>End. </a:t>
                      </a:r>
                    </a:p>
                  </a:txBody>
                  <a:tcPr marL="91440" marR="91440" marT="45727" marB="45727" anchor="t" vert="horz">
                    <a:lnL w="28575"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return 0;</a:t>
                      </a:r>
                    </a:p>
                    <a:p>
                      <a:pPr algn="l" eaLnBrk="1" hangingPunct="1" lvl="0">
                        <a:spcBef>
                          <a:spcPct val="20000"/>
                        </a:spcBef>
                        <a:buClr>
                          <a:schemeClr val="dk2"/>
                        </a:buClr>
                        <a:buSzPct val="75000"/>
                        <a:buFont typeface="Wingdings" pitchFamily="2" charset="2"/>
                        <a:buNone/>
                      </a:pPr>
                      <a:r>
                        <a:rPr altLang="ja-JP" b="0" sz="2000" lang="en-GB">
                          <a:solidFill>
                            <a:schemeClr val="dk1"/>
                          </a:solidFill>
                        </a:rPr>
                        <a:t>} </a:t>
                      </a:r>
                    </a:p>
                  </a:txBody>
                  <a:tcPr marL="91440" marR="91440" marT="45727" marB="45727" anchor="t" vert="horz">
                    <a:lnL w="12700" cap="flat" cmpd="sng">
                      <a:solidFill>
                        <a:schemeClr val="dk1">
                          <a:alpha val="100000"/>
                        </a:schemeClr>
                      </a:solidFill>
                      <a:prstDash val="solid"/>
                      <a:round/>
                    </a:lnL>
                    <a:lnR w="12700"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c>
                  <a:txBody>
                    <a:bodyPr/>
                    <a:p>
                      <a:pPr algn="l" eaLnBrk="1" hangingPunct="1" lvl="0">
                        <a:spcBef>
                          <a:spcPct val="20000"/>
                        </a:spcBef>
                        <a:buClr>
                          <a:schemeClr val="dk2"/>
                        </a:buClr>
                        <a:buSzPct val="75000"/>
                        <a:buFont typeface="Wingdings" pitchFamily="2" charset="2"/>
                        <a:buNone/>
                      </a:pPr>
                      <a:r>
                        <a:rPr altLang="ja-JP" b="0" sz="2000" lang="en-GB">
                          <a:solidFill>
                            <a:schemeClr val="dk1"/>
                          </a:solidFill>
                        </a:rPr>
                        <a:t>Marks the end of the program</a:t>
                      </a:r>
                    </a:p>
                  </a:txBody>
                  <a:tcPr marL="91440" marR="91440" marT="45727" marB="45727" anchor="t" vert="horz">
                    <a:lnL w="12700" cap="flat" cmpd="sng">
                      <a:solidFill>
                        <a:schemeClr val="dk1">
                          <a:alpha val="100000"/>
                        </a:schemeClr>
                      </a:solidFill>
                      <a:prstDash val="solid"/>
                      <a:round/>
                    </a:lnL>
                    <a:lnR w="28575" cap="flat" cmpd="sng">
                      <a:solidFill>
                        <a:schemeClr val="dk1">
                          <a:alpha val="100000"/>
                        </a:schemeClr>
                      </a:solidFill>
                      <a:prstDash val="solid"/>
                      <a:round/>
                    </a:lnR>
                    <a:lnT w="12700" cap="flat" cmpd="sng">
                      <a:solidFill>
                        <a:schemeClr val="dk1">
                          <a:alpha val="100000"/>
                        </a:schemeClr>
                      </a:solidFill>
                      <a:prstDash val="solid"/>
                      <a:round/>
                    </a:lnT>
                    <a:lnB w="28575" cap="flat" cmpd="sng">
                      <a:solidFill>
                        <a:schemeClr val="dk1">
                          <a:alpha val="100000"/>
                        </a:schemeClr>
                      </a:solidFill>
                      <a:prstDash val="solid"/>
                      <a:round/>
                    </a:lnB>
                    <a:noFill/>
                  </a:tcPr>
                </a:tc>
              </a:tr>
            </a:tbl>
          </a:graphicData>
        </a:graphic>
      </p:graphicFrame>
    </p:spTree>
  </p:cSld>
  <p:clrMapOvr>
    <a:masterClrMapping/>
  </p:clrMapOvr>
  <p:transition spd="slow" advClick="1">
    <p:wipe dir="l"/>
  </p:transition>
</p:sld>
</file>

<file path=ppt/slides/slide48.xml><?xml version="1.0" encoding="utf-8"?>
<p:sld xmlns:a="http://schemas.openxmlformats.org/drawingml/2006/main" xmlns:r="http://schemas.openxmlformats.org/officeDocument/2006/relationships" xmlns:p="http://schemas.openxmlformats.org/presentationml/2006/main" show="1" showMasterSp="1">
  <p:cSld>
    <p:spTree>
      <p:nvGrpSpPr>
        <p:cNvPr id="206" name=""/>
        <p:cNvGrpSpPr/>
        <p:nvPr/>
      </p:nvGrpSpPr>
      <p:grpSpPr>
        <a:xfrm rot="0">
          <a:off x="0" y="0"/>
          <a:ext cx="0" cy="0"/>
          <a:chOff x="0" y="0"/>
          <a:chExt cx="0" cy="0"/>
        </a:xfrm>
      </p:grpSpPr>
      <p:sp>
        <p:nvSpPr>
          <p:cNvPr id="104885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US"/>
              <a:t>Program Testing and Debugging</a:t>
            </a:r>
          </a:p>
        </p:txBody>
      </p:sp>
      <p:sp>
        <p:nvSpPr>
          <p:cNvPr id="1048852"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US"/>
              <a:t>After coding the program has to be tested and the errors detected and corrected. Debugging refers to detection and correction of errors that may exist in the program. Program testing involves creating test data designed to produce predictable output. They are two types of errors (bugs) that can be encountered when testing.</a:t>
            </a:r>
          </a:p>
        </p:txBody>
      </p:sp>
    </p:spTree>
  </p:cSld>
  <p:clrMapOvr>
    <a:masterClrMapping/>
  </p:clrMapOvr>
  <p:transition spd="slow" advClick="1">
    <p:wipe dir="l"/>
  </p:transition>
</p:sld>
</file>

<file path=ppt/slides/slide49.xml><?xml version="1.0" encoding="utf-8"?>
<p:sld xmlns:a="http://schemas.openxmlformats.org/drawingml/2006/main" xmlns:r="http://schemas.openxmlformats.org/officeDocument/2006/relationships" xmlns:p="http://schemas.openxmlformats.org/presentationml/2006/main" show="1" showMasterSp="1">
  <p:cSld>
    <p:spTree>
      <p:nvGrpSpPr>
        <p:cNvPr id="207" name=""/>
        <p:cNvGrpSpPr/>
        <p:nvPr/>
      </p:nvGrpSpPr>
      <p:grpSpPr>
        <a:xfrm rot="0">
          <a:off x="0" y="0"/>
          <a:ext cx="0" cy="0"/>
          <a:chOff x="0" y="0"/>
          <a:chExt cx="0" cy="0"/>
        </a:xfrm>
      </p:grpSpPr>
      <p:sp>
        <p:nvSpPr>
          <p:cNvPr id="104885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Types of errors (bugs)</a:t>
            </a:r>
          </a:p>
        </p:txBody>
      </p:sp>
      <p:sp>
        <p:nvSpPr>
          <p:cNvPr id="1048854"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lang="en-US"/>
              <a:t>Syntax errors – they occur as a result of improper use of language rules. E.g. grammar mistakes, punctuation, improper naming of variables etc. these errors are detectable by translator and must be corrected before the program runs.</a:t>
            </a:r>
          </a:p>
          <a:p>
            <a:pPr eaLnBrk="1" hangingPunct="1" lvl="0">
              <a:lnSpc>
                <a:spcPct val="90000"/>
              </a:lnSpc>
            </a:pPr>
            <a:endParaRPr altLang="ja-JP" lang="en-US"/>
          </a:p>
          <a:p>
            <a:pPr eaLnBrk="1" hangingPunct="1" lvl="0">
              <a:lnSpc>
                <a:spcPct val="90000"/>
              </a:lnSpc>
            </a:pPr>
            <a:r>
              <a:rPr altLang="ja-JP" lang="en-US">
                <a:solidFill>
                  <a:srgbClr val="FF0000"/>
                </a:solidFill>
              </a:rPr>
              <a:t>Logical errors – they are not detectable by the translator. The program rules but gives wrong out put or halts during execution.</a:t>
            </a:r>
          </a:p>
        </p:txBody>
      </p:sp>
    </p:spTree>
  </p:cSld>
  <p:clrMapOvr>
    <a:masterClrMapping/>
  </p:clrMapOvr>
  <p:transition spd="slow" advClick="1">
    <p:wipe dir="l"/>
  </p:transition>
</p:sld>
</file>

<file path=ppt/slides/slide50.xml><?xml version="1.0" encoding="utf-8"?>
<p:sld xmlns:a="http://schemas.openxmlformats.org/drawingml/2006/main" xmlns:r="http://schemas.openxmlformats.org/officeDocument/2006/relationships" xmlns:p="http://schemas.openxmlformats.org/presentationml/2006/main" show="1" showMasterSp="1">
  <p:cSld>
    <p:spTree>
      <p:nvGrpSpPr>
        <p:cNvPr id="208" name=""/>
        <p:cNvGrpSpPr/>
        <p:nvPr/>
      </p:nvGrpSpPr>
      <p:grpSpPr>
        <a:xfrm rot="0">
          <a:off x="0" y="0"/>
          <a:ext cx="0" cy="0"/>
          <a:chOff x="0" y="0"/>
          <a:chExt cx="0" cy="0"/>
        </a:xfrm>
      </p:grpSpPr>
      <p:sp>
        <p:nvSpPr>
          <p:cNvPr id="104885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Methods of errors detection</a:t>
            </a:r>
          </a:p>
        </p:txBody>
      </p:sp>
      <p:sp>
        <p:nvSpPr>
          <p:cNvPr id="1048856"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US"/>
              <a:t>Desk checking / dry – run.</a:t>
            </a:r>
          </a:p>
          <a:p>
            <a:pPr eaLnBrk="1" hangingPunct="1" lvl="0"/>
            <a:r>
              <a:rPr altLang="ja-JP" lang="en-US">
                <a:solidFill>
                  <a:srgbClr val="FF0000"/>
                </a:solidFill>
              </a:rPr>
              <a:t>Using Debugging utilities.</a:t>
            </a:r>
          </a:p>
          <a:p>
            <a:pPr eaLnBrk="1" hangingPunct="1" lvl="0"/>
            <a:r>
              <a:rPr altLang="ja-JP" lang="en-US"/>
              <a:t>Using Test Data.</a:t>
            </a:r>
          </a:p>
          <a:p>
            <a:pPr eaLnBrk="1" hangingPunct="1" lvl="0"/>
            <a:r>
              <a:rPr altLang="ja-JP" lang="en-US">
                <a:solidFill>
                  <a:srgbClr val="FF0000"/>
                </a:solidFill>
              </a:rPr>
              <a:t>Implementation and maintenance Implementation.</a:t>
            </a:r>
          </a:p>
          <a:p>
            <a:pPr eaLnBrk="1" hangingPunct="1" lvl="0"/>
            <a:r>
              <a:rPr altLang="ja-JP" lang="en-US"/>
              <a:t>Review and maintenance.</a:t>
            </a:r>
          </a:p>
          <a:p>
            <a:pPr eaLnBrk="1" hangingPunct="1" lvl="0"/>
            <a:r>
              <a:rPr altLang="ja-JP" lang="en-US">
                <a:solidFill>
                  <a:srgbClr val="FF0000"/>
                </a:solidFill>
              </a:rPr>
              <a:t>Program documentation.</a:t>
            </a:r>
          </a:p>
        </p:txBody>
      </p:sp>
    </p:spTree>
  </p:cSld>
  <p:clrMapOvr>
    <a:masterClrMapping/>
  </p:clrMapOvr>
  <p:transition spd="slow" advClick="1">
    <p:wipe dir="l"/>
  </p:transition>
</p:sld>
</file>

<file path=ppt/slides/slide51.xml><?xml version="1.0" encoding="utf-8"?>
<p:sld xmlns:a="http://schemas.openxmlformats.org/drawingml/2006/main" xmlns:r="http://schemas.openxmlformats.org/officeDocument/2006/relationships" xmlns:p="http://schemas.openxmlformats.org/presentationml/2006/main" show="1" showMasterSp="1">
  <p:cSld>
    <p:spTree>
      <p:nvGrpSpPr>
        <p:cNvPr id="209" name=""/>
        <p:cNvGrpSpPr/>
        <p:nvPr/>
      </p:nvGrpSpPr>
      <p:grpSpPr>
        <a:xfrm rot="0">
          <a:off x="0" y="0"/>
          <a:ext cx="0" cy="0"/>
          <a:chOff x="0" y="0"/>
          <a:chExt cx="0" cy="0"/>
        </a:xfrm>
      </p:grpSpPr>
      <p:sp>
        <p:nvSpPr>
          <p:cNvPr id="104885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Desk checking / dry – run</a:t>
            </a:r>
          </a:p>
        </p:txBody>
      </p:sp>
      <p:sp>
        <p:nvSpPr>
          <p:cNvPr id="1048858"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US"/>
              <a:t>It involves going through the program while still on paper before entering it in the program editor.</a:t>
            </a:r>
          </a:p>
        </p:txBody>
      </p:sp>
    </p:spTree>
  </p:cSld>
  <p:clrMapOvr>
    <a:masterClrMapping/>
  </p:clrMapOvr>
  <p:transition spd="slow" advClick="1">
    <p:wipe dir="l"/>
  </p:transition>
</p:sld>
</file>

<file path=ppt/slides/slide52.xml><?xml version="1.0" encoding="utf-8"?>
<p:sld xmlns:a="http://schemas.openxmlformats.org/drawingml/2006/main" xmlns:r="http://schemas.openxmlformats.org/officeDocument/2006/relationships" xmlns:p="http://schemas.openxmlformats.org/presentationml/2006/main" show="1" showMasterSp="1">
  <p:cSld>
    <p:spTree>
      <p:nvGrpSpPr>
        <p:cNvPr id="210" name=""/>
        <p:cNvGrpSpPr/>
        <p:nvPr/>
      </p:nvGrpSpPr>
      <p:grpSpPr>
        <a:xfrm rot="0">
          <a:off x="0" y="0"/>
          <a:ext cx="0" cy="0"/>
          <a:chOff x="0" y="0"/>
          <a:chExt cx="0" cy="0"/>
        </a:xfrm>
      </p:grpSpPr>
      <p:sp>
        <p:nvSpPr>
          <p:cNvPr id="104885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Using Debugging utilities</a:t>
            </a:r>
          </a:p>
        </p:txBody>
      </p:sp>
      <p:sp>
        <p:nvSpPr>
          <p:cNvPr id="1048860"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US"/>
              <a:t>In the program editor, you can run the debugging utilities during translation to detect syntax errors. </a:t>
            </a:r>
          </a:p>
        </p:txBody>
      </p:sp>
    </p:spTree>
  </p:cSld>
  <p:clrMapOvr>
    <a:masterClrMapping/>
  </p:clrMapOvr>
  <p:transition spd="slow" advClick="1">
    <p:wipe dir="l"/>
  </p:transition>
</p:sld>
</file>

<file path=ppt/slides/slide53.xml><?xml version="1.0" encoding="utf-8"?>
<p:sld xmlns:a="http://schemas.openxmlformats.org/drawingml/2006/main" xmlns:r="http://schemas.openxmlformats.org/officeDocument/2006/relationships" xmlns:p="http://schemas.openxmlformats.org/presentationml/2006/main" show="1" showMasterSp="1">
  <p:cSld>
    <p:spTree>
      <p:nvGrpSpPr>
        <p:cNvPr id="211" name=""/>
        <p:cNvGrpSpPr/>
        <p:nvPr/>
      </p:nvGrpSpPr>
      <p:grpSpPr>
        <a:xfrm rot="0">
          <a:off x="0" y="0"/>
          <a:ext cx="0" cy="0"/>
          <a:chOff x="0" y="0"/>
          <a:chExt cx="0" cy="0"/>
        </a:xfrm>
      </p:grpSpPr>
      <p:sp>
        <p:nvSpPr>
          <p:cNvPr id="104886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Using Test Data</a:t>
            </a:r>
          </a:p>
        </p:txBody>
      </p:sp>
      <p:sp>
        <p:nvSpPr>
          <p:cNvPr id="1048862"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US"/>
              <a:t>The programmer carries out trial runs of the new program. At each run he enters various data variations and extremes including data with errors to test whether the system will grid to a halt. A good program should not crash due to incorrect data entry but should inform the user about the anomaly.</a:t>
            </a:r>
          </a:p>
        </p:txBody>
      </p:sp>
    </p:spTree>
  </p:cSld>
  <p:clrMapOvr>
    <a:masterClrMapping/>
  </p:clrMapOvr>
  <p:transition spd="slow" advClick="1">
    <p:wipe dir="l"/>
  </p:transition>
</p:sld>
</file>

<file path=ppt/slides/slide54.xml><?xml version="1.0" encoding="utf-8"?>
<p:sld xmlns:a="http://schemas.openxmlformats.org/drawingml/2006/main" xmlns:r="http://schemas.openxmlformats.org/officeDocument/2006/relationships" xmlns:p="http://schemas.openxmlformats.org/presentationml/2006/main" show="1" showMasterSp="1">
  <p:cSld>
    <p:spTree>
      <p:nvGrpSpPr>
        <p:cNvPr id="212" name=""/>
        <p:cNvGrpSpPr/>
        <p:nvPr/>
      </p:nvGrpSpPr>
      <p:grpSpPr>
        <a:xfrm rot="0">
          <a:off x="0" y="0"/>
          <a:ext cx="0" cy="0"/>
          <a:chOff x="0" y="0"/>
          <a:chExt cx="0" cy="0"/>
        </a:xfrm>
      </p:grpSpPr>
      <p:sp>
        <p:nvSpPr>
          <p:cNvPr id="104886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US"/>
              <a:t>Implementation and </a:t>
            </a:r>
            <a:br>
              <a:rPr altLang="ja-JP" sz="4000" lang="en-US"/>
            </a:br>
            <a:r>
              <a:rPr altLang="ja-JP" sz="4000" lang="en-US"/>
              <a:t>maintenance implementation</a:t>
            </a:r>
          </a:p>
        </p:txBody>
      </p:sp>
      <p:sp>
        <p:nvSpPr>
          <p:cNvPr id="1048864"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US"/>
              <a:t>This is the actual delivery and installation of the new program ready for use, creating data files and train people to use the system. The new system will change the way things are done hence it should be reviewed and maintained.</a:t>
            </a:r>
          </a:p>
        </p:txBody>
      </p:sp>
    </p:spTree>
  </p:cSld>
  <p:clrMapOvr>
    <a:masterClrMapping/>
  </p:clrMapOvr>
  <p:transition spd="slow" advClick="1">
    <p:wipe dir="l"/>
  </p:transition>
</p:sld>
</file>

<file path=ppt/slides/slide55.xml><?xml version="1.0" encoding="utf-8"?>
<p:sld xmlns:a="http://schemas.openxmlformats.org/drawingml/2006/main" xmlns:r="http://schemas.openxmlformats.org/officeDocument/2006/relationships" xmlns:p="http://schemas.openxmlformats.org/presentationml/2006/main" show="1" showMasterSp="1">
  <p:cSld>
    <p:spTree>
      <p:nvGrpSpPr>
        <p:cNvPr id="213" name=""/>
        <p:cNvGrpSpPr/>
        <p:nvPr/>
      </p:nvGrpSpPr>
      <p:grpSpPr>
        <a:xfrm rot="0">
          <a:off x="0" y="0"/>
          <a:ext cx="0" cy="0"/>
          <a:chOff x="0" y="0"/>
          <a:chExt cx="0" cy="0"/>
        </a:xfrm>
      </p:grpSpPr>
      <p:sp>
        <p:nvSpPr>
          <p:cNvPr id="104886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Review and maintenance</a:t>
            </a:r>
          </a:p>
        </p:txBody>
      </p:sp>
      <p:sp>
        <p:nvSpPr>
          <p:cNvPr id="1048866"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US"/>
              <a:t>This stage is important because of the errors that may be encountered after implementation. A program may fail due to poor use, hence proper training and post implementation support of users will reduce chances of having them entering invalid data that crash the program.</a:t>
            </a:r>
          </a:p>
        </p:txBody>
      </p:sp>
    </p:spTree>
  </p:cSld>
  <p:clrMapOvr>
    <a:masterClrMapping/>
  </p:clrMapOvr>
  <p:transition spd="slow" advClick="1">
    <p:wipe dir="l"/>
  </p:transition>
</p:sld>
</file>

<file path=ppt/slides/slide56.xml><?xml version="1.0" encoding="utf-8"?>
<p:sld xmlns:a="http://schemas.openxmlformats.org/drawingml/2006/main" xmlns:r="http://schemas.openxmlformats.org/officeDocument/2006/relationships" xmlns:p="http://schemas.openxmlformats.org/presentationml/2006/main" show="1" showMasterSp="1">
  <p:cSld>
    <p:spTree>
      <p:nvGrpSpPr>
        <p:cNvPr id="214" name=""/>
        <p:cNvGrpSpPr/>
        <p:nvPr/>
      </p:nvGrpSpPr>
      <p:grpSpPr>
        <a:xfrm rot="0">
          <a:off x="0" y="0"/>
          <a:ext cx="0" cy="0"/>
          <a:chOff x="0" y="0"/>
          <a:chExt cx="0" cy="0"/>
        </a:xfrm>
      </p:grpSpPr>
      <p:sp>
        <p:nvSpPr>
          <p:cNvPr id="104886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Program documentation</a:t>
            </a:r>
          </a:p>
        </p:txBody>
      </p:sp>
      <p:sp>
        <p:nvSpPr>
          <p:cNvPr id="1048868"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US"/>
              <a:t>This is writing of support materials explaining how the program can be used by users, installed by operators or modified by other programmers. All stages of program development should be documented in order to help during future modification of the program.</a:t>
            </a:r>
          </a:p>
        </p:txBody>
      </p:sp>
    </p:spTree>
  </p:cSld>
  <p:clrMapOvr>
    <a:masterClrMapping/>
  </p:clrMapOvr>
  <p:transition spd="slow" advClick="1">
    <p:wipe dir="l"/>
  </p:transition>
</p:sld>
</file>

<file path=ppt/slides/slide57.xml><?xml version="1.0" encoding="utf-8"?>
<p:sld xmlns:a="http://schemas.openxmlformats.org/drawingml/2006/main" xmlns:r="http://schemas.openxmlformats.org/officeDocument/2006/relationships" xmlns:p="http://schemas.openxmlformats.org/presentationml/2006/main" show="1" showMasterSp="1">
  <p:cSld>
    <p:spTree>
      <p:nvGrpSpPr>
        <p:cNvPr id="215" name=""/>
        <p:cNvGrpSpPr/>
        <p:nvPr/>
      </p:nvGrpSpPr>
      <p:grpSpPr>
        <a:xfrm rot="0">
          <a:off x="0" y="0"/>
          <a:ext cx="0" cy="0"/>
          <a:chOff x="0" y="0"/>
          <a:chExt cx="0" cy="0"/>
        </a:xfrm>
      </p:grpSpPr>
      <p:sp>
        <p:nvSpPr>
          <p:cNvPr id="104886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Types of documentation</a:t>
            </a:r>
          </a:p>
        </p:txBody>
      </p:sp>
      <p:sp>
        <p:nvSpPr>
          <p:cNvPr id="1048870" name="Rectangle 3"/>
          <p:cNvSpPr/>
          <p:nvPr>
            <p:ph type="body" sz="full" idx="4294967295"/>
          </p:nvPr>
        </p:nvSpPr>
        <p:spPr>
          <a:xfrm rot="0">
            <a:off x="250825" y="1981200"/>
            <a:ext cx="864235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sz="2800" lang="en-US"/>
              <a:t>User oriented documentation – these type enables the user to learn how to use the program as quickly as possible and with little help from programmer.</a:t>
            </a:r>
          </a:p>
          <a:p>
            <a:pPr eaLnBrk="1" hangingPunct="1" lvl="0"/>
            <a:r>
              <a:rPr altLang="ja-JP" sz="2800" lang="en-US">
                <a:solidFill>
                  <a:srgbClr val="FF0000"/>
                </a:solidFill>
              </a:rPr>
              <a:t>Operator oriented documentation – meant for computer operators. E.g. Technician. It helps them to install and maintain the program.</a:t>
            </a:r>
          </a:p>
          <a:p>
            <a:pPr eaLnBrk="1" hangingPunct="1" lvl="0"/>
            <a:r>
              <a:rPr altLang="ja-JP" sz="2800" lang="en-US"/>
              <a:t>Programmer oriented documentation – written for skilled programmers. It provides necessary technician information to help in future modification of program.</a:t>
            </a:r>
          </a:p>
        </p:txBody>
      </p:sp>
    </p:spTree>
  </p:cSld>
  <p:clrMapOvr>
    <a:masterClrMapping/>
  </p:clrMapOvr>
  <p:transition spd="slow" advClick="1">
    <p:wipe dir="l"/>
  </p:transition>
</p:sld>
</file>

<file path=ppt/slides/slide58.xml><?xml version="1.0" encoding="utf-8"?>
<p:sld xmlns:a="http://schemas.openxmlformats.org/drawingml/2006/main" xmlns:r="http://schemas.openxmlformats.org/officeDocument/2006/relationships" xmlns:p="http://schemas.openxmlformats.org/presentationml/2006/main" show="1" showMasterSp="1">
  <p:cSld>
    <p:spTree>
      <p:nvGrpSpPr>
        <p:cNvPr id="216" name=""/>
        <p:cNvGrpSpPr/>
        <p:nvPr/>
      </p:nvGrpSpPr>
      <p:grpSpPr>
        <a:xfrm rot="0">
          <a:off x="0" y="0"/>
          <a:ext cx="0" cy="0"/>
          <a:chOff x="0" y="0"/>
          <a:chExt cx="0" cy="0"/>
        </a:xfrm>
      </p:grpSpPr>
      <p:sp>
        <p:nvSpPr>
          <p:cNvPr id="104887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Development of algorithms</a:t>
            </a:r>
          </a:p>
        </p:txBody>
      </p:sp>
      <p:sp>
        <p:nvSpPr>
          <p:cNvPr id="1048872"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b="1" lang="en-US"/>
              <a:t>Algorithms</a:t>
            </a:r>
            <a:r>
              <a:rPr altLang="ja-JP" lang="en-US"/>
              <a:t> – refers to a limited number of logical steps that a program follows in order to solve a problem.</a:t>
            </a:r>
          </a:p>
          <a:p>
            <a:pPr eaLnBrk="1" hangingPunct="1" lvl="0"/>
            <a:endParaRPr altLang="ja-JP" lang="en-US"/>
          </a:p>
          <a:p>
            <a:pPr eaLnBrk="1" hangingPunct="1" lvl="0"/>
            <a:r>
              <a:rPr altLang="ja-JP" b="1" lang="en-US">
                <a:solidFill>
                  <a:srgbClr val="FF0000"/>
                </a:solidFill>
              </a:rPr>
              <a:t>Pseudocode</a:t>
            </a:r>
            <a:r>
              <a:rPr altLang="ja-JP" lang="en-US">
                <a:solidFill>
                  <a:srgbClr val="FF0000"/>
                </a:solidFill>
              </a:rPr>
              <a:t> – refers to a set of statements written in a readable language (English – like) but expressing the processing logic of a program.</a:t>
            </a:r>
          </a:p>
        </p:txBody>
      </p:sp>
    </p:spTree>
  </p:cSld>
  <p:clrMapOvr>
    <a:masterClrMapping/>
  </p:clrMapOvr>
  <p:transition spd="slow" advClick="1">
    <p:wipe dir="l"/>
  </p:transition>
</p:sld>
</file>

<file path=ppt/slides/slide59.xml><?xml version="1.0" encoding="utf-8"?>
<p:sld xmlns:a="http://schemas.openxmlformats.org/drawingml/2006/main" xmlns:r="http://schemas.openxmlformats.org/officeDocument/2006/relationships" xmlns:p="http://schemas.openxmlformats.org/presentationml/2006/main" show="1" showMasterSp="1">
  <p:cSld>
    <p:spTree>
      <p:nvGrpSpPr>
        <p:cNvPr id="217" name=""/>
        <p:cNvGrpSpPr/>
        <p:nvPr/>
      </p:nvGrpSpPr>
      <p:grpSpPr>
        <a:xfrm rot="0">
          <a:off x="0" y="0"/>
          <a:ext cx="0" cy="0"/>
          <a:chOff x="0" y="0"/>
          <a:chExt cx="0" cy="0"/>
        </a:xfrm>
      </p:grpSpPr>
      <p:sp>
        <p:nvSpPr>
          <p:cNvPr id="1048873"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500" lang="en-US"/>
              <a:t>Guidelines for designing a good pseudocode</a:t>
            </a:r>
          </a:p>
        </p:txBody>
      </p:sp>
      <p:sp>
        <p:nvSpPr>
          <p:cNvPr id="1048874"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lang="en-US"/>
              <a:t>The statements must be short, clear and readable.</a:t>
            </a:r>
          </a:p>
          <a:p>
            <a:pPr eaLnBrk="1" hangingPunct="1" lvl="0">
              <a:lnSpc>
                <a:spcPct val="90000"/>
              </a:lnSpc>
            </a:pPr>
            <a:r>
              <a:rPr altLang="ja-JP" lang="en-US">
                <a:solidFill>
                  <a:srgbClr val="FF0000"/>
                </a:solidFill>
              </a:rPr>
              <a:t>Pseudocode lines should be clearly outlined and indented clearly.</a:t>
            </a:r>
          </a:p>
          <a:p>
            <a:pPr eaLnBrk="1" hangingPunct="1" lvl="0">
              <a:lnSpc>
                <a:spcPct val="90000"/>
              </a:lnSpc>
            </a:pPr>
            <a:r>
              <a:rPr altLang="ja-JP" lang="en-US"/>
              <a:t>It should show clearly the start and stop of executable statements and control structures.</a:t>
            </a:r>
          </a:p>
          <a:p>
            <a:pPr eaLnBrk="1" hangingPunct="1" lvl="0">
              <a:lnSpc>
                <a:spcPct val="90000"/>
              </a:lnSpc>
            </a:pPr>
            <a:r>
              <a:rPr altLang="ja-JP" lang="en-US">
                <a:solidFill>
                  <a:srgbClr val="FF0000"/>
                </a:solidFill>
              </a:rPr>
              <a:t>Statements must not have more than one meaning.</a:t>
            </a:r>
          </a:p>
        </p:txBody>
      </p:sp>
    </p:spTree>
  </p:cSld>
  <p:clrMapOvr>
    <a:masterClrMapping/>
  </p:clrMapOvr>
  <p:transition spd="slow" advClick="1">
    <p:wipe dir="l"/>
  </p:transition>
</p:sld>
</file>

<file path=ppt/slides/slide60.xml><?xml version="1.0" encoding="utf-8"?>
<p:sld xmlns:a="http://schemas.openxmlformats.org/drawingml/2006/main" xmlns:r="http://schemas.openxmlformats.org/officeDocument/2006/relationships" xmlns:p="http://schemas.openxmlformats.org/presentationml/2006/main" show="1" showMasterSp="1">
  <p:cSld>
    <p:spTree>
      <p:nvGrpSpPr>
        <p:cNvPr id="218" name=""/>
        <p:cNvGrpSpPr/>
        <p:nvPr/>
      </p:nvGrpSpPr>
      <p:grpSpPr>
        <a:xfrm rot="0">
          <a:off x="0" y="0"/>
          <a:ext cx="0" cy="0"/>
          <a:chOff x="0" y="0"/>
          <a:chExt cx="0" cy="0"/>
        </a:xfrm>
      </p:grpSpPr>
      <p:sp>
        <p:nvSpPr>
          <p:cNvPr id="104887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US"/>
              <a:t>Examples of Pseudo code</a:t>
            </a:r>
          </a:p>
        </p:txBody>
      </p:sp>
      <p:sp>
        <p:nvSpPr>
          <p:cNvPr id="1048876" name="Rectangle 4"/>
          <p:cNvSpPr/>
          <p:nvPr>
            <p:ph type="body" sz="half" idx="4294967295"/>
          </p:nvPr>
        </p:nvSpPr>
        <p:spPr>
          <a:xfrm rot="0">
            <a:off x="0" y="1981200"/>
            <a:ext cx="44958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buNone/>
            </a:pPr>
            <a:r>
              <a:rPr altLang="ja-JP" b="1" i="1" lang="en-US" u="sng">
                <a:solidFill>
                  <a:srgbClr val="FF0000"/>
                </a:solidFill>
              </a:rPr>
              <a:t>Solution</a:t>
            </a:r>
          </a:p>
          <a:p>
            <a:pPr eaLnBrk="1" hangingPunct="1" lvl="0">
              <a:buNone/>
            </a:pPr>
            <a:r>
              <a:rPr altLang="ja-JP" b="1" lang="en-US">
                <a:latin typeface="HG丸ｺﾞｼｯｸM-PRO" pitchFamily="50" charset="-128"/>
                <a:ea typeface="HG丸ｺﾞｼｯｸM-PRO" pitchFamily="50" charset="-128"/>
              </a:rPr>
              <a:t>	</a:t>
            </a:r>
            <a:r>
              <a:rPr altLang="ja-JP" b="1" lang="en-US">
                <a:ea typeface="HG丸ｺﾞｼｯｸM-PRO" pitchFamily="50" charset="-128"/>
              </a:rPr>
              <a:t>START</a:t>
            </a:r>
          </a:p>
          <a:p>
            <a:pPr eaLnBrk="1" hangingPunct="1" lvl="0">
              <a:buNone/>
            </a:pPr>
            <a:r>
              <a:rPr altLang="ja-JP" b="1" lang="en-US">
                <a:ea typeface="HG丸ｺﾞｼｯｸM-PRO" pitchFamily="50" charset="-128"/>
              </a:rPr>
              <a:t>		</a:t>
            </a:r>
            <a:r>
              <a:rPr altLang="ja-JP" b="1" sz="1900" lang="en-GB">
                <a:ea typeface="HG丸ｺﾞｼｯｸM-PRO" pitchFamily="50" charset="-128"/>
              </a:rPr>
              <a:t>Print “Enter two numbers”</a:t>
            </a:r>
          </a:p>
          <a:p>
            <a:pPr eaLnBrk="1" hangingPunct="1" lvl="0">
              <a:buNone/>
            </a:pPr>
            <a:r>
              <a:rPr altLang="ja-JP" b="1" sz="1900" lang="en-GB">
                <a:ea typeface="HG丸ｺﾞｼｯｸM-PRO" pitchFamily="50" charset="-128"/>
              </a:rPr>
              <a:t>		Input x,y</a:t>
            </a:r>
          </a:p>
          <a:p>
            <a:pPr eaLnBrk="1" hangingPunct="1" lvl="0">
              <a:buNone/>
            </a:pPr>
            <a:r>
              <a:rPr altLang="ja-JP" b="1" sz="1900" lang="en-GB">
                <a:ea typeface="HG丸ｺﾞｼｯｸM-PRO" pitchFamily="50" charset="-128"/>
              </a:rPr>
              <a:t>		Sum – x + y</a:t>
            </a:r>
          </a:p>
          <a:p>
            <a:pPr eaLnBrk="1" hangingPunct="1" lvl="0">
              <a:buNone/>
            </a:pPr>
            <a:r>
              <a:rPr altLang="en-GB" b="1" sz="1900" lang="ja-JP">
                <a:ea typeface="HG丸ｺﾞｼｯｸM-PRO" pitchFamily="50" charset="-128"/>
              </a:rPr>
              <a:t>		</a:t>
            </a:r>
            <a:r>
              <a:rPr altLang="ja-JP" b="1" sz="1900" lang="en-GB">
                <a:ea typeface="HG丸ｺﾞｼｯｸM-PRO" pitchFamily="50" charset="-128"/>
              </a:rPr>
              <a:t>Average = sum / 2</a:t>
            </a:r>
          </a:p>
          <a:p>
            <a:pPr eaLnBrk="1" hangingPunct="1" lvl="0">
              <a:buNone/>
            </a:pPr>
            <a:r>
              <a:rPr altLang="ja-JP" b="1" sz="1900" lang="en-GB">
                <a:ea typeface="HG丸ｺﾞｼｯｸM-PRO" pitchFamily="50" charset="-128"/>
              </a:rPr>
              <a:t>		PRINT sum</a:t>
            </a:r>
          </a:p>
          <a:p>
            <a:pPr eaLnBrk="1" hangingPunct="1" lvl="0">
              <a:buNone/>
            </a:pPr>
            <a:r>
              <a:rPr altLang="ja-JP" b="1" sz="1900" lang="en-GB">
                <a:ea typeface="HG丸ｺﾞｼｯｸM-PRO" pitchFamily="50" charset="-128"/>
              </a:rPr>
              <a:t>		PRINT Average</a:t>
            </a:r>
          </a:p>
          <a:p>
            <a:pPr eaLnBrk="1" hangingPunct="1" lvl="0">
              <a:buNone/>
            </a:pPr>
            <a:r>
              <a:rPr altLang="ja-JP" b="1" sz="1900" lang="en-GB">
                <a:ea typeface="HG丸ｺﾞｼｯｸM-PRO" pitchFamily="50" charset="-128"/>
              </a:rPr>
              <a:t>		STOP</a:t>
            </a:r>
          </a:p>
        </p:txBody>
      </p:sp>
      <p:sp>
        <p:nvSpPr>
          <p:cNvPr id="1048877" name="Rectangle 5"/>
          <p:cNvSpPr/>
          <p:nvPr>
            <p:ph type="body" sz="half" idx="4294967295"/>
          </p:nvPr>
        </p:nvSpPr>
        <p:spPr>
          <a:xfrm rot="0">
            <a:off x="4648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lang="en-US"/>
              <a:t>Write of Pseudo code that can be used to prompt the user to enter two numbers, calculate the sum and average of the two numbers and then display the output on the screen</a:t>
            </a:r>
          </a:p>
        </p:txBody>
      </p:sp>
    </p:spTree>
  </p:cSld>
  <p:clrMapOvr>
    <a:masterClrMapping/>
  </p:clrMapOvr>
  <p:transition spd="slow" advClick="1">
    <p:wipe dir="l"/>
  </p:transition>
  <p:timing/>
</p:sld>
</file>

<file path=ppt/slides/slide61.xml><?xml version="1.0" encoding="utf-8"?>
<p:sld xmlns:a="http://schemas.openxmlformats.org/drawingml/2006/main" xmlns:r="http://schemas.openxmlformats.org/officeDocument/2006/relationships" xmlns:p="http://schemas.openxmlformats.org/presentationml/2006/main" show="1" showMasterSp="1">
  <p:cSld>
    <p:spTree>
      <p:nvGrpSpPr>
        <p:cNvPr id="219" name=""/>
        <p:cNvGrpSpPr/>
        <p:nvPr/>
      </p:nvGrpSpPr>
      <p:grpSpPr>
        <a:xfrm rot="0">
          <a:off x="0" y="0"/>
          <a:ext cx="0" cy="0"/>
          <a:chOff x="0" y="0"/>
          <a:chExt cx="0" cy="0"/>
        </a:xfrm>
      </p:grpSpPr>
      <p:sp>
        <p:nvSpPr>
          <p:cNvPr id="104887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Program flowcharts</a:t>
            </a:r>
          </a:p>
        </p:txBody>
      </p:sp>
      <p:sp>
        <p:nvSpPr>
          <p:cNvPr id="1048879"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A flowchart is a diagrammatic representation of a program in algorithms. It uses statements and symbols that have specific meaning. The symbols are of different standard shapes linked to show the order of processing. Each shape contains note stating what the operation is.</a:t>
            </a:r>
          </a:p>
        </p:txBody>
      </p:sp>
    </p:spTree>
  </p:cSld>
  <p:clrMapOvr>
    <a:masterClrMapping/>
  </p:clrMapOvr>
  <p:transition spd="slow" advClick="1">
    <p:wipe dir="l"/>
  </p:transition>
</p:sld>
</file>

<file path=ppt/slides/slide62.xml><?xml version="1.0" encoding="utf-8"?>
<p:sld xmlns:a="http://schemas.openxmlformats.org/drawingml/2006/main" xmlns:r="http://schemas.openxmlformats.org/officeDocument/2006/relationships" xmlns:p="http://schemas.openxmlformats.org/presentationml/2006/main" show="1" showMasterSp="1">
  <p:cSld>
    <p:spTree>
      <p:nvGrpSpPr>
        <p:cNvPr id="220" name=""/>
        <p:cNvGrpSpPr/>
        <p:nvPr/>
      </p:nvGrpSpPr>
      <p:grpSpPr>
        <a:xfrm rot="0">
          <a:off x="0" y="0"/>
          <a:ext cx="0" cy="0"/>
          <a:chOff x="0" y="0"/>
          <a:chExt cx="0" cy="0"/>
        </a:xfrm>
      </p:grpSpPr>
      <p:sp>
        <p:nvSpPr>
          <p:cNvPr id="104888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Most common program flowcharts</a:t>
            </a:r>
          </a:p>
        </p:txBody>
      </p:sp>
      <p:sp>
        <p:nvSpPr>
          <p:cNvPr id="1048881" name="Rectangle 15"/>
          <p:cNvSpPr/>
          <p:nvPr>
            <p:ph type="body" sz="half" idx="4294967295"/>
          </p:nvPr>
        </p:nvSpPr>
        <p:spPr>
          <a:xfrm rot="0">
            <a:off x="1692275" y="1981200"/>
            <a:ext cx="7451725"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80000"/>
              </a:lnSpc>
            </a:pPr>
            <a:r>
              <a:rPr altLang="ja-JP" sz="2400" lang="en-GB"/>
              <a:t>Ellipse: denotes the beginning and end of the program algorithm.</a:t>
            </a:r>
          </a:p>
          <a:p>
            <a:pPr eaLnBrk="1" hangingPunct="1" lvl="0">
              <a:lnSpc>
                <a:spcPct val="80000"/>
              </a:lnSpc>
            </a:pPr>
            <a:r>
              <a:rPr altLang="ja-JP" sz="2400" lang="en-GB">
                <a:solidFill>
                  <a:srgbClr val="FF0000"/>
                </a:solidFill>
              </a:rPr>
              <a:t>Parallelogram: used to denote an input or output operation. For example, READ A,B, PRINT SUM =A+B</a:t>
            </a:r>
          </a:p>
          <a:p>
            <a:pPr eaLnBrk="1" hangingPunct="1" lvl="0">
              <a:lnSpc>
                <a:spcPct val="80000"/>
              </a:lnSpc>
            </a:pPr>
            <a:r>
              <a:rPr altLang="ja-JP" sz="2400" lang="en-GB"/>
              <a:t>Rectangle: indicates that a processing or data transformation is taking place. For example SUM =A+B.</a:t>
            </a:r>
          </a:p>
          <a:p>
            <a:pPr eaLnBrk="1" hangingPunct="1" lvl="0">
              <a:lnSpc>
                <a:spcPct val="80000"/>
              </a:lnSpc>
            </a:pPr>
            <a:r>
              <a:rPr altLang="ja-JP" sz="2400" lang="en-GB">
                <a:solidFill>
                  <a:srgbClr val="FF0000"/>
                </a:solidFill>
              </a:rPr>
              <a:t>Rhombus: used to specify a condition. A condition must evaluate to a boolean value (True or false) for the program to execute the next instructions.</a:t>
            </a:r>
          </a:p>
          <a:p>
            <a:pPr eaLnBrk="1" hangingPunct="1" lvl="0">
              <a:lnSpc>
                <a:spcPct val="80000"/>
              </a:lnSpc>
            </a:pPr>
            <a:r>
              <a:rPr altLang="ja-JP" sz="2400" lang="en-GB"/>
              <a:t>Connector: used as a connecting point or interface for arrows coming from different directions.</a:t>
            </a:r>
          </a:p>
          <a:p>
            <a:pPr eaLnBrk="1" hangingPunct="1" lvl="0">
              <a:lnSpc>
                <a:spcPct val="80000"/>
              </a:lnSpc>
            </a:pPr>
            <a:r>
              <a:rPr altLang="ja-JP" sz="2400" lang="en-US">
                <a:solidFill>
                  <a:srgbClr val="FF0000"/>
                </a:solidFill>
              </a:rPr>
              <a:t>Arrow: used to indicate the direction of flow of the program logic.</a:t>
            </a:r>
          </a:p>
        </p:txBody>
      </p:sp>
      <p:grpSp>
        <p:nvGrpSpPr>
          <p:cNvPr id="221" name=""/>
          <p:cNvGrpSpPr/>
          <p:nvPr/>
        </p:nvGrpSpPr>
        <p:grpSpPr>
          <a:xfrm rot="0">
            <a:off x="250825" y="1989137"/>
            <a:ext cx="1320800" cy="4868862"/>
            <a:chOff x="1731" y="2113"/>
            <a:chExt cx="3517" cy="12960"/>
          </a:xfrm>
        </p:grpSpPr>
        <p:sp>
          <p:nvSpPr>
            <p:cNvPr id="1048882" name="AutoShape 17"/>
            <p:cNvSpPr/>
            <p:nvPr/>
          </p:nvSpPr>
          <p:spPr>
            <a:xfrm rot="0">
              <a:off x="1731" y="2113"/>
              <a:ext cx="3517" cy="1296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grpSp>
          <p:nvGrpSpPr>
            <p:cNvPr id="222" name=""/>
            <p:cNvGrpSpPr/>
            <p:nvPr/>
          </p:nvGrpSpPr>
          <p:grpSpPr>
            <a:xfrm rot="0">
              <a:off x="2341" y="2113"/>
              <a:ext cx="2270" cy="1133"/>
              <a:chOff x="3244" y="490"/>
              <a:chExt cx="1932" cy="971"/>
            </a:xfrm>
          </p:grpSpPr>
          <p:sp>
            <p:nvSpPr>
              <p:cNvPr id="1048883" name="Oval 19"/>
              <p:cNvSpPr/>
              <p:nvPr/>
            </p:nvSpPr>
            <p:spPr>
              <a:xfrm rot="0">
                <a:off x="3244" y="490"/>
                <a:ext cx="1932" cy="971"/>
              </a:xfrm>
              <a:prstGeom prst="ellipse"/>
              <a:noFill/>
              <a:ln w="12700" cap="flat" cmpd="sng">
                <a:solidFill>
                  <a:srgbClr val="000000">
                    <a:alpha val="100000"/>
                  </a:srgb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884" name="WordArt 20"/>
              <p:cNvSpPr/>
              <p:nvPr/>
            </p:nvSpPr>
            <p:spPr>
              <a:xfrm rot="0">
                <a:off x="3468" y="781"/>
                <a:ext cx="1417" cy="399"/>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rgbClr val="000000"/>
                    </a:solidFill>
                    <a:latin typeface="Times New Roman"/>
                    <a:ea typeface="Times New Roman"/>
                  </a:rPr>
                  <a:t>Start/Stop</a:t>
                </a:r>
              </a:p>
            </p:txBody>
          </p:sp>
        </p:grpSp>
        <p:grpSp>
          <p:nvGrpSpPr>
            <p:cNvPr id="223" name=""/>
            <p:cNvGrpSpPr/>
            <p:nvPr/>
          </p:nvGrpSpPr>
          <p:grpSpPr>
            <a:xfrm rot="0">
              <a:off x="1731" y="3734"/>
              <a:ext cx="3517" cy="1439"/>
              <a:chOff x="1731" y="3622"/>
              <a:chExt cx="3517" cy="1439"/>
            </a:xfrm>
          </p:grpSpPr>
          <p:sp>
            <p:nvSpPr>
              <p:cNvPr id="1048885" name="AutoShape 22"/>
              <p:cNvSpPr/>
              <p:nvPr/>
            </p:nvSpPr>
            <p:spPr>
              <a:xfrm rot="0">
                <a:off x="1731" y="3622"/>
                <a:ext cx="3517" cy="1439"/>
              </a:xfrm>
              <a:prstGeom prst="parallelogram"/>
              <a:noFill/>
              <a:ln w="12700" cap="flat" cmpd="sng">
                <a:solidFill>
                  <a:srgbClr val="000000">
                    <a:alpha val="100000"/>
                  </a:srgb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886" name="WordArt 23"/>
              <p:cNvSpPr/>
              <p:nvPr/>
            </p:nvSpPr>
            <p:spPr>
              <a:xfrm rot="0">
                <a:off x="2496" y="4040"/>
                <a:ext cx="2070" cy="466"/>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rgbClr val="000000"/>
                    </a:solidFill>
                    <a:latin typeface="Times New Roman"/>
                    <a:ea typeface="Times New Roman"/>
                  </a:rPr>
                  <a:t>Input/output</a:t>
                </a:r>
              </a:p>
            </p:txBody>
          </p:sp>
        </p:grpSp>
        <p:grpSp>
          <p:nvGrpSpPr>
            <p:cNvPr id="224" name=""/>
            <p:cNvGrpSpPr/>
            <p:nvPr/>
          </p:nvGrpSpPr>
          <p:grpSpPr>
            <a:xfrm rot="0">
              <a:off x="1731" y="5734"/>
              <a:ext cx="3402" cy="1779"/>
              <a:chOff x="1731" y="5628"/>
              <a:chExt cx="3402" cy="1779"/>
            </a:xfrm>
          </p:grpSpPr>
          <p:sp>
            <p:nvSpPr>
              <p:cNvPr id="1048887" name="Rectangle 25"/>
              <p:cNvSpPr/>
              <p:nvPr/>
            </p:nvSpPr>
            <p:spPr>
              <a:xfrm rot="0">
                <a:off x="1731" y="5628"/>
                <a:ext cx="3402" cy="1779"/>
              </a:xfrm>
              <a:prstGeom prst="rect"/>
              <a:noFill/>
              <a:ln w="12700" cap="flat" cmpd="sng">
                <a:solidFill>
                  <a:srgbClr val="000000">
                    <a:alpha val="100000"/>
                  </a:srgb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888" name="WordArt 26"/>
              <p:cNvSpPr/>
              <p:nvPr/>
            </p:nvSpPr>
            <p:spPr>
              <a:xfrm rot="0">
                <a:off x="2754" y="6308"/>
                <a:ext cx="1228" cy="465"/>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rgbClr val="000000"/>
                    </a:solidFill>
                    <a:latin typeface="Times New Roman"/>
                    <a:ea typeface="Times New Roman"/>
                  </a:rPr>
                  <a:t>Process</a:t>
                </a:r>
              </a:p>
            </p:txBody>
          </p:sp>
        </p:grpSp>
        <p:grpSp>
          <p:nvGrpSpPr>
            <p:cNvPr id="225" name=""/>
            <p:cNvGrpSpPr/>
            <p:nvPr/>
          </p:nvGrpSpPr>
          <p:grpSpPr>
            <a:xfrm rot="0">
              <a:off x="2106" y="8124"/>
              <a:ext cx="2399" cy="2809"/>
              <a:chOff x="2106" y="8206"/>
              <a:chExt cx="2399" cy="2809"/>
            </a:xfrm>
          </p:grpSpPr>
          <p:sp>
            <p:nvSpPr>
              <p:cNvPr id="1048889" name="Line 28"/>
              <p:cNvSpPr/>
              <p:nvPr/>
            </p:nvSpPr>
            <p:spPr>
              <a:xfrm rot="0">
                <a:off x="3546" y="8206"/>
                <a:ext cx="1" cy="567"/>
              </a:xfrm>
              <a:prstGeom prst="line"/>
              <a:noFill/>
              <a:ln w="9525" cap="flat" cmpd="sng">
                <a:solidFill>
                  <a:srgbClr val="000000">
                    <a:alpha val="100000"/>
                  </a:srgbClr>
                </a:solidFill>
                <a:prstDash val="solid"/>
                <a:round/>
                <a:tailEnd type="triangle" w="med" len="med"/>
              </a:ln>
            </p:spPr>
          </p:sp>
          <p:sp>
            <p:nvSpPr>
              <p:cNvPr id="1048890" name="Line 29"/>
              <p:cNvSpPr/>
              <p:nvPr/>
            </p:nvSpPr>
            <p:spPr>
              <a:xfrm rot="0" flipH="1">
                <a:off x="2106" y="9717"/>
                <a:ext cx="474" cy="1"/>
              </a:xfrm>
              <a:prstGeom prst="line"/>
              <a:noFill/>
              <a:ln w="9525" cap="flat" cmpd="sng">
                <a:solidFill>
                  <a:srgbClr val="000000">
                    <a:alpha val="100000"/>
                  </a:srgbClr>
                </a:solidFill>
                <a:prstDash val="solid"/>
                <a:round/>
                <a:tailEnd type="triangle" w="med" len="med"/>
              </a:ln>
            </p:spPr>
          </p:sp>
          <p:sp>
            <p:nvSpPr>
              <p:cNvPr id="1048891" name="AutoShape 30"/>
              <p:cNvSpPr/>
              <p:nvPr/>
            </p:nvSpPr>
            <p:spPr>
              <a:xfrm rot="0">
                <a:off x="2592" y="8757"/>
                <a:ext cx="1913" cy="1913"/>
              </a:xfrm>
              <a:prstGeom prst="diamond"/>
              <a:noFill/>
              <a:ln w="9525" cap="flat" cmpd="sng">
                <a:solidFill>
                  <a:srgbClr val="000000">
                    <a:alpha val="100000"/>
                  </a:srgb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892" name="Line 31"/>
              <p:cNvSpPr/>
              <p:nvPr/>
            </p:nvSpPr>
            <p:spPr>
              <a:xfrm rot="0">
                <a:off x="3549" y="10655"/>
                <a:ext cx="1" cy="360"/>
              </a:xfrm>
              <a:prstGeom prst="line"/>
              <a:noFill/>
              <a:ln w="9525" cap="flat" cmpd="sng">
                <a:solidFill>
                  <a:srgbClr val="000000">
                    <a:alpha val="100000"/>
                  </a:srgbClr>
                </a:solidFill>
                <a:prstDash val="solid"/>
                <a:round/>
              </a:ln>
            </p:spPr>
          </p:sp>
          <p:sp>
            <p:nvSpPr>
              <p:cNvPr id="1048893" name="WordArt 32"/>
              <p:cNvSpPr/>
              <p:nvPr/>
            </p:nvSpPr>
            <p:spPr>
              <a:xfrm rot="0">
                <a:off x="2822" y="9463"/>
                <a:ext cx="1425" cy="465"/>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rgbClr val="000000"/>
                    </a:solidFill>
                    <a:latin typeface="Times New Roman"/>
                    <a:ea typeface="Times New Roman"/>
                  </a:rPr>
                  <a:t>Decision</a:t>
                </a:r>
              </a:p>
            </p:txBody>
          </p:sp>
        </p:grpSp>
        <p:sp>
          <p:nvSpPr>
            <p:cNvPr id="1048894" name="Oval 33"/>
            <p:cNvSpPr/>
            <p:nvPr/>
          </p:nvSpPr>
          <p:spPr>
            <a:xfrm rot="0">
              <a:off x="2601" y="11473"/>
              <a:ext cx="1872" cy="1872"/>
            </a:xfrm>
            <a:prstGeom prst="ellipse"/>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895" name="WordArt 34"/>
            <p:cNvSpPr/>
            <p:nvPr/>
          </p:nvSpPr>
          <p:spPr>
            <a:xfrm rot="0">
              <a:off x="2657" y="12163"/>
              <a:ext cx="1725" cy="465"/>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rgbClr val="000000"/>
                  </a:solidFill>
                  <a:latin typeface="Times New Roman"/>
                  <a:ea typeface="Times New Roman"/>
                </a:rPr>
                <a:t>Connector</a:t>
              </a:r>
            </a:p>
          </p:txBody>
        </p:sp>
        <p:sp>
          <p:nvSpPr>
            <p:cNvPr id="1048896" name="Line 35"/>
            <p:cNvSpPr/>
            <p:nvPr/>
          </p:nvSpPr>
          <p:spPr>
            <a:xfrm rot="0">
              <a:off x="3531" y="13813"/>
              <a:ext cx="1" cy="1080"/>
            </a:xfrm>
            <a:prstGeom prst="line"/>
            <a:noFill/>
            <a:ln w="9525" cap="flat" cmpd="sng">
              <a:solidFill>
                <a:srgbClr val="000000">
                  <a:alpha val="100000"/>
                </a:srgbClr>
              </a:solidFill>
              <a:prstDash val="solid"/>
              <a:round/>
              <a:tailEnd type="triangle" w="med" len="med"/>
            </a:ln>
          </p:spPr>
        </p:sp>
      </p:grpSp>
    </p:spTree>
  </p:cSld>
  <p:clrMapOvr>
    <a:masterClrMapping/>
  </p:clrMapOvr>
  <p:transition spd="slow" advClick="1">
    <p:wipe dir="l"/>
  </p:transition>
</p:sld>
</file>

<file path=ppt/slides/slide63.xml><?xml version="1.0" encoding="utf-8"?>
<p:sld xmlns:a="http://schemas.openxmlformats.org/drawingml/2006/main" xmlns:r="http://schemas.openxmlformats.org/officeDocument/2006/relationships" xmlns:p="http://schemas.openxmlformats.org/presentationml/2006/main" show="1" showMasterSp="1">
  <p:cSld>
    <p:spTree>
      <p:nvGrpSpPr>
        <p:cNvPr id="226" name=""/>
        <p:cNvGrpSpPr/>
        <p:nvPr/>
      </p:nvGrpSpPr>
      <p:grpSpPr>
        <a:xfrm rot="0">
          <a:off x="0" y="0"/>
          <a:ext cx="0" cy="0"/>
          <a:chOff x="0" y="0"/>
          <a:chExt cx="0" cy="0"/>
        </a:xfrm>
      </p:grpSpPr>
      <p:sp>
        <p:nvSpPr>
          <p:cNvPr id="104889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Guidelines for drawing a flowchart</a:t>
            </a:r>
          </a:p>
        </p:txBody>
      </p:sp>
      <p:sp>
        <p:nvSpPr>
          <p:cNvPr id="1048898"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There should be only one entry and one exit point of a program algorithm.</a:t>
            </a:r>
          </a:p>
          <a:p>
            <a:pPr eaLnBrk="1" hangingPunct="1" lvl="0"/>
            <a:r>
              <a:rPr altLang="ja-JP" lang="en-GB">
                <a:solidFill>
                  <a:srgbClr val="FF0000"/>
                </a:solidFill>
              </a:rPr>
              <a:t>Use correct symbol at each stage in the flowchart.</a:t>
            </a:r>
          </a:p>
          <a:p>
            <a:pPr eaLnBrk="1" hangingPunct="1" lvl="0"/>
            <a:r>
              <a:rPr altLang="ja-JP" lang="en-GB"/>
              <a:t>Avoid crossed flow lines.</a:t>
            </a:r>
          </a:p>
          <a:p>
            <a:pPr eaLnBrk="1" hangingPunct="1" lvl="0"/>
            <a:r>
              <a:rPr altLang="ja-JP" lang="en-GB">
                <a:solidFill>
                  <a:srgbClr val="FF0000"/>
                </a:solidFill>
              </a:rPr>
              <a:t>Be as neat and tidy in drawing as possible.</a:t>
            </a:r>
          </a:p>
          <a:p>
            <a:pPr eaLnBrk="1" hangingPunct="1" lvl="0"/>
            <a:r>
              <a:rPr altLang="ja-JP" lang="en-US"/>
              <a:t>General direction of flow in any flowchart is from top to bottom, left to right.</a:t>
            </a:r>
          </a:p>
        </p:txBody>
      </p:sp>
    </p:spTree>
  </p:cSld>
  <p:clrMapOvr>
    <a:masterClrMapping/>
  </p:clrMapOvr>
  <p:transition spd="slow" advClick="1">
    <p:wipe dir="l"/>
  </p:transition>
</p:sld>
</file>

<file path=ppt/slides/slide64.xml><?xml version="1.0" encoding="utf-8"?>
<p:sld xmlns:a="http://schemas.openxmlformats.org/drawingml/2006/main" xmlns:r="http://schemas.openxmlformats.org/officeDocument/2006/relationships" xmlns:p="http://schemas.openxmlformats.org/presentationml/2006/main" show="1" showMasterSp="1">
  <p:cSld>
    <p:spTree>
      <p:nvGrpSpPr>
        <p:cNvPr id="227" name=""/>
        <p:cNvGrpSpPr/>
        <p:nvPr/>
      </p:nvGrpSpPr>
      <p:grpSpPr>
        <a:xfrm rot="0">
          <a:off x="0" y="0"/>
          <a:ext cx="0" cy="0"/>
          <a:chOff x="0" y="0"/>
          <a:chExt cx="0" cy="0"/>
        </a:xfrm>
      </p:grpSpPr>
      <p:sp>
        <p:nvSpPr>
          <p:cNvPr id="104889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Examples of flowchart</a:t>
            </a:r>
          </a:p>
        </p:txBody>
      </p:sp>
      <p:sp>
        <p:nvSpPr>
          <p:cNvPr id="1048900" name="Rectangle 10"/>
          <p:cNvSpPr/>
          <p:nvPr>
            <p:ph type="body" sz="half" idx="4294967295"/>
          </p:nvPr>
        </p:nvSpPr>
        <p:spPr>
          <a:xfrm rot="0">
            <a:off x="993775" y="1539875"/>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buNone/>
            </a:pPr>
            <a:r>
              <a:rPr altLang="ja-JP" b="1" i="1" lang="en-GB" u="sng">
                <a:solidFill>
                  <a:srgbClr val="FF0000"/>
                </a:solidFill>
              </a:rPr>
              <a:t>Solution</a:t>
            </a:r>
          </a:p>
        </p:txBody>
      </p:sp>
      <p:sp>
        <p:nvSpPr>
          <p:cNvPr id="1048901" name="Rectangle 5"/>
          <p:cNvSpPr/>
          <p:nvPr>
            <p:ph type="body" sz="half" idx="4294967295"/>
          </p:nvPr>
        </p:nvSpPr>
        <p:spPr>
          <a:xfrm rot="0">
            <a:off x="4648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lang="en-GB"/>
              <a:t>Draw a flowchart for a program used to prompt the user to enter two numbers. The program should find the sum, and average then display the output.</a:t>
            </a:r>
          </a:p>
        </p:txBody>
      </p:sp>
      <p:grpSp>
        <p:nvGrpSpPr>
          <p:cNvPr id="228" name=""/>
          <p:cNvGrpSpPr/>
          <p:nvPr/>
        </p:nvGrpSpPr>
        <p:grpSpPr>
          <a:xfrm rot="0">
            <a:off x="2065337" y="2470150"/>
            <a:ext cx="1714500" cy="4343400"/>
            <a:chOff x="4581" y="2164"/>
            <a:chExt cx="2700" cy="6840"/>
          </a:xfrm>
        </p:grpSpPr>
        <p:sp>
          <p:nvSpPr>
            <p:cNvPr id="1048902" name="AutoShape 44"/>
            <p:cNvSpPr/>
            <p:nvPr/>
          </p:nvSpPr>
          <p:spPr>
            <a:xfrm rot="0">
              <a:off x="4581" y="2164"/>
              <a:ext cx="2700" cy="684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903" name="AutoShape 45"/>
            <p:cNvSpPr/>
            <p:nvPr/>
          </p:nvSpPr>
          <p:spPr>
            <a:xfrm rot="0">
              <a:off x="4581" y="6484"/>
              <a:ext cx="2700" cy="1080"/>
            </a:xfrm>
            <a:prstGeom prst="parallelogram"/>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904" name="Oval 46"/>
            <p:cNvSpPr/>
            <p:nvPr/>
          </p:nvSpPr>
          <p:spPr>
            <a:xfrm rot="0">
              <a:off x="4670" y="2203"/>
              <a:ext cx="2520" cy="861"/>
            </a:xfrm>
            <a:prstGeom prst="ellipse"/>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905" name="AutoShape 47"/>
            <p:cNvSpPr/>
            <p:nvPr/>
          </p:nvSpPr>
          <p:spPr>
            <a:xfrm rot="0">
              <a:off x="4581" y="3604"/>
              <a:ext cx="2700" cy="900"/>
            </a:xfrm>
            <a:prstGeom prst="parallelogram"/>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906" name="Text Box 48"/>
            <p:cNvSpPr txBox="1"/>
            <p:nvPr/>
          </p:nvSpPr>
          <p:spPr>
            <a:xfrm rot="0">
              <a:off x="4581" y="5044"/>
              <a:ext cx="2700" cy="900"/>
            </a:xfrm>
            <a:prstGeom prst="rect"/>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ctr" eaLnBrk="1" hangingPunct="1" indent="0" lvl="0" marL="0">
                <a:spcBef>
                  <a:spcPct val="0"/>
                </a:spcBef>
                <a:buSzPct val="100000"/>
                <a:buFontTx/>
                <a:buNone/>
              </a:pPr>
              <a:r>
                <a:rPr altLang="ja-JP" sz="1200" lang="en-GB">
                  <a:latin typeface="Century" pitchFamily="18" charset="0"/>
                  <a:ea typeface="ＭＳ 明朝" pitchFamily="0" charset="-128"/>
                </a:rPr>
                <a:t>Sum = X + Y</a:t>
              </a:r>
            </a:p>
            <a:p>
              <a:pPr algn="ctr" eaLnBrk="1" hangingPunct="1" indent="0" lvl="0" marL="0">
                <a:spcBef>
                  <a:spcPct val="0"/>
                </a:spcBef>
                <a:buSzPct val="100000"/>
                <a:buFontTx/>
                <a:buNone/>
              </a:pPr>
              <a:r>
                <a:rPr altLang="ja-JP" sz="1200" lang="en-GB">
                  <a:latin typeface="Century" pitchFamily="18" charset="0"/>
                  <a:ea typeface="ＭＳ 明朝" pitchFamily="0" charset="-128"/>
                </a:rPr>
                <a:t>Average = Z + y/2</a:t>
              </a:r>
            </a:p>
          </p:txBody>
        </p:sp>
        <p:sp>
          <p:nvSpPr>
            <p:cNvPr id="1048907" name="Oval 49"/>
            <p:cNvSpPr/>
            <p:nvPr/>
          </p:nvSpPr>
          <p:spPr>
            <a:xfrm rot="0">
              <a:off x="4581" y="8143"/>
              <a:ext cx="2520" cy="861"/>
            </a:xfrm>
            <a:prstGeom prst="ellipse"/>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908" name="Line 50"/>
            <p:cNvSpPr/>
            <p:nvPr/>
          </p:nvSpPr>
          <p:spPr>
            <a:xfrm rot="0">
              <a:off x="5841" y="3064"/>
              <a:ext cx="0" cy="540"/>
            </a:xfrm>
            <a:prstGeom prst="line"/>
            <a:noFill/>
            <a:ln w="9525" cap="flat" cmpd="sng">
              <a:solidFill>
                <a:srgbClr val="000000">
                  <a:alpha val="100000"/>
                </a:srgbClr>
              </a:solidFill>
              <a:prstDash val="solid"/>
              <a:round/>
              <a:tailEnd type="triangle" w="med" len="med"/>
            </a:ln>
          </p:spPr>
        </p:sp>
        <p:sp>
          <p:nvSpPr>
            <p:cNvPr id="1048909" name="Line 51"/>
            <p:cNvSpPr/>
            <p:nvPr/>
          </p:nvSpPr>
          <p:spPr>
            <a:xfrm rot="0">
              <a:off x="5841" y="4504"/>
              <a:ext cx="1" cy="540"/>
            </a:xfrm>
            <a:prstGeom prst="line"/>
            <a:noFill/>
            <a:ln w="9525" cap="flat" cmpd="sng">
              <a:solidFill>
                <a:srgbClr val="000000">
                  <a:alpha val="100000"/>
                </a:srgbClr>
              </a:solidFill>
              <a:prstDash val="solid"/>
              <a:round/>
              <a:tailEnd type="triangle" w="med" len="med"/>
            </a:ln>
          </p:spPr>
        </p:sp>
        <p:sp>
          <p:nvSpPr>
            <p:cNvPr id="1048910" name="Line 52"/>
            <p:cNvSpPr/>
            <p:nvPr/>
          </p:nvSpPr>
          <p:spPr>
            <a:xfrm rot="0">
              <a:off x="5841" y="5944"/>
              <a:ext cx="1" cy="540"/>
            </a:xfrm>
            <a:prstGeom prst="line"/>
            <a:noFill/>
            <a:ln w="9525" cap="flat" cmpd="sng">
              <a:solidFill>
                <a:srgbClr val="000000">
                  <a:alpha val="100000"/>
                </a:srgbClr>
              </a:solidFill>
              <a:prstDash val="solid"/>
              <a:round/>
              <a:tailEnd type="triangle" w="med" len="med"/>
            </a:ln>
          </p:spPr>
        </p:sp>
        <p:sp>
          <p:nvSpPr>
            <p:cNvPr id="1048911" name="Line 53"/>
            <p:cNvSpPr/>
            <p:nvPr/>
          </p:nvSpPr>
          <p:spPr>
            <a:xfrm rot="0">
              <a:off x="5841" y="7564"/>
              <a:ext cx="1" cy="540"/>
            </a:xfrm>
            <a:prstGeom prst="line"/>
            <a:noFill/>
            <a:ln w="9525" cap="flat" cmpd="sng">
              <a:solidFill>
                <a:srgbClr val="000000">
                  <a:alpha val="100000"/>
                </a:srgbClr>
              </a:solidFill>
              <a:prstDash val="solid"/>
              <a:round/>
              <a:tailEnd type="triangle" w="med" len="med"/>
            </a:ln>
          </p:spPr>
        </p:sp>
        <p:sp>
          <p:nvSpPr>
            <p:cNvPr id="1048912" name="WordArt 54"/>
            <p:cNvSpPr/>
            <p:nvPr/>
          </p:nvSpPr>
          <p:spPr>
            <a:xfrm rot="0">
              <a:off x="5548" y="2524"/>
              <a:ext cx="765" cy="270"/>
            </a:xfrm>
            <a:prstGeom prst="rect"/>
          </p:spPr>
          <p:txBody>
            <a:bodyPr anchor="t" bIns="45720" fromWordArt="1" lIns="91440" rIns="91440" tIns="45720" vert="horz" wrap="none">
              <a:prstTxWarp prst="textPlain">
                <a:avLst>
                  <a:gd fmla="val 50000" name="adj"/>
                </a:avLst>
              </a:prstTxWarp>
            </a:bodyPr>
            <a:p>
              <a:pPr algn="ctr"/>
              <a:r>
                <a:rPr b="0" sz="1200" i="0" kern="10" normalizeH="0" spc="0">
                  <a:ln w="9525" cap="flat" cmpd="sng">
                    <a:solidFill>
                      <a:srgbClr val="000000">
                        <a:alpha val="100000"/>
                      </a:srgbClr>
                    </a:solidFill>
                    <a:prstDash val="solid"/>
                    <a:round/>
                  </a:ln>
                  <a:solidFill>
                    <a:srgbClr val="000000"/>
                  </a:solidFill>
                  <a:latin typeface="Arial"/>
                  <a:ea typeface="Arial"/>
                </a:rPr>
                <a:t>START</a:t>
              </a:r>
            </a:p>
          </p:txBody>
        </p:sp>
        <p:sp>
          <p:nvSpPr>
            <p:cNvPr id="1048913" name="WordArt 55"/>
            <p:cNvSpPr/>
            <p:nvPr/>
          </p:nvSpPr>
          <p:spPr>
            <a:xfrm rot="0">
              <a:off x="5593" y="3784"/>
              <a:ext cx="480" cy="540"/>
            </a:xfrm>
            <a:prstGeom prst="rect"/>
          </p:spPr>
          <p:txBody>
            <a:bodyPr anchor="t" bIns="45720" fromWordArt="1" lIns="91440" rIns="91440" tIns="45720" vert="horz" wrap="none">
              <a:prstTxWarp prst="textPlain">
                <a:avLst>
                  <a:gd fmla="val 50000" name="adj"/>
                </a:avLst>
              </a:prstTxWarp>
            </a:bodyPr>
            <a:p>
              <a:pPr algn="ctr"/>
              <a:r>
                <a:rPr b="0" sz="1200" i="0" kern="10" normalizeH="0" spc="0">
                  <a:ln w="9525" cap="flat" cmpd="sng">
                    <a:solidFill>
                      <a:srgbClr val="000000">
                        <a:alpha val="100000"/>
                      </a:srgbClr>
                    </a:solidFill>
                    <a:prstDash val="solid"/>
                    <a:round/>
                  </a:ln>
                  <a:solidFill>
                    <a:srgbClr val="000000"/>
                  </a:solidFill>
                  <a:latin typeface="Arial"/>
                  <a:ea typeface="Arial"/>
                </a:rPr>
                <a:t>Input</a:t>
              </a:r>
            </a:p>
            <a:p>
              <a:pPr algn="ctr"/>
              <a:r>
                <a:rPr b="0" sz="1200" i="0" kern="10" normalizeH="0" spc="0">
                  <a:ln w="9525" cap="flat" cmpd="sng">
                    <a:solidFill>
                      <a:srgbClr val="000000">
                        <a:alpha val="100000"/>
                      </a:srgbClr>
                    </a:solidFill>
                    <a:prstDash val="solid"/>
                    <a:round/>
                  </a:ln>
                  <a:solidFill>
                    <a:srgbClr val="000000"/>
                  </a:solidFill>
                  <a:latin typeface="Arial"/>
                  <a:ea typeface="Arial"/>
                </a:rPr>
                <a:t>X,Y</a:t>
              </a:r>
            </a:p>
          </p:txBody>
        </p:sp>
        <p:sp>
          <p:nvSpPr>
            <p:cNvPr id="1048914" name="WordArt 56"/>
            <p:cNvSpPr/>
            <p:nvPr/>
          </p:nvSpPr>
          <p:spPr>
            <a:xfrm rot="0">
              <a:off x="5481" y="6664"/>
              <a:ext cx="885" cy="810"/>
            </a:xfrm>
            <a:prstGeom prst="rect"/>
          </p:spPr>
          <p:txBody>
            <a:bodyPr anchor="t" bIns="45720" fromWordArt="1" lIns="91440" rIns="91440" tIns="45720" vert="horz" wrap="none">
              <a:prstTxWarp prst="textPlain">
                <a:avLst>
                  <a:gd fmla="val 50000" name="adj"/>
                </a:avLst>
              </a:prstTxWarp>
            </a:bodyPr>
            <a:p>
              <a:pPr algn="ctr"/>
              <a:r>
                <a:rPr b="0" sz="1200" i="0" kern="10" normalizeH="0" spc="0">
                  <a:ln w="9525" cap="flat" cmpd="sng">
                    <a:solidFill>
                      <a:srgbClr val="000000">
                        <a:alpha val="100000"/>
                      </a:srgbClr>
                    </a:solidFill>
                    <a:prstDash val="solid"/>
                    <a:round/>
                  </a:ln>
                  <a:solidFill>
                    <a:srgbClr val="000000"/>
                  </a:solidFill>
                  <a:latin typeface="Arial"/>
                  <a:ea typeface="Arial"/>
                </a:rPr>
                <a:t>Print</a:t>
              </a:r>
            </a:p>
            <a:p>
              <a:pPr algn="ctr"/>
              <a:r>
                <a:rPr b="0" sz="1200" i="0" kern="10" normalizeH="0" spc="0">
                  <a:ln w="9525" cap="flat" cmpd="sng">
                    <a:solidFill>
                      <a:srgbClr val="000000">
                        <a:alpha val="100000"/>
                      </a:srgbClr>
                    </a:solidFill>
                    <a:prstDash val="solid"/>
                    <a:round/>
                  </a:ln>
                  <a:solidFill>
                    <a:srgbClr val="000000"/>
                  </a:solidFill>
                  <a:latin typeface="Arial"/>
                  <a:ea typeface="Arial"/>
                </a:rPr>
                <a:t>Sum,</a:t>
              </a:r>
            </a:p>
            <a:p>
              <a:pPr algn="ctr"/>
              <a:r>
                <a:rPr b="0" sz="1200" i="0" kern="10" normalizeH="0" spc="0">
                  <a:ln w="9525" cap="flat" cmpd="sng">
                    <a:solidFill>
                      <a:srgbClr val="000000">
                        <a:alpha val="100000"/>
                      </a:srgbClr>
                    </a:solidFill>
                    <a:prstDash val="solid"/>
                    <a:round/>
                  </a:ln>
                  <a:solidFill>
                    <a:srgbClr val="000000"/>
                  </a:solidFill>
                  <a:latin typeface="Arial"/>
                  <a:ea typeface="Arial"/>
                </a:rPr>
                <a:t>Average</a:t>
              </a:r>
            </a:p>
          </p:txBody>
        </p:sp>
        <p:sp>
          <p:nvSpPr>
            <p:cNvPr id="1048915" name="WordArt 57"/>
            <p:cNvSpPr/>
            <p:nvPr/>
          </p:nvSpPr>
          <p:spPr>
            <a:xfrm rot="0">
              <a:off x="5608" y="8374"/>
              <a:ext cx="645" cy="270"/>
            </a:xfrm>
            <a:prstGeom prst="rect"/>
          </p:spPr>
          <p:txBody>
            <a:bodyPr anchor="t" bIns="45720" fromWordArt="1" lIns="91440" rIns="91440" tIns="45720" vert="horz" wrap="none">
              <a:prstTxWarp prst="textPlain">
                <a:avLst>
                  <a:gd fmla="val 50000" name="adj"/>
                </a:avLst>
              </a:prstTxWarp>
            </a:bodyPr>
            <a:p>
              <a:pPr algn="ctr"/>
              <a:r>
                <a:rPr b="0" sz="1200" i="0" kern="10" normalizeH="0" spc="0">
                  <a:ln w="9525" cap="flat" cmpd="sng">
                    <a:solidFill>
                      <a:srgbClr val="000000">
                        <a:alpha val="100000"/>
                      </a:srgbClr>
                    </a:solidFill>
                    <a:prstDash val="solid"/>
                    <a:round/>
                  </a:ln>
                  <a:solidFill>
                    <a:srgbClr val="000000"/>
                  </a:solidFill>
                  <a:latin typeface="Arial"/>
                  <a:ea typeface="Arial"/>
                </a:rPr>
                <a:t>STOP</a:t>
              </a:r>
            </a:p>
          </p:txBody>
        </p:sp>
      </p:grpSp>
    </p:spTree>
  </p:cSld>
  <p:clrMapOvr>
    <a:masterClrMapping/>
  </p:clrMapOvr>
  <p:transition spd="slow" advClick="1">
    <p:wipe dir="l"/>
  </p:transition>
</p:sld>
</file>

<file path=ppt/slides/slide65.xml><?xml version="1.0" encoding="utf-8"?>
<p:sld xmlns:a="http://schemas.openxmlformats.org/drawingml/2006/main" xmlns:r="http://schemas.openxmlformats.org/officeDocument/2006/relationships" xmlns:p="http://schemas.openxmlformats.org/presentationml/2006/main" show="1" showMasterSp="1">
  <p:cSld>
    <p:spTree>
      <p:nvGrpSpPr>
        <p:cNvPr id="229" name=""/>
        <p:cNvGrpSpPr/>
        <p:nvPr/>
      </p:nvGrpSpPr>
      <p:grpSpPr>
        <a:xfrm rot="0">
          <a:off x="0" y="0"/>
          <a:ext cx="0" cy="0"/>
          <a:chOff x="0" y="0"/>
          <a:chExt cx="0" cy="0"/>
        </a:xfrm>
      </p:grpSpPr>
      <p:sp>
        <p:nvSpPr>
          <p:cNvPr id="1048916"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Types of flowchart</a:t>
            </a:r>
          </a:p>
        </p:txBody>
      </p:sp>
      <p:sp>
        <p:nvSpPr>
          <p:cNvPr id="1048917"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System flowchart – it’s a chart that depicts the systems as a whole with only subsystems or major elements shown,</a:t>
            </a:r>
          </a:p>
          <a:p>
            <a:pPr eaLnBrk="1" hangingPunct="1" lvl="0"/>
            <a:endParaRPr altLang="ja-JP" lang="en-GB"/>
          </a:p>
          <a:p>
            <a:pPr eaLnBrk="1" hangingPunct="1" lvl="0"/>
            <a:r>
              <a:rPr altLang="ja-JP" lang="en-US">
                <a:solidFill>
                  <a:srgbClr val="FF0000"/>
                </a:solidFill>
              </a:rPr>
              <a:t>Program flowchart – this chart shows the sequence of operations as carried out by a computer program.</a:t>
            </a:r>
          </a:p>
        </p:txBody>
      </p:sp>
    </p:spTree>
  </p:cSld>
  <p:clrMapOvr>
    <a:masterClrMapping/>
  </p:clrMapOvr>
  <p:transition spd="slow" advClick="1">
    <p:wipe dir="l"/>
  </p:transition>
</p:sld>
</file>

<file path=ppt/slides/slide66.xml><?xml version="1.0" encoding="utf-8"?>
<p:sld xmlns:a="http://schemas.openxmlformats.org/drawingml/2006/main" xmlns:r="http://schemas.openxmlformats.org/officeDocument/2006/relationships" xmlns:p="http://schemas.openxmlformats.org/presentationml/2006/main" show="1" showMasterSp="1">
  <p:cSld>
    <p:spTree>
      <p:nvGrpSpPr>
        <p:cNvPr id="230" name=""/>
        <p:cNvGrpSpPr/>
        <p:nvPr/>
      </p:nvGrpSpPr>
      <p:grpSpPr>
        <a:xfrm rot="0">
          <a:off x="0" y="0"/>
          <a:ext cx="0" cy="0"/>
          <a:chOff x="0" y="0"/>
          <a:chExt cx="0" cy="0"/>
        </a:xfrm>
      </p:grpSpPr>
      <p:sp>
        <p:nvSpPr>
          <p:cNvPr id="104891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Advantages of flowchart</a:t>
            </a:r>
          </a:p>
        </p:txBody>
      </p:sp>
      <p:sp>
        <p:nvSpPr>
          <p:cNvPr id="1048919" name="Rectangle 3"/>
          <p:cNvSpPr/>
          <p:nvPr>
            <p:ph type="body" sz="full" idx="4294967295"/>
          </p:nvPr>
        </p:nvSpPr>
        <p:spPr>
          <a:xfrm rot="0">
            <a:off x="250825" y="1981200"/>
            <a:ext cx="864235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lang="en-GB"/>
              <a:t>Gives programmer good visual reference of what the program will do.</a:t>
            </a:r>
          </a:p>
          <a:p>
            <a:pPr eaLnBrk="1" hangingPunct="1" lvl="0">
              <a:lnSpc>
                <a:spcPct val="90000"/>
              </a:lnSpc>
            </a:pPr>
            <a:r>
              <a:rPr altLang="ja-JP" lang="en-GB">
                <a:solidFill>
                  <a:srgbClr val="FF0000"/>
                </a:solidFill>
              </a:rPr>
              <a:t>Serves as a program or system documentation.</a:t>
            </a:r>
          </a:p>
          <a:p>
            <a:pPr eaLnBrk="1" hangingPunct="1" lvl="0">
              <a:lnSpc>
                <a:spcPct val="90000"/>
              </a:lnSpc>
            </a:pPr>
            <a:r>
              <a:rPr altLang="ja-JP" lang="en-GB"/>
              <a:t>It’s easy to trace through from the start to find the action resulting from a set of condition.</a:t>
            </a:r>
          </a:p>
          <a:p>
            <a:pPr eaLnBrk="1" hangingPunct="1" lvl="0">
              <a:lnSpc>
                <a:spcPct val="90000"/>
              </a:lnSpc>
            </a:pPr>
            <a:r>
              <a:rPr altLang="ja-JP" lang="en-US">
                <a:solidFill>
                  <a:srgbClr val="FF0000"/>
                </a:solidFill>
              </a:rPr>
              <a:t>Allows programmers to test alternative solutions to a problem without over coding the program.</a:t>
            </a:r>
          </a:p>
        </p:txBody>
      </p:sp>
    </p:spTree>
  </p:cSld>
  <p:clrMapOvr>
    <a:masterClrMapping/>
  </p:clrMapOvr>
  <p:transition spd="slow" advClick="1">
    <p:wipe dir="l"/>
  </p:transition>
</p:sld>
</file>

<file path=ppt/slides/slide67.xml><?xml version="1.0" encoding="utf-8"?>
<p:sld xmlns:a="http://schemas.openxmlformats.org/drawingml/2006/main" xmlns:r="http://schemas.openxmlformats.org/officeDocument/2006/relationships" xmlns:p="http://schemas.openxmlformats.org/presentationml/2006/main" show="1" showMasterSp="1">
  <p:cSld>
    <p:spTree>
      <p:nvGrpSpPr>
        <p:cNvPr id="231" name=""/>
        <p:cNvGrpSpPr/>
        <p:nvPr/>
      </p:nvGrpSpPr>
      <p:grpSpPr>
        <a:xfrm rot="0">
          <a:off x="0" y="0"/>
          <a:ext cx="0" cy="0"/>
          <a:chOff x="0" y="0"/>
          <a:chExt cx="0" cy="0"/>
        </a:xfrm>
      </p:grpSpPr>
      <p:sp>
        <p:nvSpPr>
          <p:cNvPr id="104892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Disadvantages of flowchart</a:t>
            </a:r>
          </a:p>
        </p:txBody>
      </p:sp>
      <p:sp>
        <p:nvSpPr>
          <p:cNvPr id="1048921"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lang="en-GB"/>
              <a:t>There are so many different ways to draw them.</a:t>
            </a:r>
          </a:p>
          <a:p>
            <a:pPr eaLnBrk="1" hangingPunct="1" lvl="0">
              <a:lnSpc>
                <a:spcPct val="90000"/>
              </a:lnSpc>
            </a:pPr>
            <a:r>
              <a:rPr altLang="ja-JP" lang="en-GB">
                <a:solidFill>
                  <a:srgbClr val="FF0000"/>
                </a:solidFill>
              </a:rPr>
              <a:t>it’s difficult to remain neat and uncluttered if the logic is complex.</a:t>
            </a:r>
          </a:p>
          <a:p>
            <a:pPr eaLnBrk="1" hangingPunct="1" lvl="0">
              <a:lnSpc>
                <a:spcPct val="90000"/>
              </a:lnSpc>
            </a:pPr>
            <a:r>
              <a:rPr altLang="ja-JP" lang="en-GB"/>
              <a:t>Constructing a flowchart is time consuming.</a:t>
            </a:r>
          </a:p>
          <a:p>
            <a:pPr eaLnBrk="1" hangingPunct="1" lvl="0">
              <a:lnSpc>
                <a:spcPct val="90000"/>
              </a:lnSpc>
            </a:pPr>
            <a:r>
              <a:rPr altLang="ja-JP" lang="en-GB">
                <a:solidFill>
                  <a:srgbClr val="FF0000"/>
                </a:solidFill>
              </a:rPr>
              <a:t>They take up considerable space.</a:t>
            </a:r>
          </a:p>
          <a:p>
            <a:pPr eaLnBrk="1" hangingPunct="1" lvl="0">
              <a:lnSpc>
                <a:spcPct val="90000"/>
              </a:lnSpc>
            </a:pPr>
            <a:r>
              <a:rPr altLang="ja-JP" lang="en-US"/>
              <a:t>They are difficult to amend without redrawing.</a:t>
            </a:r>
          </a:p>
        </p:txBody>
      </p:sp>
    </p:spTree>
  </p:cSld>
  <p:clrMapOvr>
    <a:masterClrMapping/>
  </p:clrMapOvr>
  <p:transition spd="slow" advClick="1">
    <p:wipe dir="l"/>
  </p:transition>
</p:sld>
</file>

<file path=ppt/slides/slide68.xml><?xml version="1.0" encoding="utf-8"?>
<p:sld xmlns:a="http://schemas.openxmlformats.org/drawingml/2006/main" xmlns:r="http://schemas.openxmlformats.org/officeDocument/2006/relationships" xmlns:p="http://schemas.openxmlformats.org/presentationml/2006/main" show="1" showMasterSp="1">
  <p:cSld>
    <p:spTree>
      <p:nvGrpSpPr>
        <p:cNvPr id="232" name=""/>
        <p:cNvGrpSpPr/>
        <p:nvPr/>
      </p:nvGrpSpPr>
      <p:grpSpPr>
        <a:xfrm rot="0">
          <a:off x="0" y="0"/>
          <a:ext cx="0" cy="0"/>
          <a:chOff x="0" y="0"/>
          <a:chExt cx="0" cy="0"/>
        </a:xfrm>
      </p:grpSpPr>
      <p:sp>
        <p:nvSpPr>
          <p:cNvPr id="1048922" name="Rectangle 4"/>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000" lang="en-GB"/>
              <a:t>Comparison between a pseudocode and a flowchart</a:t>
            </a:r>
          </a:p>
        </p:txBody>
      </p:sp>
      <p:pic>
        <p:nvPicPr>
          <p:cNvPr id="2097159" name="Picture 33" descr="method2 pseudocode"/>
          <p:cNvPicPr>
            <a:picLocks/>
          </p:cNvPicPr>
          <p:nvPr>
            <p:ph sz="half" idx="4294967295"/>
          </p:nvPr>
        </p:nvPicPr>
        <p:blipFill>
          <a:blip xmlns:r="http://schemas.openxmlformats.org/officeDocument/2006/relationships" r:embed="rId1"/>
          <a:srcRect l="0" t="0" r="23941" b="0"/>
          <a:stretch>
            <a:fillRect/>
          </a:stretch>
        </p:blipFill>
        <p:spPr>
          <a:xfrm rot="0">
            <a:off x="0" y="1873250"/>
            <a:ext cx="4572000" cy="4508500"/>
          </a:xfrm>
          <a:prstGeom prst="rect"/>
          <a:noFill/>
          <a:ln>
            <a:noFill/>
          </a:ln>
        </p:spPr>
      </p:pic>
      <p:pic>
        <p:nvPicPr>
          <p:cNvPr id="2097160" name="Picture 34" descr="method 1 flowchart"/>
          <p:cNvPicPr>
            <a:picLocks/>
          </p:cNvPicPr>
          <p:nvPr>
            <p:ph sz="half" idx="4294967295"/>
          </p:nvPr>
        </p:nvPicPr>
        <p:blipFill>
          <a:blip xmlns:r="http://schemas.openxmlformats.org/officeDocument/2006/relationships" r:embed="rId2"/>
          <a:srcRect l="0" t="0" r="0" b="0"/>
          <a:stretch>
            <a:fillRect/>
          </a:stretch>
        </p:blipFill>
        <p:spPr>
          <a:xfrm rot="0">
            <a:off x="4572000" y="1916112"/>
            <a:ext cx="4572000" cy="3429000"/>
          </a:xfrm>
          <a:prstGeom prst="rect"/>
          <a:noFill/>
          <a:ln>
            <a:noFill/>
          </a:ln>
        </p:spPr>
      </p:pic>
    </p:spTree>
  </p:cSld>
  <p:clrMapOvr>
    <a:masterClrMapping/>
  </p:clrMapOvr>
  <p:transition spd="slow" advClick="1">
    <p:wipe dir="l"/>
  </p:transition>
</p:sld>
</file>

<file path=ppt/slides/slide69.xml><?xml version="1.0" encoding="utf-8"?>
<p:sld xmlns:a="http://schemas.openxmlformats.org/drawingml/2006/main" xmlns:r="http://schemas.openxmlformats.org/officeDocument/2006/relationships" xmlns:p="http://schemas.openxmlformats.org/presentationml/2006/main" show="1" showMasterSp="1">
  <p:cSld>
    <p:spTree>
      <p:nvGrpSpPr>
        <p:cNvPr id="233" name=""/>
        <p:cNvGrpSpPr/>
        <p:nvPr/>
      </p:nvGrpSpPr>
      <p:grpSpPr>
        <a:xfrm rot="0">
          <a:off x="0" y="0"/>
          <a:ext cx="0" cy="0"/>
          <a:chOff x="0" y="0"/>
          <a:chExt cx="0" cy="0"/>
        </a:xfrm>
      </p:grpSpPr>
      <p:sp>
        <p:nvSpPr>
          <p:cNvPr id="104892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Program control structures</a:t>
            </a:r>
          </a:p>
        </p:txBody>
      </p:sp>
      <p:sp>
        <p:nvSpPr>
          <p:cNvPr id="1048924"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They are blocks of statements that determine how statements are to be executed. There are three control structures namely.</a:t>
            </a:r>
          </a:p>
          <a:p>
            <a:pPr eaLnBrk="1" hangingPunct="1" lvl="0"/>
            <a:endParaRPr altLang="ja-JP" lang="en-GB"/>
          </a:p>
          <a:p>
            <a:pPr eaLnBrk="1" hangingPunct="1" lvl="1"/>
            <a:r>
              <a:rPr altLang="ja-JP" lang="en-GB">
                <a:solidFill>
                  <a:srgbClr val="FF0000"/>
                </a:solidFill>
              </a:rPr>
              <a:t>Sequence</a:t>
            </a:r>
          </a:p>
          <a:p>
            <a:pPr eaLnBrk="1" hangingPunct="1" lvl="1"/>
            <a:r>
              <a:rPr altLang="ja-JP" lang="en-GB"/>
              <a:t>Selection decision</a:t>
            </a:r>
          </a:p>
          <a:p>
            <a:pPr eaLnBrk="1" hangingPunct="1" lvl="1"/>
            <a:r>
              <a:rPr altLang="ja-JP" lang="en-US">
                <a:solidFill>
                  <a:srgbClr val="FF0000"/>
                </a:solidFill>
              </a:rPr>
              <a:t>Iteration (looping) repetition</a:t>
            </a:r>
          </a:p>
        </p:txBody>
      </p:sp>
    </p:spTree>
  </p:cSld>
  <p:clrMapOvr>
    <a:masterClrMapping/>
  </p:clrMapOvr>
  <p:transition spd="slow" advClick="1">
    <p:wipe dir="l"/>
  </p:transition>
</p:sld>
</file>

<file path=ppt/slides/slide70.xml><?xml version="1.0" encoding="utf-8"?>
<p:sld xmlns:a="http://schemas.openxmlformats.org/drawingml/2006/main" xmlns:r="http://schemas.openxmlformats.org/officeDocument/2006/relationships" xmlns:p="http://schemas.openxmlformats.org/presentationml/2006/main" show="1" showMasterSp="1">
  <p:cSld>
    <p:spTree>
      <p:nvGrpSpPr>
        <p:cNvPr id="234" name=""/>
        <p:cNvGrpSpPr/>
        <p:nvPr/>
      </p:nvGrpSpPr>
      <p:grpSpPr>
        <a:xfrm rot="0">
          <a:off x="0" y="0"/>
          <a:ext cx="0" cy="0"/>
          <a:chOff x="0" y="0"/>
          <a:chExt cx="0" cy="0"/>
        </a:xfrm>
      </p:grpSpPr>
      <p:sp>
        <p:nvSpPr>
          <p:cNvPr id="104892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Sequence </a:t>
            </a:r>
          </a:p>
        </p:txBody>
      </p:sp>
      <p:sp>
        <p:nvSpPr>
          <p:cNvPr id="1048926"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r>
              <a:rPr altLang="ja-JP" lang="en-GB"/>
              <a:t>In this control structure, the computer reads instructions from a program file starting from the first top line and proceeding downwards one by one to the end. Hence sequential program execution enables the computer to perform tasks that are arranged consecutively one after another in the code.</a:t>
            </a:r>
          </a:p>
        </p:txBody>
      </p:sp>
    </p:spTree>
  </p:cSld>
  <p:clrMapOvr>
    <a:masterClrMapping/>
  </p:clrMapOvr>
  <p:transition spd="slow" advClick="1">
    <p:wipe dir="l"/>
  </p:transition>
</p:sld>
</file>

<file path=ppt/slides/slide71.xml><?xml version="1.0" encoding="utf-8"?>
<p:sld xmlns:a="http://schemas.openxmlformats.org/drawingml/2006/main" xmlns:r="http://schemas.openxmlformats.org/officeDocument/2006/relationships" xmlns:p="http://schemas.openxmlformats.org/presentationml/2006/main" show="1" showMasterSp="1">
  <p:cSld>
    <p:spTree>
      <p:nvGrpSpPr>
        <p:cNvPr id="235" name=""/>
        <p:cNvGrpSpPr/>
        <p:nvPr/>
      </p:nvGrpSpPr>
      <p:grpSpPr>
        <a:xfrm rot="0">
          <a:off x="0" y="0"/>
          <a:ext cx="0" cy="0"/>
          <a:chOff x="0" y="0"/>
          <a:chExt cx="0" cy="0"/>
        </a:xfrm>
      </p:grpSpPr>
      <p:sp>
        <p:nvSpPr>
          <p:cNvPr id="104892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Example of how a sequential programs code execute</a:t>
            </a:r>
          </a:p>
        </p:txBody>
      </p:sp>
      <p:sp>
        <p:nvSpPr>
          <p:cNvPr id="1048928"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buNone/>
            </a:pPr>
            <a:r>
              <a:rPr altLang="en-GB" sz="2800" lang="ja-JP"/>
              <a:t>							</a:t>
            </a:r>
            <a:r>
              <a:rPr altLang="ja-JP" sz="2400" lang="en-GB"/>
              <a:t>The</a:t>
            </a:r>
          </a:p>
          <a:p>
            <a:pPr eaLnBrk="1" hangingPunct="1" lvl="0">
              <a:lnSpc>
                <a:spcPct val="90000"/>
              </a:lnSpc>
              <a:buNone/>
            </a:pPr>
            <a:r>
              <a:rPr altLang="ja-JP" sz="2400" lang="en-GB"/>
              <a:t>							program file</a:t>
            </a:r>
          </a:p>
          <a:p>
            <a:pPr eaLnBrk="1" hangingPunct="1" lvl="0">
              <a:lnSpc>
                <a:spcPct val="90000"/>
              </a:lnSpc>
              <a:buNone/>
            </a:pPr>
            <a:r>
              <a:rPr altLang="ja-JP" sz="2400" lang="en-GB"/>
              <a:t>							 reader</a:t>
            </a:r>
          </a:p>
          <a:p>
            <a:pPr eaLnBrk="1" hangingPunct="1" lvl="0">
              <a:lnSpc>
                <a:spcPct val="90000"/>
              </a:lnSpc>
              <a:buNone/>
            </a:pPr>
            <a:r>
              <a:rPr altLang="ja-JP" sz="2400" lang="en-GB"/>
              <a:t>							 </a:t>
            </a:r>
            <a:r>
              <a:rPr altLang="ja-JP" sz="1800" lang="en-GB"/>
              <a:t>reads</a:t>
            </a:r>
          </a:p>
          <a:p>
            <a:pPr eaLnBrk="1" hangingPunct="1" lvl="0">
              <a:lnSpc>
                <a:spcPct val="90000"/>
              </a:lnSpc>
              <a:buNone/>
            </a:pPr>
            <a:r>
              <a:rPr altLang="ja-JP" sz="2800" lang="en-GB"/>
              <a:t>Begin   	{Procedure name}	</a:t>
            </a:r>
            <a:r>
              <a:rPr altLang="ja-JP" sz="2400" lang="en-GB"/>
              <a:t>sequentially 	</a:t>
            </a:r>
          </a:p>
          <a:p>
            <a:pPr eaLnBrk="1" hangingPunct="1" lvl="0">
              <a:lnSpc>
                <a:spcPct val="90000"/>
              </a:lnSpc>
              <a:buNone/>
            </a:pPr>
            <a:r>
              <a:rPr altLang="ja-JP" sz="2800" lang="en-GB"/>
              <a:t>			Action 1			</a:t>
            </a:r>
            <a:r>
              <a:rPr altLang="ja-JP" sz="2400" lang="en-GB"/>
              <a:t>statement</a:t>
            </a:r>
          </a:p>
          <a:p>
            <a:pPr eaLnBrk="1" hangingPunct="1" lvl="0">
              <a:lnSpc>
                <a:spcPct val="90000"/>
              </a:lnSpc>
              <a:buNone/>
            </a:pPr>
            <a:r>
              <a:rPr altLang="ja-JP" sz="2800" lang="en-GB"/>
              <a:t>			Action 2			 </a:t>
            </a:r>
            <a:r>
              <a:rPr altLang="ja-JP" sz="2400" lang="en-GB"/>
              <a:t>by</a:t>
            </a:r>
          </a:p>
          <a:p>
            <a:pPr eaLnBrk="1" hangingPunct="1" lvl="0">
              <a:lnSpc>
                <a:spcPct val="90000"/>
              </a:lnSpc>
              <a:buNone/>
            </a:pPr>
            <a:r>
              <a:rPr altLang="ja-JP" sz="2800" lang="en-GB"/>
              <a:t>			Action n			</a:t>
            </a:r>
            <a:r>
              <a:rPr altLang="ja-JP" sz="2400" lang="en-GB"/>
              <a:t>statements</a:t>
            </a:r>
          </a:p>
          <a:p>
            <a:pPr eaLnBrk="1" hangingPunct="1" lvl="0">
              <a:lnSpc>
                <a:spcPct val="90000"/>
              </a:lnSpc>
              <a:buNone/>
            </a:pPr>
            <a:r>
              <a:rPr altLang="ja-JP" sz="2800" lang="en-GB"/>
              <a:t>End 		{Procedure name}</a:t>
            </a:r>
            <a:r>
              <a:rPr altLang="ja-JP" sz="2400" lang="en-GB"/>
              <a:t>	</a:t>
            </a:r>
            <a:r>
              <a:rPr altLang="ja-JP" sz="1800" lang="en-GB"/>
              <a:t>to the end</a:t>
            </a:r>
          </a:p>
          <a:p>
            <a:pPr eaLnBrk="1" hangingPunct="1" lvl="0">
              <a:lnSpc>
                <a:spcPct val="90000"/>
              </a:lnSpc>
              <a:buNone/>
            </a:pPr>
            <a:r>
              <a:rPr altLang="ja-JP" sz="2800" lang="en-GB"/>
              <a:t>							</a:t>
            </a:r>
            <a:r>
              <a:rPr altLang="ja-JP" sz="2000" lang="en-GB"/>
              <a:t>of the file</a:t>
            </a:r>
            <a:r>
              <a:rPr altLang="ja-JP" sz="2800" lang="en-US"/>
              <a:t>	</a:t>
            </a:r>
          </a:p>
        </p:txBody>
      </p:sp>
      <p:sp>
        <p:nvSpPr>
          <p:cNvPr id="1048929" name="AutoShape 4"/>
          <p:cNvSpPr/>
          <p:nvPr/>
        </p:nvSpPr>
        <p:spPr>
          <a:xfrm rot="0">
            <a:off x="5292725" y="3573462"/>
            <a:ext cx="719137" cy="2663825"/>
          </a:xfrm>
          <a:prstGeom prst="rightBrace"/>
          <a:noFill/>
          <a:ln w="25400" cap="flat" cmpd="sng">
            <a:solidFill>
              <a:schemeClr val="dk1">
                <a:alpha val="100000"/>
              </a:scheme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Tree>
  </p:cSld>
  <p:clrMapOvr>
    <a:masterClrMapping/>
  </p:clrMapOvr>
  <p:transition spd="slow" advClick="1">
    <p:wipe dir="l"/>
  </p:transition>
</p:sld>
</file>

<file path=ppt/slides/slide72.xml><?xml version="1.0" encoding="utf-8"?>
<p:sld xmlns:a="http://schemas.openxmlformats.org/drawingml/2006/main" xmlns:r="http://schemas.openxmlformats.org/officeDocument/2006/relationships" xmlns:p="http://schemas.openxmlformats.org/presentationml/2006/main" show="1" showMasterSp="1">
  <p:cSld>
    <p:spTree>
      <p:nvGrpSpPr>
        <p:cNvPr id="236" name=""/>
        <p:cNvGrpSpPr/>
        <p:nvPr/>
      </p:nvGrpSpPr>
      <p:grpSpPr>
        <a:xfrm rot="0">
          <a:off x="0" y="0"/>
          <a:ext cx="0" cy="0"/>
          <a:chOff x="0" y="0"/>
          <a:chExt cx="0" cy="0"/>
        </a:xfrm>
      </p:grpSpPr>
      <p:sp>
        <p:nvSpPr>
          <p:cNvPr id="104893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Selection/decision</a:t>
            </a:r>
          </a:p>
        </p:txBody>
      </p:sp>
      <p:sp>
        <p:nvSpPr>
          <p:cNvPr id="1048931" name="Rectangle 4"/>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pPr>
            <a:r>
              <a:rPr altLang="ja-JP" sz="2400" lang="en-GB"/>
              <a:t>This structure is used to branch, depending on whether the condition returns a value of True of False (Yes or No).</a:t>
            </a:r>
          </a:p>
          <a:p>
            <a:pPr eaLnBrk="1" hangingPunct="1" lvl="0">
              <a:lnSpc>
                <a:spcPct val="80000"/>
              </a:lnSpc>
              <a:buNone/>
            </a:pPr>
            <a:endParaRPr altLang="ja-JP" sz="2400" lang="en-GB" u="sng"/>
          </a:p>
          <a:p>
            <a:pPr eaLnBrk="1" hangingPunct="1" lvl="0">
              <a:lnSpc>
                <a:spcPct val="80000"/>
              </a:lnSpc>
              <a:buNone/>
            </a:pPr>
            <a:r>
              <a:rPr altLang="ja-JP" sz="2400" lang="en-GB" u="sng">
                <a:solidFill>
                  <a:srgbClr val="FF0000"/>
                </a:solidFill>
              </a:rPr>
              <a:t>For example</a:t>
            </a:r>
          </a:p>
          <a:p>
            <a:pPr eaLnBrk="1" hangingPunct="1" lvl="1">
              <a:lnSpc>
                <a:spcPct val="80000"/>
              </a:lnSpc>
              <a:buNone/>
            </a:pPr>
            <a:r>
              <a:rPr altLang="ja-JP" sz="2000" lang="en-US">
                <a:solidFill>
                  <a:srgbClr val="FF0000"/>
                </a:solidFill>
              </a:rPr>
              <a:t>	IF   &lt;   Condition   &gt;</a:t>
            </a:r>
          </a:p>
          <a:p>
            <a:pPr eaLnBrk="1" hangingPunct="1" lvl="1">
              <a:lnSpc>
                <a:spcPct val="80000"/>
              </a:lnSpc>
              <a:buNone/>
            </a:pPr>
            <a:r>
              <a:rPr altLang="ja-JP" sz="2000" lang="en-US">
                <a:solidFill>
                  <a:srgbClr val="FF0000"/>
                </a:solidFill>
              </a:rPr>
              <a:t>	     Then  Action 1</a:t>
            </a:r>
          </a:p>
          <a:p>
            <a:pPr eaLnBrk="1" hangingPunct="1" lvl="1">
              <a:lnSpc>
                <a:spcPct val="80000"/>
              </a:lnSpc>
              <a:buNone/>
            </a:pPr>
            <a:r>
              <a:rPr altLang="ja-JP" sz="2000" lang="en-US">
                <a:solidFill>
                  <a:srgbClr val="FF0000"/>
                </a:solidFill>
              </a:rPr>
              <a:t>	     Else   Action 2</a:t>
            </a:r>
          </a:p>
          <a:p>
            <a:pPr eaLnBrk="1" hangingPunct="1" lvl="1">
              <a:lnSpc>
                <a:spcPct val="80000"/>
              </a:lnSpc>
              <a:buNone/>
            </a:pPr>
            <a:r>
              <a:rPr altLang="ja-JP" sz="2000" lang="en-US">
                <a:solidFill>
                  <a:srgbClr val="FF0000"/>
                </a:solidFill>
              </a:rPr>
              <a:t>	Endif.</a:t>
            </a:r>
          </a:p>
          <a:p>
            <a:pPr eaLnBrk="1" hangingPunct="1" lvl="0">
              <a:lnSpc>
                <a:spcPct val="80000"/>
              </a:lnSpc>
            </a:pPr>
            <a:endParaRPr altLang="en-GB" sz="2400" lang="ja-JP">
              <a:solidFill>
                <a:srgbClr val="FF0000"/>
              </a:solidFill>
            </a:endParaRPr>
          </a:p>
          <a:p>
            <a:pPr eaLnBrk="1" hangingPunct="1" lvl="0">
              <a:lnSpc>
                <a:spcPct val="80000"/>
              </a:lnSpc>
            </a:pPr>
            <a:r>
              <a:rPr altLang="ja-JP" sz="2400" lang="en-GB"/>
              <a:t>There are 4 types of selection controls used in high-level programming.</a:t>
            </a:r>
          </a:p>
          <a:p>
            <a:pPr eaLnBrk="1" hangingPunct="1" lvl="1">
              <a:lnSpc>
                <a:spcPct val="80000"/>
              </a:lnSpc>
            </a:pPr>
            <a:r>
              <a:rPr altLang="ja-JP" sz="2000" lang="en-US"/>
              <a:t>IF……….THEN</a:t>
            </a:r>
          </a:p>
          <a:p>
            <a:pPr eaLnBrk="1" hangingPunct="1" lvl="1">
              <a:lnSpc>
                <a:spcPct val="80000"/>
              </a:lnSpc>
            </a:pPr>
            <a:r>
              <a:rPr altLang="ja-JP" sz="2000" lang="en-US"/>
              <a:t>IF……THEN……ELSE</a:t>
            </a:r>
          </a:p>
          <a:p>
            <a:pPr eaLnBrk="1" hangingPunct="1" lvl="1">
              <a:lnSpc>
                <a:spcPct val="80000"/>
              </a:lnSpc>
            </a:pPr>
            <a:r>
              <a:rPr altLang="ja-JP" sz="2000" lang="en-US"/>
              <a:t>Nested IF</a:t>
            </a:r>
          </a:p>
          <a:p>
            <a:pPr eaLnBrk="1" hangingPunct="1" lvl="1">
              <a:lnSpc>
                <a:spcPct val="80000"/>
              </a:lnSpc>
            </a:pPr>
            <a:r>
              <a:rPr altLang="ja-JP" sz="2000" lang="en-US"/>
              <a:t>CASE SELECTION</a:t>
            </a:r>
          </a:p>
        </p:txBody>
      </p:sp>
    </p:spTree>
  </p:cSld>
  <p:clrMapOvr>
    <a:masterClrMapping/>
  </p:clrMapOvr>
  <p:transition spd="slow" advClick="1">
    <p:wipe dir="l"/>
  </p:transition>
</p:sld>
</file>

<file path=ppt/slides/slide73.xml><?xml version="1.0" encoding="utf-8"?>
<p:sld xmlns:a="http://schemas.openxmlformats.org/drawingml/2006/main" xmlns:r="http://schemas.openxmlformats.org/officeDocument/2006/relationships" xmlns:p="http://schemas.openxmlformats.org/presentationml/2006/main" show="1" showMasterSp="1">
  <p:cSld>
    <p:spTree>
      <p:nvGrpSpPr>
        <p:cNvPr id="237" name=""/>
        <p:cNvGrpSpPr/>
        <p:nvPr/>
      </p:nvGrpSpPr>
      <p:grpSpPr>
        <a:xfrm rot="0">
          <a:off x="0" y="0"/>
          <a:ext cx="0" cy="0"/>
          <a:chOff x="0" y="0"/>
          <a:chExt cx="0" cy="0"/>
        </a:xfrm>
      </p:grpSpPr>
      <p:sp>
        <p:nvSpPr>
          <p:cNvPr id="1048932" name="Rectangle 4"/>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IF……….THEN</a:t>
            </a:r>
          </a:p>
        </p:txBody>
      </p:sp>
      <p:sp>
        <p:nvSpPr>
          <p:cNvPr id="1048933" name="Rectangle 5"/>
          <p:cNvSpPr/>
          <p:nvPr>
            <p:ph type="body" sz="half" idx="4294967295"/>
          </p:nvPr>
        </p:nvSpPr>
        <p:spPr>
          <a:xfrm rot="0">
            <a:off x="457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buNone/>
            </a:pPr>
            <a:r>
              <a:rPr altLang="ja-JP" b="1" sz="2400" i="1" lang="en-GB" u="sng">
                <a:solidFill>
                  <a:srgbClr val="FF0000"/>
                </a:solidFill>
              </a:rPr>
              <a:t>General format</a:t>
            </a:r>
          </a:p>
          <a:p>
            <a:pPr eaLnBrk="1" hangingPunct="1" lvl="0">
              <a:buNone/>
            </a:pPr>
            <a:r>
              <a:rPr altLang="ja-JP" sz="2400" lang="en-GB"/>
              <a:t>	IF &lt; condition &gt; Then</a:t>
            </a:r>
          </a:p>
          <a:p>
            <a:pPr eaLnBrk="1" hangingPunct="1" lvl="0">
              <a:buNone/>
            </a:pPr>
            <a:r>
              <a:rPr altLang="ja-JP" sz="2400" lang="en-GB"/>
              <a:t>	Statement:</a:t>
            </a:r>
          </a:p>
          <a:p>
            <a:pPr eaLnBrk="1" hangingPunct="1" lvl="0">
              <a:buNone/>
            </a:pPr>
            <a:r>
              <a:rPr altLang="ja-JP" sz="2400" lang="en-GB"/>
              <a:t>	EndIf</a:t>
            </a:r>
          </a:p>
          <a:p>
            <a:pPr eaLnBrk="1" hangingPunct="1" lvl="0">
              <a:buNone/>
            </a:pPr>
            <a:endParaRPr altLang="ja-JP" sz="2400" lang="en-GB"/>
          </a:p>
          <a:p>
            <a:pPr eaLnBrk="1" hangingPunct="1" lvl="0">
              <a:buNone/>
            </a:pPr>
            <a:r>
              <a:rPr altLang="ja-JP" sz="2400" lang="en-GB"/>
              <a:t>	If Mark &gt; = 80 then</a:t>
            </a:r>
          </a:p>
          <a:p>
            <a:pPr eaLnBrk="1" hangingPunct="1" lvl="0">
              <a:buNone/>
            </a:pPr>
            <a:r>
              <a:rPr altLang="ja-JP" sz="2400" lang="en-GB"/>
              <a:t>	Print “Reward”</a:t>
            </a:r>
          </a:p>
          <a:p>
            <a:pPr eaLnBrk="1" hangingPunct="1" lvl="0">
              <a:buNone/>
            </a:pPr>
            <a:r>
              <a:rPr altLang="ja-JP" sz="2400" lang="en-GB"/>
              <a:t>	EndIf</a:t>
            </a:r>
          </a:p>
        </p:txBody>
      </p:sp>
      <p:sp>
        <p:nvSpPr>
          <p:cNvPr id="1048934" name="Rectangle 6"/>
          <p:cNvSpPr/>
          <p:nvPr>
            <p:ph type="body" sz="half" idx="4294967295"/>
          </p:nvPr>
        </p:nvSpPr>
        <p:spPr>
          <a:xfrm rot="0">
            <a:off x="4648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sz="2400" lang="en-GB"/>
              <a:t>This is used if only one option is available. All other options are ignored. For example if a school wants to reward only the students who have mean mark of 80 and above, it will be reward only those students who have attained 80% and above and ignore the rest.</a:t>
            </a:r>
          </a:p>
        </p:txBody>
      </p:sp>
    </p:spTree>
  </p:cSld>
  <p:clrMapOvr>
    <a:masterClrMapping/>
  </p:clrMapOvr>
  <p:transition spd="slow" advClick="1">
    <p:wipe dir="l"/>
  </p:transition>
</p:sld>
</file>

<file path=ppt/slides/slide74.xml><?xml version="1.0" encoding="utf-8"?>
<p:sld xmlns:a="http://schemas.openxmlformats.org/drawingml/2006/main" xmlns:r="http://schemas.openxmlformats.org/officeDocument/2006/relationships" xmlns:p="http://schemas.openxmlformats.org/presentationml/2006/main" show="1" showMasterSp="1">
  <p:cSld>
    <p:spTree>
      <p:nvGrpSpPr>
        <p:cNvPr id="238" name=""/>
        <p:cNvGrpSpPr/>
        <p:nvPr/>
      </p:nvGrpSpPr>
      <p:grpSpPr>
        <a:xfrm rot="0">
          <a:off x="0" y="0"/>
          <a:ext cx="0" cy="0"/>
          <a:chOff x="0" y="0"/>
          <a:chExt cx="0" cy="0"/>
        </a:xfrm>
      </p:grpSpPr>
      <p:sp>
        <p:nvSpPr>
          <p:cNvPr id="104893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IF……….THEN……….ELSE</a:t>
            </a:r>
          </a:p>
        </p:txBody>
      </p:sp>
      <p:sp>
        <p:nvSpPr>
          <p:cNvPr id="1048936" name="Rectangle 4"/>
          <p:cNvSpPr/>
          <p:nvPr>
            <p:ph type="body" sz="half" idx="4294967295"/>
          </p:nvPr>
        </p:nvSpPr>
        <p:spPr>
          <a:xfrm rot="0">
            <a:off x="457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buNone/>
            </a:pPr>
            <a:r>
              <a:rPr altLang="ja-JP" b="1" sz="2400" i="1" lang="en-GB" u="sng">
                <a:solidFill>
                  <a:srgbClr val="FF0000"/>
                </a:solidFill>
              </a:rPr>
              <a:t>General Format</a:t>
            </a:r>
          </a:p>
          <a:p>
            <a:pPr eaLnBrk="1" hangingPunct="1" lvl="1">
              <a:buNone/>
            </a:pPr>
            <a:r>
              <a:rPr altLang="ja-JP" sz="2000" lang="en-GB"/>
              <a:t>IF &lt; Condition &gt; THEN</a:t>
            </a:r>
          </a:p>
          <a:p>
            <a:pPr eaLnBrk="1" hangingPunct="1" lvl="1">
              <a:buNone/>
            </a:pPr>
            <a:r>
              <a:rPr altLang="ja-JP" sz="2000" lang="en-GB"/>
              <a:t>		  Statements 1</a:t>
            </a:r>
          </a:p>
          <a:p>
            <a:pPr eaLnBrk="1" hangingPunct="1" lvl="1">
              <a:buNone/>
            </a:pPr>
            <a:r>
              <a:rPr altLang="ja-JP" sz="2000" lang="en-GB"/>
              <a:t>ELSE</a:t>
            </a:r>
          </a:p>
          <a:p>
            <a:pPr eaLnBrk="1" hangingPunct="1" lvl="1">
              <a:buNone/>
            </a:pPr>
            <a:r>
              <a:rPr altLang="ja-JP" sz="2000" lang="en-GB"/>
              <a:t>		  Statements 2</a:t>
            </a:r>
          </a:p>
          <a:p>
            <a:pPr eaLnBrk="1" hangingPunct="1" lvl="1">
              <a:buNone/>
            </a:pPr>
            <a:r>
              <a:rPr altLang="ja-JP" sz="2000" lang="en-GB"/>
              <a:t>EndIf</a:t>
            </a:r>
          </a:p>
          <a:p>
            <a:pPr eaLnBrk="1" hangingPunct="1" lvl="0">
              <a:buNone/>
            </a:pPr>
            <a:r>
              <a:rPr altLang="ja-JP" b="1" sz="2400" i="1" lang="en-GB" u="sng">
                <a:solidFill>
                  <a:srgbClr val="FF0000"/>
                </a:solidFill>
              </a:rPr>
              <a:t>The algorithem will be:-</a:t>
            </a:r>
          </a:p>
          <a:p>
            <a:pPr eaLnBrk="1" hangingPunct="1" lvl="1">
              <a:buNone/>
            </a:pPr>
            <a:r>
              <a:rPr altLang="ja-JP" sz="2000" lang="en-US"/>
              <a:t>IF fault = Serious THEN</a:t>
            </a:r>
          </a:p>
          <a:p>
            <a:pPr eaLnBrk="1" hangingPunct="1" lvl="1">
              <a:buNone/>
            </a:pPr>
            <a:r>
              <a:rPr altLang="ja-JP" sz="2000" lang="en-US"/>
              <a:t>		Print “RED CARD”</a:t>
            </a:r>
          </a:p>
          <a:p>
            <a:pPr eaLnBrk="1" hangingPunct="1" lvl="1">
              <a:buNone/>
            </a:pPr>
            <a:r>
              <a:rPr altLang="ja-JP" sz="2000" lang="en-US"/>
              <a:t>ELSE</a:t>
            </a:r>
          </a:p>
          <a:p>
            <a:pPr eaLnBrk="1" hangingPunct="1" lvl="1">
              <a:buNone/>
            </a:pPr>
            <a:r>
              <a:rPr altLang="ja-JP" sz="2000" lang="en-US"/>
              <a:t>		Print “yellow Card”</a:t>
            </a:r>
          </a:p>
          <a:p>
            <a:pPr eaLnBrk="1" hangingPunct="1" lvl="1">
              <a:buNone/>
            </a:pPr>
            <a:r>
              <a:rPr altLang="ja-JP" sz="2000" lang="en-US"/>
              <a:t>EndIf</a:t>
            </a:r>
          </a:p>
        </p:txBody>
      </p:sp>
      <p:sp>
        <p:nvSpPr>
          <p:cNvPr id="1048937" name="Rectangle 5"/>
          <p:cNvSpPr/>
          <p:nvPr>
            <p:ph type="body" sz="half" idx="4294967295"/>
          </p:nvPr>
        </p:nvSpPr>
        <p:spPr>
          <a:xfrm rot="0">
            <a:off x="4648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r>
              <a:rPr altLang="ja-JP" sz="2400" lang="en-GB"/>
              <a:t>Used when there are two available options. For example in a football match a player is given a RED CARD if he does a very serious mistake otherwise he is given a Yellow Card.</a:t>
            </a:r>
          </a:p>
        </p:txBody>
      </p:sp>
    </p:spTree>
  </p:cSld>
  <p:clrMapOvr>
    <a:masterClrMapping/>
  </p:clrMapOvr>
  <p:transition spd="slow" advClick="1">
    <p:wipe dir="l"/>
  </p:transition>
</p:sld>
</file>

<file path=ppt/slides/slide75.xml><?xml version="1.0" encoding="utf-8"?>
<p:sld xmlns:a="http://schemas.openxmlformats.org/drawingml/2006/main" xmlns:r="http://schemas.openxmlformats.org/officeDocument/2006/relationships" xmlns:p="http://schemas.openxmlformats.org/presentationml/2006/main" show="1" showMasterSp="1">
  <p:cSld>
    <p:spTree>
      <p:nvGrpSpPr>
        <p:cNvPr id="239" name=""/>
        <p:cNvGrpSpPr/>
        <p:nvPr/>
      </p:nvGrpSpPr>
      <p:grpSpPr>
        <a:xfrm rot="0">
          <a:off x="0" y="0"/>
          <a:ext cx="0" cy="0"/>
          <a:chOff x="0" y="0"/>
          <a:chExt cx="0" cy="0"/>
        </a:xfrm>
      </p:grpSpPr>
      <p:sp>
        <p:nvSpPr>
          <p:cNvPr id="104893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Nested IF</a:t>
            </a:r>
          </a:p>
        </p:txBody>
      </p:sp>
      <p:sp>
        <p:nvSpPr>
          <p:cNvPr id="1048939" name="Rectangle 4"/>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pPr>
            <a:r>
              <a:rPr altLang="ja-JP" lang="en-GB"/>
              <a:t>This is used where two or more options have to be considered to make a selection. For example, to award grades according to the marks as follows</a:t>
            </a:r>
          </a:p>
          <a:p>
            <a:pPr eaLnBrk="1" hangingPunct="1" lvl="0">
              <a:lnSpc>
                <a:spcPct val="80000"/>
              </a:lnSpc>
              <a:buNone/>
            </a:pPr>
            <a:endParaRPr altLang="ja-JP" lang="en-GB"/>
          </a:p>
          <a:p>
            <a:pPr eaLnBrk="1" hangingPunct="1" lvl="1">
              <a:lnSpc>
                <a:spcPct val="80000"/>
              </a:lnSpc>
              <a:buFont typeface="Wingdings" pitchFamily="2" charset="2"/>
              <a:buAutoNum type="alphaLcPeriod" startAt="1"/>
            </a:pPr>
            <a:r>
              <a:rPr altLang="ja-JP" sz="3200" lang="en-GB">
                <a:solidFill>
                  <a:srgbClr val="FF0000"/>
                </a:solidFill>
              </a:rPr>
              <a:t>80 marks		Grade A</a:t>
            </a:r>
          </a:p>
          <a:p>
            <a:pPr eaLnBrk="1" hangingPunct="1" lvl="1">
              <a:lnSpc>
                <a:spcPct val="80000"/>
              </a:lnSpc>
              <a:buFont typeface="Wingdings" pitchFamily="2" charset="2"/>
              <a:buAutoNum type="alphaLcPeriod" startAt="1"/>
            </a:pPr>
            <a:r>
              <a:rPr altLang="ja-JP" sz="3200" lang="en-GB"/>
              <a:t>60 marks		Grade B</a:t>
            </a:r>
          </a:p>
          <a:p>
            <a:pPr eaLnBrk="1" hangingPunct="1" lvl="1">
              <a:lnSpc>
                <a:spcPct val="80000"/>
              </a:lnSpc>
              <a:buFont typeface="Wingdings" pitchFamily="2" charset="2"/>
              <a:buAutoNum type="alphaLcPeriod" startAt="1"/>
            </a:pPr>
            <a:r>
              <a:rPr altLang="ja-JP" sz="3200" lang="en-GB">
                <a:solidFill>
                  <a:srgbClr val="FF0000"/>
                </a:solidFill>
              </a:rPr>
              <a:t>50 marks		Grade C</a:t>
            </a:r>
          </a:p>
          <a:p>
            <a:pPr eaLnBrk="1" hangingPunct="1" lvl="1">
              <a:lnSpc>
                <a:spcPct val="80000"/>
              </a:lnSpc>
              <a:buFont typeface="Wingdings" pitchFamily="2" charset="2"/>
              <a:buAutoNum type="alphaLcPeriod" startAt="1"/>
            </a:pPr>
            <a:r>
              <a:rPr altLang="ja-JP" sz="3200" lang="en-US"/>
              <a:t>40 marks		Grade D</a:t>
            </a:r>
          </a:p>
          <a:p>
            <a:pPr eaLnBrk="1" hangingPunct="1" lvl="0">
              <a:lnSpc>
                <a:spcPct val="80000"/>
              </a:lnSpc>
            </a:pPr>
            <a:endParaRPr altLang="ja-JP" lang="en-US"/>
          </a:p>
        </p:txBody>
      </p:sp>
    </p:spTree>
  </p:cSld>
  <p:clrMapOvr>
    <a:masterClrMapping/>
  </p:clrMapOvr>
  <p:transition spd="slow" advClick="1">
    <p:wipe dir="l"/>
  </p:transition>
</p:sld>
</file>

<file path=ppt/slides/slide76.xml><?xml version="1.0" encoding="utf-8"?>
<p:sld xmlns:a="http://schemas.openxmlformats.org/drawingml/2006/main" xmlns:r="http://schemas.openxmlformats.org/officeDocument/2006/relationships" xmlns:p="http://schemas.openxmlformats.org/presentationml/2006/main" show="1" showMasterSp="1">
  <p:cSld>
    <p:spTree>
      <p:nvGrpSpPr>
        <p:cNvPr id="240" name=""/>
        <p:cNvGrpSpPr/>
        <p:nvPr/>
      </p:nvGrpSpPr>
      <p:grpSpPr>
        <a:xfrm rot="0">
          <a:off x="0" y="0"/>
          <a:ext cx="0" cy="0"/>
          <a:chOff x="0" y="0"/>
          <a:chExt cx="0" cy="0"/>
        </a:xfrm>
      </p:grpSpPr>
      <p:sp>
        <p:nvSpPr>
          <p:cNvPr id="1048940" name="Rectangle 5"/>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General format of Nested IF</a:t>
            </a:r>
          </a:p>
        </p:txBody>
      </p:sp>
      <p:sp>
        <p:nvSpPr>
          <p:cNvPr id="1048941" name="Rectangle 4"/>
          <p:cNvSpPr/>
          <p:nvPr>
            <p:ph type="body" sz="half" idx="4294967295"/>
          </p:nvPr>
        </p:nvSpPr>
        <p:spPr>
          <a:xfrm rot="0">
            <a:off x="457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indent="-609600" lvl="0" marL="609600">
              <a:lnSpc>
                <a:spcPct val="80000"/>
              </a:lnSpc>
              <a:buNone/>
            </a:pPr>
            <a:r>
              <a:rPr altLang="ja-JP" b="1" sz="2400" i="1" lang="en-GB">
                <a:solidFill>
                  <a:srgbClr val="FF0000"/>
                </a:solidFill>
              </a:rPr>
              <a:t>General Format</a:t>
            </a:r>
          </a:p>
          <a:p>
            <a:pPr eaLnBrk="1" hangingPunct="1" indent="-609600" lvl="0" marL="609600">
              <a:lnSpc>
                <a:spcPct val="80000"/>
              </a:lnSpc>
              <a:buNone/>
            </a:pPr>
            <a:r>
              <a:rPr altLang="ja-JP" sz="2400" lang="en-GB"/>
              <a:t>	IF &lt;Conditions&gt; Then</a:t>
            </a:r>
          </a:p>
          <a:p>
            <a:pPr eaLnBrk="1" hangingPunct="1" indent="-609600" lvl="0" marL="609600">
              <a:lnSpc>
                <a:spcPct val="80000"/>
              </a:lnSpc>
              <a:buNone/>
            </a:pPr>
            <a:r>
              <a:rPr altLang="ja-JP" sz="2400" lang="en-GB"/>
              <a:t>		    Statement</a:t>
            </a:r>
          </a:p>
          <a:p>
            <a:pPr eaLnBrk="1" hangingPunct="1" indent="-609600" lvl="0" marL="609600">
              <a:lnSpc>
                <a:spcPct val="80000"/>
              </a:lnSpc>
              <a:buNone/>
            </a:pPr>
            <a:r>
              <a:rPr altLang="ja-JP" sz="2400" lang="en-GB"/>
              <a:t>	ELSE</a:t>
            </a:r>
          </a:p>
          <a:p>
            <a:pPr eaLnBrk="1" hangingPunct="1" indent="-609600" lvl="0" marL="609600">
              <a:lnSpc>
                <a:spcPct val="80000"/>
              </a:lnSpc>
              <a:buNone/>
            </a:pPr>
            <a:r>
              <a:rPr altLang="ja-JP" sz="2400" lang="en-GB"/>
              <a:t>		IF &lt;Condition&gt; Then</a:t>
            </a:r>
          </a:p>
          <a:p>
            <a:pPr eaLnBrk="1" hangingPunct="1" indent="-609600" lvl="0" marL="609600">
              <a:lnSpc>
                <a:spcPct val="80000"/>
              </a:lnSpc>
              <a:buNone/>
            </a:pPr>
            <a:r>
              <a:rPr altLang="ja-JP" sz="2400" lang="en-GB"/>
              <a:t>		Statement</a:t>
            </a:r>
          </a:p>
          <a:p>
            <a:pPr eaLnBrk="1" hangingPunct="1" indent="-609600" lvl="0" marL="609600">
              <a:lnSpc>
                <a:spcPct val="80000"/>
              </a:lnSpc>
              <a:buNone/>
            </a:pPr>
            <a:r>
              <a:rPr altLang="ja-JP" sz="2400" lang="en-GB"/>
              <a:t>	ELSE</a:t>
            </a:r>
          </a:p>
          <a:p>
            <a:pPr eaLnBrk="1" hangingPunct="1" indent="-609600" lvl="0" marL="609600">
              <a:lnSpc>
                <a:spcPct val="80000"/>
              </a:lnSpc>
              <a:buNone/>
            </a:pPr>
            <a:r>
              <a:rPr altLang="ja-JP" sz="2400" lang="en-GB"/>
              <a:t>		IF &lt;Condition&gt;Then</a:t>
            </a:r>
          </a:p>
          <a:p>
            <a:pPr eaLnBrk="1" hangingPunct="1" indent="-609600" lvl="0" marL="609600">
              <a:lnSpc>
                <a:spcPct val="80000"/>
              </a:lnSpc>
              <a:buNone/>
            </a:pPr>
            <a:r>
              <a:rPr altLang="ja-JP" sz="2400" lang="en-GB"/>
              <a:t>		Statement</a:t>
            </a:r>
          </a:p>
          <a:p>
            <a:pPr eaLnBrk="1" hangingPunct="1" indent="-609600" lvl="0" marL="609600">
              <a:lnSpc>
                <a:spcPct val="80000"/>
              </a:lnSpc>
              <a:buNone/>
            </a:pPr>
            <a:r>
              <a:rPr altLang="ja-JP" sz="2400" lang="en-GB"/>
              <a:t>		Endif</a:t>
            </a:r>
          </a:p>
          <a:p>
            <a:pPr eaLnBrk="1" hangingPunct="1" indent="-609600" lvl="0" marL="609600">
              <a:lnSpc>
                <a:spcPct val="80000"/>
              </a:lnSpc>
              <a:buNone/>
            </a:pPr>
            <a:r>
              <a:rPr altLang="ja-JP" sz="2400" lang="en-GB"/>
              <a:t>		Endif</a:t>
            </a:r>
          </a:p>
          <a:p>
            <a:pPr eaLnBrk="1" hangingPunct="1" indent="-609600" lvl="0" marL="609600">
              <a:lnSpc>
                <a:spcPct val="80000"/>
              </a:lnSpc>
              <a:buNone/>
            </a:pPr>
            <a:r>
              <a:rPr altLang="ja-JP" sz="2400" lang="en-GB"/>
              <a:t>		End</a:t>
            </a:r>
          </a:p>
        </p:txBody>
      </p:sp>
      <p:sp>
        <p:nvSpPr>
          <p:cNvPr id="1048942" name="Rectangle 6"/>
          <p:cNvSpPr/>
          <p:nvPr>
            <p:ph type="body" sz="half" idx="4294967295"/>
          </p:nvPr>
        </p:nvSpPr>
        <p:spPr>
          <a:xfrm rot="0">
            <a:off x="4648200" y="1981200"/>
            <a:ext cx="44958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80000"/>
              </a:lnSpc>
              <a:buNone/>
            </a:pPr>
            <a:r>
              <a:rPr altLang="ja-JP" b="1" sz="2000" i="1" lang="en-GB" u="sng">
                <a:solidFill>
                  <a:srgbClr val="FF0000"/>
                </a:solidFill>
              </a:rPr>
              <a:t>The pseudo code segment will be:-</a:t>
            </a:r>
          </a:p>
          <a:p>
            <a:pPr eaLnBrk="1" hangingPunct="1" lvl="0">
              <a:lnSpc>
                <a:spcPct val="80000"/>
              </a:lnSpc>
              <a:buNone/>
            </a:pPr>
            <a:r>
              <a:rPr altLang="ja-JP" sz="2000" lang="en-US"/>
              <a:t>If Marks = 80 THEN</a:t>
            </a:r>
          </a:p>
          <a:p>
            <a:pPr eaLnBrk="1" hangingPunct="1" lvl="0">
              <a:lnSpc>
                <a:spcPct val="80000"/>
              </a:lnSpc>
              <a:buNone/>
            </a:pPr>
            <a:r>
              <a:rPr altLang="ja-JP" sz="2000" lang="en-US"/>
              <a:t>   Grade = “A”</a:t>
            </a:r>
          </a:p>
          <a:p>
            <a:pPr eaLnBrk="1" hangingPunct="1" lvl="0">
              <a:lnSpc>
                <a:spcPct val="80000"/>
              </a:lnSpc>
              <a:buNone/>
            </a:pPr>
            <a:r>
              <a:rPr altLang="ja-JP" sz="2000" lang="en-US"/>
              <a:t>ELSE</a:t>
            </a:r>
          </a:p>
          <a:p>
            <a:pPr eaLnBrk="1" hangingPunct="1" lvl="0">
              <a:lnSpc>
                <a:spcPct val="80000"/>
              </a:lnSpc>
              <a:buNone/>
            </a:pPr>
            <a:r>
              <a:rPr altLang="ja-JP" sz="2000" lang="en-US"/>
              <a:t>   If Marks = 60 THEN</a:t>
            </a:r>
          </a:p>
          <a:p>
            <a:pPr eaLnBrk="1" hangingPunct="1" lvl="0">
              <a:lnSpc>
                <a:spcPct val="80000"/>
              </a:lnSpc>
              <a:buNone/>
            </a:pPr>
            <a:r>
              <a:rPr altLang="ja-JP" sz="2000" lang="en-US"/>
              <a:t>   Grade = “B”</a:t>
            </a:r>
          </a:p>
          <a:p>
            <a:pPr eaLnBrk="1" hangingPunct="1" lvl="0">
              <a:lnSpc>
                <a:spcPct val="80000"/>
              </a:lnSpc>
              <a:buNone/>
            </a:pPr>
            <a:r>
              <a:rPr altLang="ja-JP" sz="2000" lang="en-US"/>
              <a:t>ELSE</a:t>
            </a:r>
          </a:p>
          <a:p>
            <a:pPr eaLnBrk="1" hangingPunct="1" lvl="0">
              <a:lnSpc>
                <a:spcPct val="80000"/>
              </a:lnSpc>
              <a:buNone/>
            </a:pPr>
            <a:r>
              <a:rPr altLang="ja-JP" sz="2000" lang="en-US"/>
              <a:t>   If marks = 50 THEN</a:t>
            </a:r>
          </a:p>
          <a:p>
            <a:pPr eaLnBrk="1" hangingPunct="1" lvl="0">
              <a:lnSpc>
                <a:spcPct val="80000"/>
              </a:lnSpc>
              <a:buNone/>
            </a:pPr>
            <a:r>
              <a:rPr altLang="ja-JP" sz="2000" lang="en-US"/>
              <a:t>   Grade = “D”</a:t>
            </a:r>
          </a:p>
          <a:p>
            <a:pPr eaLnBrk="1" hangingPunct="1" lvl="0">
              <a:lnSpc>
                <a:spcPct val="80000"/>
              </a:lnSpc>
              <a:buNone/>
            </a:pPr>
            <a:r>
              <a:rPr altLang="ja-JP" sz="2000" lang="en-US"/>
              <a:t>Endif</a:t>
            </a:r>
          </a:p>
          <a:p>
            <a:pPr eaLnBrk="1" hangingPunct="1" lvl="0">
              <a:lnSpc>
                <a:spcPct val="80000"/>
              </a:lnSpc>
              <a:buNone/>
            </a:pPr>
            <a:r>
              <a:rPr altLang="ja-JP" sz="2000" lang="en-US"/>
              <a:t>Endif</a:t>
            </a:r>
          </a:p>
          <a:p>
            <a:pPr eaLnBrk="1" hangingPunct="1" lvl="0">
              <a:lnSpc>
                <a:spcPct val="80000"/>
              </a:lnSpc>
              <a:buNone/>
            </a:pPr>
            <a:r>
              <a:rPr altLang="ja-JP" sz="2000" lang="en-US"/>
              <a:t>Endif</a:t>
            </a:r>
          </a:p>
          <a:p>
            <a:pPr eaLnBrk="1" hangingPunct="1" lvl="0">
              <a:lnSpc>
                <a:spcPct val="80000"/>
              </a:lnSpc>
              <a:buNone/>
            </a:pPr>
            <a:r>
              <a:rPr altLang="ja-JP" sz="2000" lang="en-US"/>
              <a:t>Endif</a:t>
            </a:r>
          </a:p>
          <a:p>
            <a:pPr eaLnBrk="1" hangingPunct="1" lvl="0">
              <a:lnSpc>
                <a:spcPct val="80000"/>
              </a:lnSpc>
              <a:buNone/>
            </a:pPr>
            <a:r>
              <a:rPr altLang="ja-JP" sz="2000" lang="en-US"/>
              <a:t> End</a:t>
            </a:r>
          </a:p>
          <a:p>
            <a:pPr eaLnBrk="1" hangingPunct="1" lvl="0">
              <a:lnSpc>
                <a:spcPct val="80000"/>
              </a:lnSpc>
            </a:pPr>
            <a:endParaRPr altLang="ja-JP" sz="2000" lang="en-US"/>
          </a:p>
        </p:txBody>
      </p:sp>
    </p:spTree>
  </p:cSld>
  <p:clrMapOvr>
    <a:masterClrMapping/>
  </p:clrMapOvr>
  <p:transition spd="slow" advClick="1">
    <p:wipe dir="l"/>
  </p:transition>
</p:sld>
</file>

<file path=ppt/slides/slide77.xml><?xml version="1.0" encoding="utf-8"?>
<p:sld xmlns:a="http://schemas.openxmlformats.org/drawingml/2006/main" xmlns:r="http://schemas.openxmlformats.org/officeDocument/2006/relationships" xmlns:p="http://schemas.openxmlformats.org/presentationml/2006/main" show="1" showMasterSp="1">
  <p:cSld>
    <p:spTree>
      <p:nvGrpSpPr>
        <p:cNvPr id="241" name=""/>
        <p:cNvGrpSpPr/>
        <p:nvPr/>
      </p:nvGrpSpPr>
      <p:grpSpPr>
        <a:xfrm rot="0">
          <a:off x="0" y="0"/>
          <a:ext cx="0" cy="0"/>
          <a:chOff x="0" y="0"/>
          <a:chExt cx="0" cy="0"/>
        </a:xfrm>
      </p:grpSpPr>
      <p:sp>
        <p:nvSpPr>
          <p:cNvPr id="104894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CASE SELECTION</a:t>
            </a:r>
          </a:p>
        </p:txBody>
      </p:sp>
      <p:sp>
        <p:nvSpPr>
          <p:cNvPr id="1048944" name="Rectangle 4"/>
          <p:cNvSpPr/>
          <p:nvPr>
            <p:ph type="body" sz="half" idx="4294967295"/>
          </p:nvPr>
        </p:nvSpPr>
        <p:spPr>
          <a:xfrm rot="0">
            <a:off x="457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80000"/>
              </a:lnSpc>
              <a:buNone/>
            </a:pPr>
            <a:r>
              <a:rPr altLang="ja-JP" b="1" sz="1600" i="1" lang="en-GB" u="sng">
                <a:solidFill>
                  <a:srgbClr val="FF0000"/>
                </a:solidFill>
              </a:rPr>
              <a:t>General format</a:t>
            </a:r>
          </a:p>
          <a:p>
            <a:pPr eaLnBrk="1" hangingPunct="1" lvl="0">
              <a:lnSpc>
                <a:spcPct val="80000"/>
              </a:lnSpc>
              <a:buNone/>
            </a:pPr>
            <a:r>
              <a:rPr altLang="ja-JP" sz="1600" lang="en-GB"/>
              <a:t>	CASE	x     of</a:t>
            </a:r>
          </a:p>
          <a:p>
            <a:pPr eaLnBrk="1" hangingPunct="1" lvl="0">
              <a:lnSpc>
                <a:spcPct val="80000"/>
              </a:lnSpc>
              <a:buNone/>
            </a:pPr>
            <a:r>
              <a:rPr altLang="ja-JP" sz="1600" lang="en-GB"/>
              <a:t>	   Label 1 : Statement1</a:t>
            </a:r>
          </a:p>
          <a:p>
            <a:pPr eaLnBrk="1" hangingPunct="1" lvl="0">
              <a:lnSpc>
                <a:spcPct val="80000"/>
              </a:lnSpc>
              <a:buNone/>
            </a:pPr>
            <a:r>
              <a:rPr altLang="ja-JP" sz="1600" lang="en-GB"/>
              <a:t>	   Label 2 : Statement2</a:t>
            </a:r>
          </a:p>
          <a:p>
            <a:pPr eaLnBrk="1" hangingPunct="1" lvl="0">
              <a:lnSpc>
                <a:spcPct val="80000"/>
              </a:lnSpc>
              <a:buNone/>
            </a:pPr>
            <a:r>
              <a:rPr altLang="ja-JP" sz="1600" lang="en-GB"/>
              <a:t>	   Label n : Statement n-1</a:t>
            </a:r>
          </a:p>
          <a:p>
            <a:pPr eaLnBrk="1" hangingPunct="1" lvl="0">
              <a:lnSpc>
                <a:spcPct val="80000"/>
              </a:lnSpc>
              <a:buNone/>
            </a:pPr>
            <a:r>
              <a:rPr altLang="ja-JP" sz="1600" lang="en-GB"/>
              <a:t>	ELSE</a:t>
            </a:r>
          </a:p>
          <a:p>
            <a:pPr eaLnBrk="1" hangingPunct="1" lvl="0">
              <a:lnSpc>
                <a:spcPct val="80000"/>
              </a:lnSpc>
              <a:buNone/>
            </a:pPr>
            <a:r>
              <a:rPr altLang="ja-JP" sz="1600" lang="en-GB"/>
              <a:t>	   Statement n </a:t>
            </a:r>
          </a:p>
          <a:p>
            <a:pPr eaLnBrk="1" hangingPunct="1" lvl="0">
              <a:lnSpc>
                <a:spcPct val="80000"/>
              </a:lnSpc>
              <a:buNone/>
            </a:pPr>
            <a:r>
              <a:rPr altLang="ja-JP" sz="1600" lang="en-GB"/>
              <a:t>	End case</a:t>
            </a:r>
          </a:p>
          <a:p>
            <a:pPr eaLnBrk="1" hangingPunct="1" lvl="0">
              <a:lnSpc>
                <a:spcPct val="80000"/>
              </a:lnSpc>
              <a:buNone/>
            </a:pPr>
            <a:endParaRPr altLang="ja-JP" sz="1600" lang="en-GB" u="sng"/>
          </a:p>
          <a:p>
            <a:pPr eaLnBrk="1" hangingPunct="1" lvl="0">
              <a:lnSpc>
                <a:spcPct val="80000"/>
              </a:lnSpc>
              <a:buNone/>
            </a:pPr>
            <a:r>
              <a:rPr altLang="ja-JP" b="1" sz="1600" i="1" lang="en-GB" u="sng">
                <a:solidFill>
                  <a:srgbClr val="FF0000"/>
                </a:solidFill>
              </a:rPr>
              <a:t>Example:-</a:t>
            </a:r>
          </a:p>
          <a:p>
            <a:pPr eaLnBrk="1" hangingPunct="1" lvl="0">
              <a:lnSpc>
                <a:spcPct val="80000"/>
              </a:lnSpc>
              <a:buNone/>
            </a:pPr>
            <a:r>
              <a:rPr altLang="ja-JP" sz="1600" lang="en-US"/>
              <a:t>CASE		average OF</a:t>
            </a:r>
          </a:p>
          <a:p>
            <a:pPr eaLnBrk="1" hangingPunct="1" lvl="0">
              <a:lnSpc>
                <a:spcPct val="80000"/>
              </a:lnSpc>
              <a:buNone/>
            </a:pPr>
            <a:r>
              <a:rPr altLang="ja-JP" sz="1600" lang="en-US"/>
              <a:t>80…100:		Grade=“A”</a:t>
            </a:r>
          </a:p>
          <a:p>
            <a:pPr eaLnBrk="1" hangingPunct="1" lvl="0">
              <a:lnSpc>
                <a:spcPct val="80000"/>
              </a:lnSpc>
              <a:buNone/>
            </a:pPr>
            <a:r>
              <a:rPr altLang="ja-JP" sz="1600" lang="en-US"/>
              <a:t>70…79:		Grade=“B”</a:t>
            </a:r>
          </a:p>
          <a:p>
            <a:pPr eaLnBrk="1" hangingPunct="1" lvl="0">
              <a:lnSpc>
                <a:spcPct val="80000"/>
              </a:lnSpc>
              <a:buNone/>
            </a:pPr>
            <a:r>
              <a:rPr altLang="ja-JP" sz="1600" lang="en-US"/>
              <a:t>60…69:		Grade=“C”</a:t>
            </a:r>
          </a:p>
          <a:p>
            <a:pPr eaLnBrk="1" hangingPunct="1" lvl="0">
              <a:lnSpc>
                <a:spcPct val="80000"/>
              </a:lnSpc>
              <a:buNone/>
            </a:pPr>
            <a:r>
              <a:rPr altLang="ja-JP" sz="1600" lang="en-US"/>
              <a:t>40…49:		Grade=“E”</a:t>
            </a:r>
          </a:p>
          <a:p>
            <a:pPr eaLnBrk="1" hangingPunct="1" lvl="0">
              <a:lnSpc>
                <a:spcPct val="80000"/>
              </a:lnSpc>
              <a:buNone/>
            </a:pPr>
            <a:r>
              <a:rPr altLang="ja-JP" sz="1600" lang="en-US"/>
              <a:t>ELSE</a:t>
            </a:r>
          </a:p>
          <a:p>
            <a:pPr eaLnBrk="1" hangingPunct="1" lvl="0">
              <a:lnSpc>
                <a:spcPct val="80000"/>
              </a:lnSpc>
              <a:buNone/>
            </a:pPr>
            <a:r>
              <a:rPr altLang="ja-JP" sz="1600" lang="en-US"/>
              <a:t>			Grade=“F”</a:t>
            </a:r>
          </a:p>
          <a:p>
            <a:pPr eaLnBrk="1" hangingPunct="1" lvl="0">
              <a:lnSpc>
                <a:spcPct val="80000"/>
              </a:lnSpc>
              <a:buNone/>
            </a:pPr>
            <a:r>
              <a:rPr altLang="ja-JP" sz="1600" lang="en-US"/>
              <a:t>End Case</a:t>
            </a:r>
          </a:p>
        </p:txBody>
      </p:sp>
      <p:sp>
        <p:nvSpPr>
          <p:cNvPr id="1048945" name="Rectangle 5"/>
          <p:cNvSpPr/>
          <p:nvPr>
            <p:ph type="body" sz="half" idx="4294967295"/>
          </p:nvPr>
        </p:nvSpPr>
        <p:spPr>
          <a:xfrm rot="0">
            <a:off x="4648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80000"/>
              </a:lnSpc>
            </a:pPr>
            <a:r>
              <a:rPr altLang="ja-JP" lang="en-GB"/>
              <a:t>It’s an alternative to the nested IF. This selection is preferred to the Nested if in order to reduce the many line s of codes. Case selection can only be expressed using integers and alphabetic characters only. The Boolean expression should be CASE integer OF or CASW char OF</a:t>
            </a:r>
          </a:p>
        </p:txBody>
      </p:sp>
    </p:spTree>
  </p:cSld>
  <p:clrMapOvr>
    <a:masterClrMapping/>
  </p:clrMapOvr>
  <p:transition spd="slow" advClick="1">
    <p:wipe dir="l"/>
  </p:transition>
</p:sld>
</file>

<file path=ppt/slides/slide78.xml><?xml version="1.0" encoding="utf-8"?>
<p:sld xmlns:a="http://schemas.openxmlformats.org/drawingml/2006/main" xmlns:r="http://schemas.openxmlformats.org/officeDocument/2006/relationships" xmlns:p="http://schemas.openxmlformats.org/presentationml/2006/main" show="1" showMasterSp="1">
  <p:cSld>
    <p:spTree>
      <p:nvGrpSpPr>
        <p:cNvPr id="242" name=""/>
        <p:cNvGrpSpPr/>
        <p:nvPr/>
      </p:nvGrpSpPr>
      <p:grpSpPr>
        <a:xfrm rot="0">
          <a:off x="0" y="0"/>
          <a:ext cx="0" cy="0"/>
          <a:chOff x="0" y="0"/>
          <a:chExt cx="0" cy="0"/>
        </a:xfrm>
      </p:grpSpPr>
      <p:sp>
        <p:nvSpPr>
          <p:cNvPr id="1048946"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Iteration (looping) repetition</a:t>
            </a:r>
          </a:p>
        </p:txBody>
      </p:sp>
      <p:sp>
        <p:nvSpPr>
          <p:cNvPr id="1048947"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lang="en-GB"/>
              <a:t>This is designed to execute the same block of code again and again until a certain condition is fulfilled. Iteration is important in situations where the same operation has to be carried out on a set of data many times. There are three main looping controls.</a:t>
            </a:r>
          </a:p>
          <a:p>
            <a:pPr eaLnBrk="1" hangingPunct="1" lvl="1">
              <a:lnSpc>
                <a:spcPct val="90000"/>
              </a:lnSpc>
            </a:pPr>
            <a:r>
              <a:rPr altLang="ja-JP" lang="en-GB">
                <a:solidFill>
                  <a:srgbClr val="FF0000"/>
                </a:solidFill>
              </a:rPr>
              <a:t>THE-WHILE-DO LOOP</a:t>
            </a:r>
          </a:p>
          <a:p>
            <a:pPr eaLnBrk="1" hangingPunct="1" lvl="1">
              <a:lnSpc>
                <a:spcPct val="90000"/>
              </a:lnSpc>
            </a:pPr>
            <a:r>
              <a:rPr altLang="ja-JP" lang="en-GB"/>
              <a:t>REPEAT……….UNTIL LOOP</a:t>
            </a:r>
          </a:p>
          <a:p>
            <a:pPr eaLnBrk="1" hangingPunct="1" lvl="1">
              <a:lnSpc>
                <a:spcPct val="90000"/>
              </a:lnSpc>
            </a:pPr>
            <a:r>
              <a:rPr altLang="ja-JP" lang="en-US">
                <a:solidFill>
                  <a:srgbClr val="FF0000"/>
                </a:solidFill>
              </a:rPr>
              <a:t>The FOR LOOP</a:t>
            </a:r>
          </a:p>
        </p:txBody>
      </p:sp>
    </p:spTree>
  </p:cSld>
  <p:clrMapOvr>
    <a:masterClrMapping/>
  </p:clrMapOvr>
  <p:transition spd="slow" advClick="1">
    <p:wipe dir="l"/>
  </p:transition>
</p:sld>
</file>

<file path=ppt/slides/slide79.xml><?xml version="1.0" encoding="utf-8"?>
<p:sld xmlns:a="http://schemas.openxmlformats.org/drawingml/2006/main" xmlns:r="http://schemas.openxmlformats.org/officeDocument/2006/relationships" xmlns:p="http://schemas.openxmlformats.org/presentationml/2006/main" show="1" showMasterSp="1">
  <p:cSld>
    <p:spTree>
      <p:nvGrpSpPr>
        <p:cNvPr id="243" name=""/>
        <p:cNvGrpSpPr/>
        <p:nvPr/>
      </p:nvGrpSpPr>
      <p:grpSpPr>
        <a:xfrm rot="0">
          <a:off x="0" y="0"/>
          <a:ext cx="0" cy="0"/>
          <a:chOff x="0" y="0"/>
          <a:chExt cx="0" cy="0"/>
        </a:xfrm>
      </p:grpSpPr>
      <p:sp>
        <p:nvSpPr>
          <p:cNvPr id="104894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THE-WHILE-DO LOOP</a:t>
            </a:r>
          </a:p>
        </p:txBody>
      </p:sp>
      <p:sp>
        <p:nvSpPr>
          <p:cNvPr id="1048949"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lang="en-GB"/>
              <a:t>This repetitive structure tests the condition first before executing the successful code if and only if the Boolean expression returns a true value.</a:t>
            </a:r>
          </a:p>
          <a:p>
            <a:pPr eaLnBrk="1" hangingPunct="1" lvl="0">
              <a:lnSpc>
                <a:spcPct val="90000"/>
              </a:lnSpc>
            </a:pPr>
            <a:endParaRPr altLang="ja-JP" lang="en-GB"/>
          </a:p>
          <a:p>
            <a:pPr eaLnBrk="1" hangingPunct="1" lvl="0">
              <a:lnSpc>
                <a:spcPct val="90000"/>
              </a:lnSpc>
              <a:buNone/>
            </a:pPr>
            <a:r>
              <a:rPr altLang="ja-JP" b="1" i="1" lang="en-GB" u="sng">
                <a:solidFill>
                  <a:srgbClr val="FF0000"/>
                </a:solidFill>
              </a:rPr>
              <a:t>Example</a:t>
            </a:r>
          </a:p>
          <a:p>
            <a:pPr eaLnBrk="1" hangingPunct="1" lvl="0">
              <a:lnSpc>
                <a:spcPct val="90000"/>
              </a:lnSpc>
              <a:buNone/>
            </a:pPr>
            <a:r>
              <a:rPr altLang="ja-JP" lang="en-US"/>
              <a:t>	To withdraw money using an ATM a customer must have a balance in his/her account.</a:t>
            </a:r>
          </a:p>
        </p:txBody>
      </p:sp>
    </p:spTree>
  </p:cSld>
  <p:clrMapOvr>
    <a:masterClrMapping/>
  </p:clrMapOvr>
  <p:transition spd="slow" advClick="1">
    <p:wipe dir="l"/>
  </p:transition>
</p:sld>
</file>

<file path=ppt/slides/slide80.xml><?xml version="1.0" encoding="utf-8"?>
<p:sld xmlns:a="http://schemas.openxmlformats.org/drawingml/2006/main" xmlns:r="http://schemas.openxmlformats.org/officeDocument/2006/relationships" xmlns:p="http://schemas.openxmlformats.org/presentationml/2006/main" show="1" showMasterSp="1">
  <p:cSld>
    <p:spTree>
      <p:nvGrpSpPr>
        <p:cNvPr id="244" name=""/>
        <p:cNvGrpSpPr/>
        <p:nvPr/>
      </p:nvGrpSpPr>
      <p:grpSpPr>
        <a:xfrm rot="0">
          <a:off x="0" y="0"/>
          <a:ext cx="0" cy="0"/>
          <a:chOff x="0" y="0"/>
          <a:chExt cx="0" cy="0"/>
        </a:xfrm>
      </p:grpSpPr>
      <p:sp>
        <p:nvSpPr>
          <p:cNvPr id="1048950" name="Rectangle 2"/>
          <p:cNvSpPr/>
          <p:nvPr>
            <p:ph type="title" sz="full" idx="4294967295"/>
          </p:nvPr>
        </p:nvSpPr>
        <p:spPr>
          <a:xfrm rot="0">
            <a:off x="250825" y="457200"/>
            <a:ext cx="864235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600" lang="en-GB"/>
              <a:t>General format of THE-WHILE DO LOOP</a:t>
            </a:r>
          </a:p>
        </p:txBody>
      </p:sp>
      <p:sp>
        <p:nvSpPr>
          <p:cNvPr id="1048951" name="Rectangle 3"/>
          <p:cNvSpPr/>
          <p:nvPr>
            <p:ph type="body" sz="half" idx="4294967295"/>
          </p:nvPr>
        </p:nvSpPr>
        <p:spPr>
          <a:xfrm rot="0">
            <a:off x="457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90000"/>
              </a:lnSpc>
              <a:buNone/>
            </a:pPr>
            <a:r>
              <a:rPr altLang="ja-JP" b="1" i="1" lang="en-GB" u="sng"/>
              <a:t>Flowchart</a:t>
            </a:r>
          </a:p>
          <a:p>
            <a:pPr eaLnBrk="1" hangingPunct="1" lvl="0">
              <a:lnSpc>
                <a:spcPct val="90000"/>
              </a:lnSpc>
            </a:pPr>
            <a:endParaRPr altLang="ja-JP" b="1" i="1" lang="en-US" u="sng"/>
          </a:p>
        </p:txBody>
      </p:sp>
      <p:sp>
        <p:nvSpPr>
          <p:cNvPr id="1048952" name="Rectangle 4"/>
          <p:cNvSpPr/>
          <p:nvPr>
            <p:ph type="body" sz="half" idx="4294967295"/>
          </p:nvPr>
        </p:nvSpPr>
        <p:spPr>
          <a:xfrm rot="0">
            <a:off x="4648200" y="1981200"/>
            <a:ext cx="44958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90000"/>
              </a:lnSpc>
              <a:buNone/>
            </a:pPr>
            <a:r>
              <a:rPr altLang="ja-JP" b="1" i="1" lang="en-GB" u="sng">
                <a:solidFill>
                  <a:srgbClr val="FF0000"/>
                </a:solidFill>
              </a:rPr>
              <a:t>General format</a:t>
            </a:r>
          </a:p>
          <a:p>
            <a:pPr eaLnBrk="1" hangingPunct="1" lvl="0">
              <a:lnSpc>
                <a:spcPct val="90000"/>
              </a:lnSpc>
              <a:buNone/>
            </a:pPr>
            <a:r>
              <a:rPr altLang="en-GB" lang="ja-JP"/>
              <a:t>	While &lt;condition&gt; Do</a:t>
            </a:r>
          </a:p>
          <a:p>
            <a:pPr eaLnBrk="1" hangingPunct="1" lvl="0">
              <a:lnSpc>
                <a:spcPct val="90000"/>
              </a:lnSpc>
              <a:buNone/>
            </a:pPr>
            <a:r>
              <a:rPr altLang="en-GB" lang="ja-JP"/>
              <a:t>		      Statement</a:t>
            </a:r>
          </a:p>
          <a:p>
            <a:pPr eaLnBrk="1" hangingPunct="1" lvl="0">
              <a:lnSpc>
                <a:spcPct val="90000"/>
              </a:lnSpc>
              <a:buNone/>
            </a:pPr>
            <a:r>
              <a:rPr altLang="en-GB" lang="ja-JP"/>
              <a:t>		      End while</a:t>
            </a:r>
          </a:p>
          <a:p>
            <a:pPr eaLnBrk="1" hangingPunct="1" lvl="0">
              <a:lnSpc>
                <a:spcPct val="90000"/>
              </a:lnSpc>
            </a:pPr>
            <a:endParaRPr altLang="en-GB" lang="ja-JP"/>
          </a:p>
          <a:p>
            <a:pPr eaLnBrk="1" hangingPunct="1" lvl="0">
              <a:lnSpc>
                <a:spcPct val="90000"/>
              </a:lnSpc>
              <a:buNone/>
            </a:pPr>
            <a:r>
              <a:rPr altLang="ja-JP" b="1" i="1" lang="en-GB" u="sng">
                <a:solidFill>
                  <a:srgbClr val="FF0000"/>
                </a:solidFill>
              </a:rPr>
              <a:t>Pseudo code segment</a:t>
            </a:r>
          </a:p>
          <a:p>
            <a:pPr eaLnBrk="1" hangingPunct="1" lvl="0">
              <a:lnSpc>
                <a:spcPct val="90000"/>
              </a:lnSpc>
              <a:buNone/>
            </a:pPr>
            <a:r>
              <a:rPr altLang="ja-JP" lang="en-GB"/>
              <a:t>	While   balance &gt;0 do</a:t>
            </a:r>
          </a:p>
          <a:p>
            <a:pPr eaLnBrk="1" hangingPunct="1" lvl="0">
              <a:lnSpc>
                <a:spcPct val="90000"/>
              </a:lnSpc>
              <a:buNone/>
            </a:pPr>
            <a:r>
              <a:rPr altLang="ja-JP" lang="en-GB"/>
              <a:t>		      Withdraw cash</a:t>
            </a:r>
          </a:p>
          <a:p>
            <a:pPr eaLnBrk="1" hangingPunct="1" lvl="0">
              <a:lnSpc>
                <a:spcPct val="90000"/>
              </a:lnSpc>
              <a:buNone/>
            </a:pPr>
            <a:r>
              <a:rPr altLang="ja-JP" lang="en-GB"/>
              <a:t>		      Update account</a:t>
            </a:r>
          </a:p>
          <a:p>
            <a:pPr eaLnBrk="1" hangingPunct="1" lvl="0">
              <a:lnSpc>
                <a:spcPct val="90000"/>
              </a:lnSpc>
              <a:buNone/>
            </a:pPr>
            <a:r>
              <a:rPr altLang="ja-JP" lang="en-GB"/>
              <a:t>	End while</a:t>
            </a:r>
          </a:p>
        </p:txBody>
      </p:sp>
      <p:sp>
        <p:nvSpPr>
          <p:cNvPr id="1048953" name="AutoShape 5"/>
          <p:cNvSpPr/>
          <p:nvPr/>
        </p:nvSpPr>
        <p:spPr>
          <a:xfrm rot="0">
            <a:off x="323850" y="4375150"/>
            <a:ext cx="1214437" cy="1214437"/>
          </a:xfrm>
          <a:prstGeom prst="diamond"/>
          <a:noFill/>
          <a:ln w="9525" cap="flat" cmpd="sng">
            <a:solidFill>
              <a:schemeClr val="dk1">
                <a:alpha val="100000"/>
              </a:scheme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954" name="Text Box 6"/>
          <p:cNvSpPr txBox="1"/>
          <p:nvPr/>
        </p:nvSpPr>
        <p:spPr>
          <a:xfrm rot="0">
            <a:off x="2292350" y="3605212"/>
            <a:ext cx="2279650" cy="831850"/>
          </a:xfrm>
          <a:prstGeom prst="rect"/>
          <a:noFill/>
          <a:ln w="9525" cap="flat" cmpd="sng">
            <a:solidFill>
              <a:schemeClr val="dk1">
                <a:alpha val="100000"/>
              </a:schemeClr>
            </a:solidFill>
            <a:prstDash val="solid"/>
            <a:round/>
          </a:ln>
        </p:spPr>
        <p:txBody>
          <a:bodyPr anchor="t" bIns="45720" lIns="91440" rIns="91440" tIns="45720" vert="horz" wrap="none">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r>
              <a:rPr altLang="ja-JP" sz="2400" lang="en-GB"/>
              <a:t>Withdraw cash</a:t>
            </a:r>
          </a:p>
          <a:p>
            <a:pPr eaLnBrk="1" hangingPunct="1" indent="0" lvl="0" marL="0">
              <a:spcBef>
                <a:spcPct val="0"/>
              </a:spcBef>
              <a:buSzPct val="100000"/>
              <a:buFontTx/>
              <a:buNone/>
            </a:pPr>
            <a:r>
              <a:rPr altLang="ja-JP" sz="2400" lang="en-GB"/>
              <a:t>update account</a:t>
            </a:r>
          </a:p>
        </p:txBody>
      </p:sp>
      <p:sp>
        <p:nvSpPr>
          <p:cNvPr id="1048955" name="Line 7"/>
          <p:cNvSpPr/>
          <p:nvPr/>
        </p:nvSpPr>
        <p:spPr>
          <a:xfrm rot="0" flipV="1">
            <a:off x="933450" y="3644900"/>
            <a:ext cx="0" cy="720725"/>
          </a:xfrm>
          <a:prstGeom prst="line"/>
          <a:noFill/>
          <a:ln w="9525" cap="flat" cmpd="sng">
            <a:solidFill>
              <a:schemeClr val="dk1">
                <a:alpha val="100000"/>
              </a:schemeClr>
            </a:solidFill>
            <a:prstDash val="solid"/>
            <a:round/>
            <a:headEnd type="triangle" w="med" len="med"/>
          </a:ln>
        </p:spPr>
      </p:sp>
      <p:sp>
        <p:nvSpPr>
          <p:cNvPr id="1048956" name="Line 8"/>
          <p:cNvSpPr/>
          <p:nvPr/>
        </p:nvSpPr>
        <p:spPr>
          <a:xfrm rot="0">
            <a:off x="938212" y="5589587"/>
            <a:ext cx="0" cy="719137"/>
          </a:xfrm>
          <a:prstGeom prst="line"/>
          <a:noFill/>
          <a:ln w="9525" cap="flat" cmpd="sng">
            <a:solidFill>
              <a:schemeClr val="dk1">
                <a:alpha val="100000"/>
              </a:schemeClr>
            </a:solidFill>
            <a:prstDash val="solid"/>
            <a:round/>
          </a:ln>
        </p:spPr>
      </p:sp>
      <p:sp>
        <p:nvSpPr>
          <p:cNvPr id="1048957" name="Line 9"/>
          <p:cNvSpPr/>
          <p:nvPr/>
        </p:nvSpPr>
        <p:spPr>
          <a:xfrm rot="0">
            <a:off x="900112" y="4292600"/>
            <a:ext cx="1368425" cy="0"/>
          </a:xfrm>
          <a:prstGeom prst="line"/>
          <a:noFill/>
          <a:ln w="9525" cap="flat" cmpd="sng">
            <a:solidFill>
              <a:schemeClr val="dk1">
                <a:alpha val="100000"/>
              </a:schemeClr>
            </a:solidFill>
            <a:prstDash val="solid"/>
            <a:round/>
            <a:headEnd type="triangle" w="med" len="med"/>
          </a:ln>
        </p:spPr>
      </p:sp>
      <p:sp>
        <p:nvSpPr>
          <p:cNvPr id="1048958" name="Line 10"/>
          <p:cNvSpPr/>
          <p:nvPr/>
        </p:nvSpPr>
        <p:spPr>
          <a:xfrm rot="0">
            <a:off x="1547812" y="4975225"/>
            <a:ext cx="1584325" cy="0"/>
          </a:xfrm>
          <a:prstGeom prst="line"/>
          <a:noFill/>
          <a:ln w="9525" cap="flat" cmpd="sng">
            <a:solidFill>
              <a:schemeClr val="dk1">
                <a:alpha val="100000"/>
              </a:schemeClr>
            </a:solidFill>
            <a:prstDash val="solid"/>
            <a:round/>
          </a:ln>
        </p:spPr>
      </p:sp>
      <p:sp>
        <p:nvSpPr>
          <p:cNvPr id="1048959" name="Line 11"/>
          <p:cNvSpPr/>
          <p:nvPr/>
        </p:nvSpPr>
        <p:spPr>
          <a:xfrm rot="0" flipV="1">
            <a:off x="3132137" y="4437062"/>
            <a:ext cx="0" cy="504825"/>
          </a:xfrm>
          <a:prstGeom prst="line"/>
          <a:noFill/>
          <a:ln w="9525" cap="flat" cmpd="sng">
            <a:solidFill>
              <a:schemeClr val="dk1">
                <a:alpha val="100000"/>
              </a:schemeClr>
            </a:solidFill>
            <a:prstDash val="solid"/>
            <a:round/>
            <a:tailEnd type="triangle" w="med" len="med"/>
          </a:ln>
        </p:spPr>
      </p:sp>
      <p:sp>
        <p:nvSpPr>
          <p:cNvPr id="1048960" name="WordArt 12"/>
          <p:cNvSpPr/>
          <p:nvPr/>
        </p:nvSpPr>
        <p:spPr>
          <a:xfrm rot="0">
            <a:off x="741362" y="4638675"/>
            <a:ext cx="390525" cy="590550"/>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rgbClr val="000000"/>
                </a:solidFill>
                <a:latin typeface="Times New Roman"/>
                <a:ea typeface="Times New Roman"/>
              </a:rPr>
              <a:t>Bai</a:t>
            </a:r>
          </a:p>
          <a:p>
            <a:pPr algn="ctr"/>
            <a:r>
              <a:rPr b="0" sz="2000" i="0" kern="10" normalizeH="0" spc="0">
                <a:ln w="9525" cap="flat" cmpd="sng">
                  <a:solidFill>
                    <a:srgbClr val="000000">
                      <a:alpha val="100000"/>
                    </a:srgbClr>
                  </a:solidFill>
                  <a:prstDash val="solid"/>
                  <a:round/>
                </a:ln>
                <a:solidFill>
                  <a:srgbClr val="000000"/>
                </a:solidFill>
                <a:latin typeface="Times New Roman"/>
                <a:ea typeface="Times New Roman"/>
              </a:rPr>
              <a:t>&gt;0?</a:t>
            </a:r>
          </a:p>
        </p:txBody>
      </p:sp>
      <p:sp>
        <p:nvSpPr>
          <p:cNvPr id="1048961" name="WordArt 13"/>
          <p:cNvSpPr/>
          <p:nvPr/>
        </p:nvSpPr>
        <p:spPr>
          <a:xfrm rot="0">
            <a:off x="250825" y="5589587"/>
            <a:ext cx="314325" cy="295275"/>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rgbClr val="000000"/>
                </a:solidFill>
                <a:latin typeface="Times New Roman"/>
                <a:ea typeface="Times New Roman"/>
              </a:rPr>
              <a:t>No</a:t>
            </a:r>
          </a:p>
        </p:txBody>
      </p:sp>
      <p:sp>
        <p:nvSpPr>
          <p:cNvPr id="1048962" name="WordArt 14"/>
          <p:cNvSpPr/>
          <p:nvPr/>
        </p:nvSpPr>
        <p:spPr>
          <a:xfrm rot="0">
            <a:off x="1692275" y="6013450"/>
            <a:ext cx="971550" cy="295275"/>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rgbClr val="000000"/>
                </a:solidFill>
                <a:latin typeface="Times New Roman"/>
                <a:ea typeface="Times New Roman"/>
              </a:rPr>
              <a:t>End loop</a:t>
            </a:r>
          </a:p>
        </p:txBody>
      </p:sp>
      <p:sp>
        <p:nvSpPr>
          <p:cNvPr id="1048963" name="WordArt 15"/>
          <p:cNvSpPr/>
          <p:nvPr/>
        </p:nvSpPr>
        <p:spPr>
          <a:xfrm rot="0">
            <a:off x="1835150" y="4502150"/>
            <a:ext cx="390525" cy="295275"/>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rgbClr val="000000"/>
                </a:solidFill>
                <a:latin typeface="Times New Roman"/>
                <a:ea typeface="Times New Roman"/>
              </a:rPr>
              <a:t>Yes</a:t>
            </a:r>
          </a:p>
        </p:txBody>
      </p:sp>
    </p:spTree>
  </p:cSld>
  <p:clrMapOvr>
    <a:masterClrMapping/>
  </p:clrMapOvr>
  <p:transition spd="slow" advClick="1">
    <p:wipe dir="l"/>
  </p:transition>
</p:sld>
</file>

<file path=ppt/slides/slide81.xml><?xml version="1.0" encoding="utf-8"?>
<p:sld xmlns:a="http://schemas.openxmlformats.org/drawingml/2006/main" xmlns:r="http://schemas.openxmlformats.org/officeDocument/2006/relationships" xmlns:p="http://schemas.openxmlformats.org/presentationml/2006/main" show="1" showMasterSp="1">
  <p:cSld>
    <p:spTree>
      <p:nvGrpSpPr>
        <p:cNvPr id="245" name=""/>
        <p:cNvGrpSpPr/>
        <p:nvPr/>
      </p:nvGrpSpPr>
      <p:grpSpPr>
        <a:xfrm rot="0">
          <a:off x="0" y="0"/>
          <a:ext cx="0" cy="0"/>
          <a:chOff x="0" y="0"/>
          <a:chExt cx="0" cy="0"/>
        </a:xfrm>
      </p:grpSpPr>
      <p:sp>
        <p:nvSpPr>
          <p:cNvPr id="1048964"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REPEAT……….UNTIL LOOP</a:t>
            </a:r>
          </a:p>
        </p:txBody>
      </p:sp>
      <p:sp>
        <p:nvSpPr>
          <p:cNvPr id="1048965"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pPr>
            <a:r>
              <a:rPr altLang="ja-JP" sz="2800" lang="en-GB"/>
              <a:t>In this structure the code is executed before testing the condition. The repeat loop stops when the Boolean statement returns a value. For example in the case of ATM discussed above the client can withdraw money until balance is zero.</a:t>
            </a:r>
          </a:p>
          <a:p>
            <a:pPr eaLnBrk="1" hangingPunct="1" lvl="0">
              <a:lnSpc>
                <a:spcPct val="80000"/>
              </a:lnSpc>
              <a:buNone/>
            </a:pPr>
            <a:r>
              <a:rPr altLang="ja-JP" b="1" sz="2800" i="1" lang="en-GB" u="sng">
                <a:solidFill>
                  <a:srgbClr val="FF0000"/>
                </a:solidFill>
              </a:rPr>
              <a:t>Example</a:t>
            </a:r>
          </a:p>
          <a:p>
            <a:pPr eaLnBrk="1" hangingPunct="1" lvl="0">
              <a:lnSpc>
                <a:spcPct val="80000"/>
              </a:lnSpc>
              <a:buNone/>
            </a:pPr>
            <a:r>
              <a:rPr altLang="ja-JP" sz="2800" lang="en-GB"/>
              <a:t>	Pseudo code segment.</a:t>
            </a:r>
          </a:p>
          <a:p>
            <a:pPr eaLnBrk="1" hangingPunct="1" lvl="0">
              <a:lnSpc>
                <a:spcPct val="80000"/>
              </a:lnSpc>
              <a:buNone/>
            </a:pPr>
            <a:r>
              <a:rPr altLang="ja-JP" sz="2800" lang="en-GB"/>
              <a:t>		REPEAT</a:t>
            </a:r>
          </a:p>
          <a:p>
            <a:pPr eaLnBrk="1" hangingPunct="1" lvl="0">
              <a:lnSpc>
                <a:spcPct val="80000"/>
              </a:lnSpc>
              <a:buNone/>
            </a:pPr>
            <a:r>
              <a:rPr altLang="ja-JP" sz="2800" lang="en-GB"/>
              <a:t>			Withdraw cash</a:t>
            </a:r>
          </a:p>
          <a:p>
            <a:pPr eaLnBrk="1" hangingPunct="1" lvl="0">
              <a:lnSpc>
                <a:spcPct val="80000"/>
              </a:lnSpc>
              <a:buNone/>
            </a:pPr>
            <a:r>
              <a:rPr altLang="ja-JP" sz="2800" lang="en-GB"/>
              <a:t>			Update account</a:t>
            </a:r>
          </a:p>
          <a:p>
            <a:pPr eaLnBrk="1" hangingPunct="1" lvl="0">
              <a:lnSpc>
                <a:spcPct val="80000"/>
              </a:lnSpc>
              <a:buNone/>
            </a:pPr>
            <a:r>
              <a:rPr altLang="ja-JP" sz="2800" lang="en-GB"/>
              <a:t>		          Until balance </a:t>
            </a:r>
            <a:r>
              <a:rPr altLang="ja-JP" sz="2800" lang="en-GB" u="sng"/>
              <a:t>&lt;</a:t>
            </a:r>
            <a:r>
              <a:rPr altLang="ja-JP" sz="2800" lang="en-US"/>
              <a:t>0;</a:t>
            </a:r>
          </a:p>
        </p:txBody>
      </p:sp>
    </p:spTree>
  </p:cSld>
  <p:clrMapOvr>
    <a:masterClrMapping/>
  </p:clrMapOvr>
  <p:transition spd="slow" advClick="1">
    <p:wipe dir="l"/>
  </p:transition>
</p:sld>
</file>

<file path=ppt/slides/slide82.xml><?xml version="1.0" encoding="utf-8"?>
<p:sld xmlns:a="http://schemas.openxmlformats.org/drawingml/2006/main" xmlns:r="http://schemas.openxmlformats.org/officeDocument/2006/relationships" xmlns:p="http://schemas.openxmlformats.org/presentationml/2006/main" show="1" showMasterSp="1">
  <p:cSld>
    <p:spTree>
      <p:nvGrpSpPr>
        <p:cNvPr id="246" name=""/>
        <p:cNvGrpSpPr/>
        <p:nvPr/>
      </p:nvGrpSpPr>
      <p:grpSpPr>
        <a:xfrm rot="0">
          <a:off x="0" y="0"/>
          <a:ext cx="0" cy="0"/>
          <a:chOff x="0" y="0"/>
          <a:chExt cx="0" cy="0"/>
        </a:xfrm>
      </p:grpSpPr>
      <p:sp>
        <p:nvSpPr>
          <p:cNvPr id="1048966"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200" lang="en-GB"/>
              <a:t>General format of REPEAT…………UNTIL LOOP</a:t>
            </a:r>
          </a:p>
        </p:txBody>
      </p:sp>
      <p:sp>
        <p:nvSpPr>
          <p:cNvPr id="1048967" name="Rectangle 4"/>
          <p:cNvSpPr/>
          <p:nvPr>
            <p:ph type="body" sz="half" idx="4294967295"/>
          </p:nvPr>
        </p:nvSpPr>
        <p:spPr>
          <a:xfrm rot="0">
            <a:off x="457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buNone/>
            </a:pPr>
            <a:r>
              <a:rPr altLang="ja-JP" b="1" i="1" lang="en-GB" u="sng">
                <a:solidFill>
                  <a:srgbClr val="FF0000"/>
                </a:solidFill>
              </a:rPr>
              <a:t>Flow chart</a:t>
            </a:r>
          </a:p>
        </p:txBody>
      </p:sp>
      <p:sp>
        <p:nvSpPr>
          <p:cNvPr id="1048968" name="Rectangle 5"/>
          <p:cNvSpPr/>
          <p:nvPr>
            <p:ph type="body" sz="half" idx="4294967295"/>
          </p:nvPr>
        </p:nvSpPr>
        <p:spPr>
          <a:xfrm rot="0">
            <a:off x="4648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buNone/>
            </a:pPr>
            <a:r>
              <a:rPr altLang="ja-JP" b="1" i="1" lang="en-GB" u="sng">
                <a:solidFill>
                  <a:srgbClr val="FF0000"/>
                </a:solidFill>
              </a:rPr>
              <a:t>General format</a:t>
            </a:r>
          </a:p>
          <a:p>
            <a:pPr eaLnBrk="1" hangingPunct="1" lvl="0">
              <a:buNone/>
            </a:pPr>
            <a:r>
              <a:rPr altLang="ja-JP" lang="en-US"/>
              <a:t>REPEAT</a:t>
            </a:r>
          </a:p>
          <a:p>
            <a:pPr eaLnBrk="1" hangingPunct="1" lvl="0">
              <a:buNone/>
            </a:pPr>
            <a:r>
              <a:rPr altLang="ja-JP" lang="en-US"/>
              <a:t>Statement</a:t>
            </a:r>
          </a:p>
          <a:p>
            <a:pPr eaLnBrk="1" hangingPunct="1" lvl="0">
              <a:buNone/>
            </a:pPr>
            <a:r>
              <a:rPr altLang="ja-JP" lang="en-US"/>
              <a:t>UNTIL &lt;condition&gt;</a:t>
            </a:r>
          </a:p>
        </p:txBody>
      </p:sp>
      <p:grpSp>
        <p:nvGrpSpPr>
          <p:cNvPr id="247" name=""/>
          <p:cNvGrpSpPr/>
          <p:nvPr/>
        </p:nvGrpSpPr>
        <p:grpSpPr>
          <a:xfrm rot="0">
            <a:off x="250825" y="2925762"/>
            <a:ext cx="3600450" cy="3887787"/>
            <a:chOff x="158" y="1525"/>
            <a:chExt cx="2268" cy="2449"/>
          </a:xfrm>
        </p:grpSpPr>
        <p:grpSp>
          <p:nvGrpSpPr>
            <p:cNvPr id="248" name=""/>
            <p:cNvGrpSpPr/>
            <p:nvPr/>
          </p:nvGrpSpPr>
          <p:grpSpPr>
            <a:xfrm rot="0">
              <a:off x="619" y="2387"/>
              <a:ext cx="855" cy="1587"/>
              <a:chOff x="619" y="2387"/>
              <a:chExt cx="855" cy="1587"/>
            </a:xfrm>
          </p:grpSpPr>
          <p:sp>
            <p:nvSpPr>
              <p:cNvPr id="1048969" name="Line 8"/>
              <p:cNvSpPr/>
              <p:nvPr/>
            </p:nvSpPr>
            <p:spPr>
              <a:xfrm rot="0">
                <a:off x="1053" y="3475"/>
                <a:ext cx="0" cy="318"/>
              </a:xfrm>
              <a:prstGeom prst="line"/>
              <a:noFill/>
              <a:ln w="9525" cap="flat" cmpd="sng">
                <a:solidFill>
                  <a:schemeClr val="dk1">
                    <a:alpha val="100000"/>
                  </a:schemeClr>
                </a:solidFill>
                <a:prstDash val="solid"/>
                <a:round/>
                <a:tailEnd type="triangle" w="med" len="med"/>
              </a:ln>
            </p:spPr>
          </p:sp>
          <p:grpSp>
            <p:nvGrpSpPr>
              <p:cNvPr id="249" name=""/>
              <p:cNvGrpSpPr/>
              <p:nvPr/>
            </p:nvGrpSpPr>
            <p:grpSpPr>
              <a:xfrm rot="0">
                <a:off x="619" y="2387"/>
                <a:ext cx="855" cy="1587"/>
                <a:chOff x="178" y="2387"/>
                <a:chExt cx="855" cy="1587"/>
              </a:xfrm>
            </p:grpSpPr>
            <p:sp>
              <p:nvSpPr>
                <p:cNvPr id="1048970" name="AutoShape 6"/>
                <p:cNvSpPr/>
                <p:nvPr/>
              </p:nvSpPr>
              <p:spPr>
                <a:xfrm rot="0">
                  <a:off x="178" y="2614"/>
                  <a:ext cx="855" cy="862"/>
                </a:xfrm>
                <a:prstGeom prst="diamond"/>
                <a:noFill/>
                <a:ln w="9525" cap="flat" cmpd="sng">
                  <a:solidFill>
                    <a:schemeClr val="dk1">
                      <a:alpha val="100000"/>
                    </a:scheme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971" name="WordArt 7"/>
                <p:cNvSpPr/>
                <p:nvPr/>
              </p:nvSpPr>
              <p:spPr>
                <a:xfrm rot="0">
                  <a:off x="298" y="3788"/>
                  <a:ext cx="612" cy="186"/>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chemeClr val="dk1"/>
                      </a:solidFill>
                      <a:latin typeface="Times New Roman"/>
                      <a:ea typeface="Times New Roman"/>
                    </a:rPr>
                    <a:t>Exit loop</a:t>
                  </a:r>
                </a:p>
              </p:txBody>
            </p:sp>
            <p:sp>
              <p:nvSpPr>
                <p:cNvPr id="1048972" name="Line 9"/>
                <p:cNvSpPr/>
                <p:nvPr/>
              </p:nvSpPr>
              <p:spPr>
                <a:xfrm rot="0">
                  <a:off x="612" y="2387"/>
                  <a:ext cx="0" cy="227"/>
                </a:xfrm>
                <a:prstGeom prst="line"/>
                <a:noFill/>
                <a:ln w="9525" cap="flat" cmpd="sng">
                  <a:solidFill>
                    <a:schemeClr val="dk1">
                      <a:alpha val="100000"/>
                    </a:schemeClr>
                  </a:solidFill>
                  <a:prstDash val="solid"/>
                  <a:round/>
                  <a:tailEnd type="triangle" w="med" len="med"/>
                </a:ln>
              </p:spPr>
            </p:sp>
          </p:grpSp>
        </p:grpSp>
        <p:sp>
          <p:nvSpPr>
            <p:cNvPr id="1048973" name="Text Box 10"/>
            <p:cNvSpPr txBox="1"/>
            <p:nvPr/>
          </p:nvSpPr>
          <p:spPr>
            <a:xfrm rot="0">
              <a:off x="158" y="1863"/>
              <a:ext cx="1489" cy="524"/>
            </a:xfrm>
            <a:prstGeom prst="rect"/>
            <a:noFill/>
            <a:ln w="9525" cap="flat" cmpd="sng">
              <a:solidFill>
                <a:schemeClr val="dk1">
                  <a:alpha val="100000"/>
                </a:schemeClr>
              </a:solidFill>
              <a:prstDash val="solid"/>
              <a:round/>
            </a:ln>
          </p:spPr>
          <p:txBody>
            <a:bodyPr anchor="t" bIns="45720" lIns="91440" rIns="91440" tIns="45720" vert="horz" wrap="none">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r>
                <a:rPr altLang="ja-JP" sz="2400" lang="en-GB"/>
                <a:t>Withdraw cash</a:t>
              </a:r>
            </a:p>
            <a:p>
              <a:pPr eaLnBrk="1" hangingPunct="1" indent="0" lvl="0" marL="0">
                <a:spcBef>
                  <a:spcPct val="0"/>
                </a:spcBef>
                <a:buSzPct val="100000"/>
                <a:buFontTx/>
                <a:buNone/>
              </a:pPr>
              <a:r>
                <a:rPr altLang="ja-JP" sz="2400" lang="en-GB"/>
                <a:t>update account.</a:t>
              </a:r>
            </a:p>
          </p:txBody>
        </p:sp>
        <p:sp>
          <p:nvSpPr>
            <p:cNvPr id="1048974" name="Line 13"/>
            <p:cNvSpPr/>
            <p:nvPr/>
          </p:nvSpPr>
          <p:spPr>
            <a:xfrm rot="0" flipV="1">
              <a:off x="1066" y="1525"/>
              <a:ext cx="0" cy="317"/>
            </a:xfrm>
            <a:prstGeom prst="line"/>
            <a:noFill/>
            <a:ln w="9525" cap="flat" cmpd="sng">
              <a:solidFill>
                <a:schemeClr val="dk1">
                  <a:alpha val="100000"/>
                </a:schemeClr>
              </a:solidFill>
              <a:prstDash val="solid"/>
              <a:round/>
              <a:headEnd type="triangle" w="med" len="med"/>
            </a:ln>
          </p:spPr>
        </p:sp>
        <p:sp>
          <p:nvSpPr>
            <p:cNvPr id="1048975" name="Line 14"/>
            <p:cNvSpPr/>
            <p:nvPr/>
          </p:nvSpPr>
          <p:spPr>
            <a:xfrm rot="0">
              <a:off x="1066" y="1706"/>
              <a:ext cx="1360" cy="0"/>
            </a:xfrm>
            <a:prstGeom prst="line"/>
            <a:noFill/>
            <a:ln w="9525" cap="flat" cmpd="sng">
              <a:solidFill>
                <a:schemeClr val="dk1">
                  <a:alpha val="100000"/>
                </a:schemeClr>
              </a:solidFill>
              <a:prstDash val="solid"/>
              <a:round/>
              <a:headEnd type="triangle" w="med" len="med"/>
            </a:ln>
          </p:spPr>
        </p:sp>
        <p:sp>
          <p:nvSpPr>
            <p:cNvPr id="1048976" name="Line 15"/>
            <p:cNvSpPr/>
            <p:nvPr/>
          </p:nvSpPr>
          <p:spPr>
            <a:xfrm rot="0">
              <a:off x="1474" y="3067"/>
              <a:ext cx="952" cy="0"/>
            </a:xfrm>
            <a:prstGeom prst="line"/>
            <a:noFill/>
            <a:ln w="9525" cap="flat" cmpd="sng">
              <a:solidFill>
                <a:schemeClr val="dk1">
                  <a:alpha val="100000"/>
                </a:schemeClr>
              </a:solidFill>
              <a:prstDash val="solid"/>
              <a:round/>
              <a:headEnd type="triangle" w="med" len="med"/>
            </a:ln>
          </p:spPr>
        </p:sp>
        <p:sp>
          <p:nvSpPr>
            <p:cNvPr id="1048977" name="Line 16"/>
            <p:cNvSpPr/>
            <p:nvPr/>
          </p:nvSpPr>
          <p:spPr>
            <a:xfrm rot="0">
              <a:off x="2426" y="1706"/>
              <a:ext cx="0" cy="1361"/>
            </a:xfrm>
            <a:prstGeom prst="line"/>
            <a:noFill/>
            <a:ln w="9525" cap="flat" cmpd="sng">
              <a:solidFill>
                <a:schemeClr val="dk1">
                  <a:alpha val="100000"/>
                </a:schemeClr>
              </a:solidFill>
              <a:prstDash val="solid"/>
              <a:round/>
            </a:ln>
          </p:spPr>
        </p:sp>
        <p:sp>
          <p:nvSpPr>
            <p:cNvPr id="1048978" name="WordArt 17"/>
            <p:cNvSpPr/>
            <p:nvPr/>
          </p:nvSpPr>
          <p:spPr>
            <a:xfrm rot="0">
              <a:off x="813" y="2931"/>
              <a:ext cx="474" cy="186"/>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chemeClr val="dk1"/>
                  </a:solidFill>
                  <a:latin typeface="Times New Roman"/>
                  <a:ea typeface="Times New Roman"/>
                </a:rPr>
                <a:t>Bal &gt;0?</a:t>
              </a:r>
            </a:p>
          </p:txBody>
        </p:sp>
      </p:grpSp>
    </p:spTree>
  </p:cSld>
  <p:clrMapOvr>
    <a:masterClrMapping/>
  </p:clrMapOvr>
  <p:transition spd="slow" advClick="1">
    <p:wipe dir="l"/>
  </p:transition>
</p:sld>
</file>

<file path=ppt/slides/slide83.xml><?xml version="1.0" encoding="utf-8"?>
<p:sld xmlns:a="http://schemas.openxmlformats.org/drawingml/2006/main" xmlns:r="http://schemas.openxmlformats.org/officeDocument/2006/relationships" xmlns:p="http://schemas.openxmlformats.org/presentationml/2006/main" show="1" showMasterSp="1">
  <p:cSld>
    <p:spTree>
      <p:nvGrpSpPr>
        <p:cNvPr id="250" name=""/>
        <p:cNvGrpSpPr/>
        <p:nvPr/>
      </p:nvGrpSpPr>
      <p:grpSpPr>
        <a:xfrm rot="0">
          <a:off x="0" y="0"/>
          <a:ext cx="0" cy="0"/>
          <a:chOff x="0" y="0"/>
          <a:chExt cx="0" cy="0"/>
        </a:xfrm>
      </p:grpSpPr>
      <p:sp>
        <p:nvSpPr>
          <p:cNvPr id="104897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The FOR LOOP</a:t>
            </a:r>
          </a:p>
        </p:txBody>
      </p:sp>
      <p:sp>
        <p:nvSpPr>
          <p:cNvPr id="1048980"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lang="en-GB"/>
              <a:t>This structure is used where execution of the chosen statements has to be repeated a predetermined number of times. For example if a program is to calculate the sum of ten numbers provided by the user. The FOR LOOP can be used to prompt the user to enter the 10 numbers at most ten times. Once the numbers are entered the program calculates and displays the sum.</a:t>
            </a:r>
          </a:p>
        </p:txBody>
      </p:sp>
    </p:spTree>
  </p:cSld>
  <p:clrMapOvr>
    <a:masterClrMapping/>
  </p:clrMapOvr>
  <p:transition spd="slow" advClick="1">
    <p:wipe dir="l"/>
  </p:transition>
</p:sld>
</file>

<file path=ppt/slides/slide84.xml><?xml version="1.0" encoding="utf-8"?>
<p:sld xmlns:a="http://schemas.openxmlformats.org/drawingml/2006/main" xmlns:r="http://schemas.openxmlformats.org/officeDocument/2006/relationships" xmlns:p="http://schemas.openxmlformats.org/presentationml/2006/main" show="1" showMasterSp="1">
  <p:cSld>
    <p:spTree>
      <p:nvGrpSpPr>
        <p:cNvPr id="251" name=""/>
        <p:cNvGrpSpPr/>
        <p:nvPr/>
      </p:nvGrpSpPr>
      <p:grpSpPr>
        <a:xfrm rot="0">
          <a:off x="0" y="0"/>
          <a:ext cx="0" cy="0"/>
          <a:chOff x="0" y="0"/>
          <a:chExt cx="0" cy="0"/>
        </a:xfrm>
      </p:grpSpPr>
      <p:sp>
        <p:nvSpPr>
          <p:cNvPr id="104898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Pseudo code of the FOR LOOP</a:t>
            </a:r>
          </a:p>
        </p:txBody>
      </p:sp>
      <p:sp>
        <p:nvSpPr>
          <p:cNvPr id="1048982"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buNone/>
            </a:pPr>
            <a:r>
              <a:rPr altLang="ja-JP" b="1" sz="2800" i="1" lang="en-GB" u="sng">
                <a:solidFill>
                  <a:srgbClr val="FF0000"/>
                </a:solidFill>
              </a:rPr>
              <a:t>Pseudo code</a:t>
            </a:r>
          </a:p>
          <a:p>
            <a:pPr eaLnBrk="1" hangingPunct="1" lvl="0">
              <a:lnSpc>
                <a:spcPct val="90000"/>
              </a:lnSpc>
              <a:buNone/>
            </a:pPr>
            <a:r>
              <a:rPr altLang="ja-JP" sz="2800" lang="en-GB"/>
              <a:t>FOR		count = 1 to 10 DO</a:t>
            </a:r>
          </a:p>
          <a:p>
            <a:pPr eaLnBrk="1" hangingPunct="1" lvl="0">
              <a:lnSpc>
                <a:spcPct val="90000"/>
              </a:lnSpc>
              <a:buNone/>
            </a:pPr>
            <a:r>
              <a:rPr altLang="ja-JP" sz="2800" lang="en-GB"/>
              <a:t>	writeln “Enter a number (N)”</a:t>
            </a:r>
          </a:p>
          <a:p>
            <a:pPr eaLnBrk="1" hangingPunct="1" lvl="0">
              <a:lnSpc>
                <a:spcPct val="90000"/>
              </a:lnSpc>
              <a:buNone/>
            </a:pPr>
            <a:r>
              <a:rPr altLang="ja-JP" sz="2800" lang="en-GB"/>
              <a:t>Readln	N</a:t>
            </a:r>
          </a:p>
          <a:p>
            <a:pPr eaLnBrk="1" hangingPunct="1" lvl="0">
              <a:lnSpc>
                <a:spcPct val="90000"/>
              </a:lnSpc>
              <a:buNone/>
            </a:pPr>
            <a:r>
              <a:rPr altLang="ja-JP" sz="2800" lang="en-GB"/>
              <a:t>		Sum = sum + N</a:t>
            </a:r>
          </a:p>
          <a:p>
            <a:pPr eaLnBrk="1" hangingPunct="1" lvl="0">
              <a:lnSpc>
                <a:spcPct val="90000"/>
              </a:lnSpc>
              <a:buNone/>
            </a:pPr>
            <a:r>
              <a:rPr altLang="ja-JP" sz="2800" lang="en-GB"/>
              <a:t>	End FOR</a:t>
            </a:r>
          </a:p>
          <a:p>
            <a:pPr eaLnBrk="1" hangingPunct="1" lvl="0">
              <a:lnSpc>
                <a:spcPct val="90000"/>
              </a:lnSpc>
              <a:buNone/>
            </a:pPr>
            <a:r>
              <a:rPr altLang="ja-JP" sz="2800" lang="en-GB"/>
              <a:t>	Display Sum</a:t>
            </a:r>
          </a:p>
          <a:p>
            <a:pPr eaLnBrk="1" hangingPunct="1" lvl="0">
              <a:lnSpc>
                <a:spcPct val="90000"/>
              </a:lnSpc>
              <a:buNone/>
            </a:pPr>
            <a:endParaRPr altLang="ja-JP" sz="2800" lang="en-GB"/>
          </a:p>
          <a:p>
            <a:pPr eaLnBrk="1" hangingPunct="1" lvl="0">
              <a:lnSpc>
                <a:spcPct val="90000"/>
              </a:lnSpc>
              <a:buNone/>
            </a:pPr>
            <a:r>
              <a:rPr altLang="ja-JP" sz="2800" lang="en-GB"/>
              <a:t>The counter has to be set to a start value and sometimes to an end value.</a:t>
            </a:r>
          </a:p>
        </p:txBody>
      </p:sp>
    </p:spTree>
  </p:cSld>
  <p:clrMapOvr>
    <a:masterClrMapping/>
  </p:clrMapOvr>
  <p:transition spd="slow" advClick="1">
    <p:wipe dir="l"/>
  </p:transition>
</p:sld>
</file>

<file path=ppt/slides/slide85.xml><?xml version="1.0" encoding="utf-8"?>
<p:sld xmlns:a="http://schemas.openxmlformats.org/drawingml/2006/main" xmlns:r="http://schemas.openxmlformats.org/officeDocument/2006/relationships" xmlns:p="http://schemas.openxmlformats.org/presentationml/2006/main" show="1" showMasterSp="1">
  <p:cSld>
    <p:spTree>
      <p:nvGrpSpPr>
        <p:cNvPr id="252" name=""/>
        <p:cNvGrpSpPr/>
        <p:nvPr/>
      </p:nvGrpSpPr>
      <p:grpSpPr>
        <a:xfrm rot="0">
          <a:off x="0" y="0"/>
          <a:ext cx="0" cy="0"/>
          <a:chOff x="0" y="0"/>
          <a:chExt cx="0" cy="0"/>
        </a:xfrm>
      </p:grpSpPr>
      <p:sp>
        <p:nvSpPr>
          <p:cNvPr id="104898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General format of the FOR LOOP</a:t>
            </a:r>
          </a:p>
        </p:txBody>
      </p:sp>
      <p:sp>
        <p:nvSpPr>
          <p:cNvPr id="1048984" name="Rectangle 4"/>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lnSpc>
                <a:spcPct val="90000"/>
              </a:lnSpc>
              <a:buNone/>
            </a:pPr>
            <a:r>
              <a:rPr altLang="ja-JP" b="1" sz="2400" i="1" lang="en-GB" u="sng">
                <a:solidFill>
                  <a:srgbClr val="FF0000"/>
                </a:solidFill>
              </a:rPr>
              <a:t>General format</a:t>
            </a:r>
          </a:p>
          <a:p>
            <a:pPr eaLnBrk="1" hangingPunct="1" indent="-609600" lvl="0" marL="609600">
              <a:lnSpc>
                <a:spcPct val="90000"/>
              </a:lnSpc>
              <a:buFont typeface="Wingdings" pitchFamily="2" charset="2"/>
              <a:buAutoNum type="arabicPeriod" startAt="1"/>
            </a:pPr>
            <a:r>
              <a:rPr altLang="ja-JP" sz="2400" lang="en-GB"/>
              <a:t>format for the FOR LOOP that counts from lower limit.</a:t>
            </a:r>
          </a:p>
          <a:p>
            <a:pPr eaLnBrk="1" hangingPunct="1" indent="-609600" lvl="0" marL="609600">
              <a:lnSpc>
                <a:spcPct val="90000"/>
              </a:lnSpc>
              <a:buNone/>
            </a:pPr>
            <a:r>
              <a:rPr altLang="ja-JP" sz="2400" lang="en-GB"/>
              <a:t>	</a:t>
            </a:r>
            <a:r>
              <a:rPr altLang="ja-JP" b="1" sz="2400" lang="en-GB"/>
              <a:t>For loop variables = lower limit To upper limit Do</a:t>
            </a:r>
          </a:p>
          <a:p>
            <a:pPr eaLnBrk="1" hangingPunct="1" indent="-609600" lvl="0" marL="609600">
              <a:lnSpc>
                <a:spcPct val="90000"/>
              </a:lnSpc>
              <a:buNone/>
            </a:pPr>
            <a:r>
              <a:rPr altLang="ja-JP" b="1" sz="2400" lang="en-GB"/>
              <a:t>			Statements</a:t>
            </a:r>
          </a:p>
          <a:p>
            <a:pPr eaLnBrk="1" hangingPunct="1" indent="-609600" lvl="0" marL="609600">
              <a:lnSpc>
                <a:spcPct val="90000"/>
              </a:lnSpc>
              <a:buNone/>
            </a:pPr>
            <a:r>
              <a:rPr altLang="ja-JP" b="1" sz="2400" lang="en-GB"/>
              <a:t>		EndFor</a:t>
            </a:r>
          </a:p>
          <a:p>
            <a:pPr eaLnBrk="1" hangingPunct="1" indent="-609600" lvl="0" marL="609600">
              <a:lnSpc>
                <a:spcPct val="90000"/>
              </a:lnSpc>
              <a:buNone/>
            </a:pPr>
            <a:endParaRPr altLang="ja-JP" b="1" sz="2400" lang="en-GB"/>
          </a:p>
          <a:p>
            <a:pPr eaLnBrk="1" hangingPunct="1" indent="-609600" lvl="0" marL="609600">
              <a:lnSpc>
                <a:spcPct val="90000"/>
              </a:lnSpc>
              <a:buFont typeface="Wingdings" pitchFamily="2" charset="2"/>
              <a:buAutoNum type="arabicPeriod" startAt="2"/>
            </a:pPr>
            <a:r>
              <a:rPr altLang="ja-JP" sz="2400" lang="en-GB"/>
              <a:t>Format for the ‘For’ loop that counts from upper limit down to lower limit</a:t>
            </a:r>
          </a:p>
          <a:p>
            <a:pPr eaLnBrk="1" hangingPunct="1" indent="-609600" lvl="0" marL="609600">
              <a:lnSpc>
                <a:spcPct val="90000"/>
              </a:lnSpc>
              <a:buNone/>
            </a:pPr>
            <a:r>
              <a:rPr altLang="ja-JP" sz="2400" lang="en-GB"/>
              <a:t>	</a:t>
            </a:r>
            <a:r>
              <a:rPr altLang="ja-JP" b="1" sz="2400" lang="en-GB"/>
              <a:t>For loop variable = Upper limit Down To Lower Limit Do</a:t>
            </a:r>
          </a:p>
          <a:p>
            <a:pPr eaLnBrk="1" hangingPunct="1" indent="-609600" lvl="0" marL="609600">
              <a:lnSpc>
                <a:spcPct val="90000"/>
              </a:lnSpc>
              <a:buNone/>
            </a:pPr>
            <a:r>
              <a:rPr altLang="ja-JP" sz="2400" lang="en-GB"/>
              <a:t>		</a:t>
            </a:r>
            <a:r>
              <a:rPr altLang="ja-JP" b="1" sz="2400" lang="en-GB"/>
              <a:t>Statements</a:t>
            </a:r>
          </a:p>
          <a:p>
            <a:pPr eaLnBrk="1" hangingPunct="1" indent="-609600" lvl="0" marL="609600">
              <a:lnSpc>
                <a:spcPct val="90000"/>
              </a:lnSpc>
              <a:buNone/>
            </a:pPr>
            <a:r>
              <a:rPr altLang="ja-JP" sz="2400" lang="en-GB"/>
              <a:t>	</a:t>
            </a:r>
            <a:r>
              <a:rPr altLang="ja-JP" b="1" sz="2400" lang="en-GB"/>
              <a:t>EndFor</a:t>
            </a:r>
          </a:p>
        </p:txBody>
      </p:sp>
    </p:spTree>
  </p:cSld>
  <p:clrMapOvr>
    <a:masterClrMapping/>
  </p:clrMapOvr>
  <p:transition spd="slow" advClick="1">
    <p:wipe dir="l"/>
  </p:transition>
</p:sld>
</file>

<file path=ppt/slides/slide86.xml><?xml version="1.0" encoding="utf-8"?>
<p:sld xmlns:a="http://schemas.openxmlformats.org/drawingml/2006/main" xmlns:r="http://schemas.openxmlformats.org/officeDocument/2006/relationships" xmlns:p="http://schemas.openxmlformats.org/presentationml/2006/main" show="1" showMasterSp="1">
  <p:cSld>
    <p:spTree>
      <p:nvGrpSpPr>
        <p:cNvPr id="253" name=""/>
        <p:cNvGrpSpPr/>
        <p:nvPr/>
      </p:nvGrpSpPr>
      <p:grpSpPr>
        <a:xfrm rot="0">
          <a:off x="0" y="0"/>
          <a:ext cx="0" cy="0"/>
          <a:chOff x="0" y="0"/>
          <a:chExt cx="0" cy="0"/>
        </a:xfrm>
      </p:grpSpPr>
      <p:sp>
        <p:nvSpPr>
          <p:cNvPr id="1048985"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500" lang="en-GB"/>
              <a:t>Flowchart for a For Loop that counts upward</a:t>
            </a:r>
          </a:p>
        </p:txBody>
      </p:sp>
      <p:sp>
        <p:nvSpPr>
          <p:cNvPr id="1048986" name="WordArt 11"/>
          <p:cNvSpPr/>
          <p:nvPr/>
        </p:nvSpPr>
        <p:spPr>
          <a:xfrm rot="0">
            <a:off x="2051050" y="4789487"/>
            <a:ext cx="1162050" cy="295275"/>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chemeClr val="dk1"/>
                </a:solidFill>
                <a:latin typeface="Times New Roman"/>
                <a:ea typeface="Times New Roman"/>
              </a:rPr>
              <a:t>Condition?</a:t>
            </a:r>
          </a:p>
        </p:txBody>
      </p:sp>
      <p:sp>
        <p:nvSpPr>
          <p:cNvPr id="1048987" name="Line 5"/>
          <p:cNvSpPr/>
          <p:nvPr/>
        </p:nvSpPr>
        <p:spPr>
          <a:xfrm rot="0">
            <a:off x="2649537" y="1916112"/>
            <a:ext cx="0" cy="792162"/>
          </a:xfrm>
          <a:prstGeom prst="line"/>
          <a:noFill/>
          <a:ln w="9525" cap="flat" cmpd="sng">
            <a:solidFill>
              <a:schemeClr val="dk1">
                <a:alpha val="100000"/>
              </a:schemeClr>
            </a:solidFill>
            <a:prstDash val="solid"/>
            <a:round/>
            <a:tailEnd type="triangle" w="med" len="med"/>
          </a:ln>
        </p:spPr>
      </p:sp>
      <p:sp>
        <p:nvSpPr>
          <p:cNvPr id="1048988" name="Text Box 6"/>
          <p:cNvSpPr txBox="1"/>
          <p:nvPr/>
        </p:nvSpPr>
        <p:spPr>
          <a:xfrm rot="0">
            <a:off x="755650" y="2695575"/>
            <a:ext cx="3781425" cy="466725"/>
          </a:xfrm>
          <a:prstGeom prst="rect"/>
          <a:noFill/>
          <a:ln w="9525" cap="flat" cmpd="sng">
            <a:solidFill>
              <a:schemeClr val="dk1">
                <a:alpha val="100000"/>
              </a:schemeClr>
            </a:solidFill>
            <a:prstDash val="solid"/>
            <a:round/>
          </a:ln>
        </p:spPr>
        <p:txBody>
          <a:bodyPr anchor="t" bIns="45720" lIns="91440" rIns="91440" tIns="45720" vert="horz">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r>
              <a:rPr altLang="ja-JP" sz="2400" lang="en-GB"/>
              <a:t>Loop Variable = lower limit</a:t>
            </a:r>
          </a:p>
        </p:txBody>
      </p:sp>
      <p:sp>
        <p:nvSpPr>
          <p:cNvPr id="1048989" name="Line 9"/>
          <p:cNvSpPr/>
          <p:nvPr/>
        </p:nvSpPr>
        <p:spPr>
          <a:xfrm rot="0">
            <a:off x="2659062" y="3141662"/>
            <a:ext cx="0" cy="792162"/>
          </a:xfrm>
          <a:prstGeom prst="line"/>
          <a:noFill/>
          <a:ln w="9525" cap="flat" cmpd="sng">
            <a:solidFill>
              <a:schemeClr val="dk1">
                <a:alpha val="100000"/>
              </a:schemeClr>
            </a:solidFill>
            <a:prstDash val="solid"/>
            <a:round/>
            <a:tailEnd type="triangle" w="med" len="med"/>
          </a:ln>
        </p:spPr>
      </p:sp>
      <p:sp>
        <p:nvSpPr>
          <p:cNvPr id="1048990" name="AutoShape 10"/>
          <p:cNvSpPr/>
          <p:nvPr/>
        </p:nvSpPr>
        <p:spPr>
          <a:xfrm rot="0">
            <a:off x="1546225" y="3933825"/>
            <a:ext cx="2233612" cy="1943100"/>
          </a:xfrm>
          <a:prstGeom prst="diamond"/>
          <a:noFill/>
          <a:ln w="9525" cap="flat" cmpd="sng">
            <a:solidFill>
              <a:schemeClr val="dk1">
                <a:alpha val="100000"/>
              </a:scheme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8991" name="Line 15"/>
          <p:cNvSpPr/>
          <p:nvPr/>
        </p:nvSpPr>
        <p:spPr>
          <a:xfrm rot="0">
            <a:off x="2627312" y="2205037"/>
            <a:ext cx="4105275" cy="0"/>
          </a:xfrm>
          <a:prstGeom prst="line"/>
          <a:noFill/>
          <a:ln w="9525" cap="flat" cmpd="sng">
            <a:solidFill>
              <a:schemeClr val="dk1">
                <a:alpha val="100000"/>
              </a:schemeClr>
            </a:solidFill>
            <a:prstDash val="solid"/>
            <a:round/>
            <a:headEnd type="triangle" w="med" len="med"/>
          </a:ln>
        </p:spPr>
      </p:sp>
      <p:sp>
        <p:nvSpPr>
          <p:cNvPr id="1048992" name="Line 16"/>
          <p:cNvSpPr/>
          <p:nvPr/>
        </p:nvSpPr>
        <p:spPr>
          <a:xfrm rot="0">
            <a:off x="6732587" y="2205037"/>
            <a:ext cx="0" cy="358775"/>
          </a:xfrm>
          <a:prstGeom prst="line"/>
          <a:noFill/>
          <a:ln w="9525" cap="flat" cmpd="sng">
            <a:solidFill>
              <a:schemeClr val="dk1">
                <a:alpha val="100000"/>
              </a:schemeClr>
            </a:solidFill>
            <a:prstDash val="solid"/>
            <a:round/>
          </a:ln>
        </p:spPr>
      </p:sp>
      <p:sp>
        <p:nvSpPr>
          <p:cNvPr id="1048993" name="Text Box 17"/>
          <p:cNvSpPr txBox="1"/>
          <p:nvPr/>
        </p:nvSpPr>
        <p:spPr>
          <a:xfrm rot="0">
            <a:off x="5364162" y="2586037"/>
            <a:ext cx="2678112" cy="831850"/>
          </a:xfrm>
          <a:prstGeom prst="rect"/>
          <a:noFill/>
          <a:ln w="9525" cap="flat" cmpd="sng">
            <a:solidFill>
              <a:schemeClr val="dk1">
                <a:alpha val="100000"/>
              </a:schemeClr>
            </a:solidFill>
            <a:prstDash val="solid"/>
            <a:round/>
          </a:ln>
        </p:spPr>
        <p:txBody>
          <a:bodyPr anchor="t" bIns="45720" lIns="91440" rIns="91440" tIns="45720" vert="horz" wrap="none">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r>
              <a:rPr altLang="ja-JP" sz="2400" lang="en-GB"/>
              <a:t>Lower limit = Loop</a:t>
            </a:r>
          </a:p>
          <a:p>
            <a:pPr eaLnBrk="1" hangingPunct="1" indent="0" lvl="0" marL="0">
              <a:spcBef>
                <a:spcPct val="0"/>
              </a:spcBef>
              <a:buSzPct val="100000"/>
              <a:buFontTx/>
              <a:buNone/>
            </a:pPr>
            <a:r>
              <a:rPr altLang="ja-JP" sz="2400" lang="en-GB"/>
              <a:t>variable + 1</a:t>
            </a:r>
          </a:p>
        </p:txBody>
      </p:sp>
      <p:sp>
        <p:nvSpPr>
          <p:cNvPr id="1048994" name="Line 18"/>
          <p:cNvSpPr/>
          <p:nvPr/>
        </p:nvSpPr>
        <p:spPr>
          <a:xfrm rot="0">
            <a:off x="6711950" y="3429000"/>
            <a:ext cx="0" cy="576262"/>
          </a:xfrm>
          <a:prstGeom prst="line"/>
          <a:noFill/>
          <a:ln w="9525" cap="flat" cmpd="sng">
            <a:solidFill>
              <a:schemeClr val="dk1">
                <a:alpha val="100000"/>
              </a:schemeClr>
            </a:solidFill>
            <a:prstDash val="solid"/>
            <a:round/>
            <a:headEnd type="triangle" w="med" len="med"/>
          </a:ln>
        </p:spPr>
      </p:sp>
      <p:sp>
        <p:nvSpPr>
          <p:cNvPr id="1048995" name="Text Box 19"/>
          <p:cNvSpPr txBox="1"/>
          <p:nvPr/>
        </p:nvSpPr>
        <p:spPr>
          <a:xfrm rot="0">
            <a:off x="5942012" y="3970337"/>
            <a:ext cx="1582737" cy="466725"/>
          </a:xfrm>
          <a:prstGeom prst="rect"/>
          <a:noFill/>
          <a:ln w="9525" cap="flat" cmpd="sng">
            <a:solidFill>
              <a:schemeClr val="dk1">
                <a:alpha val="100000"/>
              </a:schemeClr>
            </a:solidFill>
            <a:prstDash val="solid"/>
            <a:round/>
          </a:ln>
        </p:spPr>
        <p:txBody>
          <a:bodyPr anchor="t" bIns="45720" lIns="91440" rIns="91440" tIns="45720" vert="horz" wrap="none">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r>
              <a:rPr altLang="ja-JP" sz="2400" lang="en-GB"/>
              <a:t>Statement</a:t>
            </a:r>
          </a:p>
        </p:txBody>
      </p:sp>
      <p:sp>
        <p:nvSpPr>
          <p:cNvPr id="1048996" name="Line 21"/>
          <p:cNvSpPr/>
          <p:nvPr/>
        </p:nvSpPr>
        <p:spPr>
          <a:xfrm rot="0">
            <a:off x="2647950" y="5846762"/>
            <a:ext cx="0" cy="792162"/>
          </a:xfrm>
          <a:prstGeom prst="line"/>
          <a:noFill/>
          <a:ln w="9525" cap="flat" cmpd="sng">
            <a:solidFill>
              <a:schemeClr val="dk1">
                <a:alpha val="100000"/>
              </a:schemeClr>
            </a:solidFill>
            <a:prstDash val="solid"/>
            <a:round/>
            <a:tailEnd type="triangle" w="med" len="med"/>
          </a:ln>
        </p:spPr>
      </p:sp>
      <p:sp>
        <p:nvSpPr>
          <p:cNvPr id="1048997" name="Line 22"/>
          <p:cNvSpPr/>
          <p:nvPr/>
        </p:nvSpPr>
        <p:spPr>
          <a:xfrm rot="0" flipV="1">
            <a:off x="6732587" y="4437062"/>
            <a:ext cx="0" cy="431800"/>
          </a:xfrm>
          <a:prstGeom prst="line"/>
          <a:noFill/>
          <a:ln w="9525" cap="flat" cmpd="sng">
            <a:solidFill>
              <a:schemeClr val="dk1">
                <a:alpha val="100000"/>
              </a:schemeClr>
            </a:solidFill>
            <a:prstDash val="solid"/>
            <a:round/>
            <a:tailEnd type="triangle" w="med" len="med"/>
          </a:ln>
        </p:spPr>
      </p:sp>
      <p:sp>
        <p:nvSpPr>
          <p:cNvPr id="1048998" name="Line 23"/>
          <p:cNvSpPr/>
          <p:nvPr/>
        </p:nvSpPr>
        <p:spPr>
          <a:xfrm rot="0">
            <a:off x="3779837" y="4868862"/>
            <a:ext cx="2952750" cy="0"/>
          </a:xfrm>
          <a:prstGeom prst="line"/>
          <a:noFill/>
          <a:ln w="9525" cap="flat" cmpd="sng">
            <a:solidFill>
              <a:schemeClr val="dk1">
                <a:alpha val="100000"/>
              </a:schemeClr>
            </a:solidFill>
            <a:prstDash val="solid"/>
            <a:round/>
          </a:ln>
        </p:spPr>
      </p:sp>
      <p:sp>
        <p:nvSpPr>
          <p:cNvPr id="1048999" name="WordArt 24"/>
          <p:cNvSpPr/>
          <p:nvPr/>
        </p:nvSpPr>
        <p:spPr>
          <a:xfrm rot="0">
            <a:off x="3132137" y="5942012"/>
            <a:ext cx="390525" cy="295275"/>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rgbClr val="000000"/>
                </a:solidFill>
                <a:latin typeface="Times New Roman"/>
                <a:ea typeface="Times New Roman"/>
              </a:rPr>
              <a:t>Yes</a:t>
            </a:r>
          </a:p>
        </p:txBody>
      </p:sp>
      <p:sp>
        <p:nvSpPr>
          <p:cNvPr id="1049000" name="WordArt 25"/>
          <p:cNvSpPr/>
          <p:nvPr/>
        </p:nvSpPr>
        <p:spPr>
          <a:xfrm rot="0">
            <a:off x="3851275" y="4149725"/>
            <a:ext cx="314325" cy="295275"/>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chemeClr val="dk1"/>
                </a:solidFill>
                <a:latin typeface="Times New Roman"/>
                <a:ea typeface="Times New Roman"/>
              </a:rPr>
              <a:t>No</a:t>
            </a:r>
          </a:p>
        </p:txBody>
      </p:sp>
    </p:spTree>
  </p:cSld>
  <p:clrMapOvr>
    <a:masterClrMapping/>
  </p:clrMapOvr>
  <p:transition spd="slow" advClick="1">
    <p:wipe dir="l"/>
  </p:transition>
</p:sld>
</file>

<file path=ppt/slides/slide87.xml><?xml version="1.0" encoding="utf-8"?>
<p:sld xmlns:a="http://schemas.openxmlformats.org/drawingml/2006/main" xmlns:r="http://schemas.openxmlformats.org/officeDocument/2006/relationships" xmlns:p="http://schemas.openxmlformats.org/presentationml/2006/main" show="1" showMasterSp="1">
  <p:cSld>
    <p:spTree>
      <p:nvGrpSpPr>
        <p:cNvPr id="254" name=""/>
        <p:cNvGrpSpPr/>
        <p:nvPr/>
      </p:nvGrpSpPr>
      <p:grpSpPr>
        <a:xfrm rot="0">
          <a:off x="0" y="0"/>
          <a:ext cx="0" cy="0"/>
          <a:chOff x="0" y="0"/>
          <a:chExt cx="0" cy="0"/>
        </a:xfrm>
      </p:grpSpPr>
      <p:sp>
        <p:nvSpPr>
          <p:cNvPr id="1049001"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3200" lang="en-GB"/>
              <a:t>Flowchart for a For Loop that counts downwards</a:t>
            </a:r>
          </a:p>
        </p:txBody>
      </p:sp>
      <p:sp>
        <p:nvSpPr>
          <p:cNvPr id="1049002" name="WordArt 3"/>
          <p:cNvSpPr/>
          <p:nvPr/>
        </p:nvSpPr>
        <p:spPr>
          <a:xfrm rot="0">
            <a:off x="2051050" y="4797425"/>
            <a:ext cx="1162050" cy="295275"/>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chemeClr val="dk1"/>
                </a:solidFill>
                <a:latin typeface="Times New Roman"/>
                <a:ea typeface="Times New Roman"/>
              </a:rPr>
              <a:t>Condition?</a:t>
            </a:r>
          </a:p>
        </p:txBody>
      </p:sp>
      <p:sp>
        <p:nvSpPr>
          <p:cNvPr id="1049003" name="Line 4"/>
          <p:cNvSpPr/>
          <p:nvPr/>
        </p:nvSpPr>
        <p:spPr>
          <a:xfrm rot="0">
            <a:off x="2649537" y="1916112"/>
            <a:ext cx="0" cy="792162"/>
          </a:xfrm>
          <a:prstGeom prst="line"/>
          <a:noFill/>
          <a:ln w="9525" cap="flat" cmpd="sng">
            <a:solidFill>
              <a:schemeClr val="dk1">
                <a:alpha val="100000"/>
              </a:schemeClr>
            </a:solidFill>
            <a:prstDash val="solid"/>
            <a:round/>
            <a:tailEnd type="triangle" w="med" len="med"/>
          </a:ln>
        </p:spPr>
      </p:sp>
      <p:sp>
        <p:nvSpPr>
          <p:cNvPr id="1049004" name="Text Box 5"/>
          <p:cNvSpPr txBox="1"/>
          <p:nvPr/>
        </p:nvSpPr>
        <p:spPr>
          <a:xfrm rot="0">
            <a:off x="539750" y="2695575"/>
            <a:ext cx="3997325" cy="466725"/>
          </a:xfrm>
          <a:prstGeom prst="rect"/>
          <a:noFill/>
          <a:ln w="9525" cap="flat" cmpd="sng">
            <a:solidFill>
              <a:schemeClr val="dk1">
                <a:alpha val="100000"/>
              </a:schemeClr>
            </a:solidFill>
            <a:prstDash val="solid"/>
            <a:round/>
          </a:ln>
        </p:spPr>
        <p:txBody>
          <a:bodyPr anchor="t" bIns="45720" lIns="91440" rIns="91440" tIns="45720" vert="horz">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r>
              <a:rPr altLang="ja-JP" sz="2400" lang="en-GB"/>
              <a:t>Loop Variable = Upper limit</a:t>
            </a:r>
          </a:p>
        </p:txBody>
      </p:sp>
      <p:sp>
        <p:nvSpPr>
          <p:cNvPr id="1049005" name="Line 6"/>
          <p:cNvSpPr/>
          <p:nvPr/>
        </p:nvSpPr>
        <p:spPr>
          <a:xfrm rot="0">
            <a:off x="2659062" y="3141662"/>
            <a:ext cx="0" cy="792162"/>
          </a:xfrm>
          <a:prstGeom prst="line"/>
          <a:noFill/>
          <a:ln w="9525" cap="flat" cmpd="sng">
            <a:solidFill>
              <a:schemeClr val="dk1">
                <a:alpha val="100000"/>
              </a:schemeClr>
            </a:solidFill>
            <a:prstDash val="solid"/>
            <a:round/>
            <a:tailEnd type="triangle" w="med" len="med"/>
          </a:ln>
        </p:spPr>
      </p:sp>
      <p:sp>
        <p:nvSpPr>
          <p:cNvPr id="1049006" name="AutoShape 7"/>
          <p:cNvSpPr/>
          <p:nvPr/>
        </p:nvSpPr>
        <p:spPr>
          <a:xfrm rot="0">
            <a:off x="1546225" y="3933825"/>
            <a:ext cx="2233612" cy="1943100"/>
          </a:xfrm>
          <a:prstGeom prst="diamond"/>
          <a:noFill/>
          <a:ln w="9525" cap="flat" cmpd="sng">
            <a:solidFill>
              <a:schemeClr val="dk1">
                <a:alpha val="100000"/>
              </a:scheme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9007" name="Line 8"/>
          <p:cNvSpPr/>
          <p:nvPr/>
        </p:nvSpPr>
        <p:spPr>
          <a:xfrm rot="0">
            <a:off x="2627312" y="2205037"/>
            <a:ext cx="4105275" cy="0"/>
          </a:xfrm>
          <a:prstGeom prst="line"/>
          <a:noFill/>
          <a:ln w="9525" cap="flat" cmpd="sng">
            <a:solidFill>
              <a:schemeClr val="dk1">
                <a:alpha val="100000"/>
              </a:schemeClr>
            </a:solidFill>
            <a:prstDash val="solid"/>
            <a:round/>
            <a:headEnd type="triangle" w="med" len="med"/>
          </a:ln>
        </p:spPr>
      </p:sp>
      <p:sp>
        <p:nvSpPr>
          <p:cNvPr id="1049008" name="Line 9"/>
          <p:cNvSpPr/>
          <p:nvPr/>
        </p:nvSpPr>
        <p:spPr>
          <a:xfrm rot="0">
            <a:off x="6732587" y="2205037"/>
            <a:ext cx="0" cy="358775"/>
          </a:xfrm>
          <a:prstGeom prst="line"/>
          <a:noFill/>
          <a:ln w="9525" cap="flat" cmpd="sng">
            <a:solidFill>
              <a:schemeClr val="dk1">
                <a:alpha val="100000"/>
              </a:schemeClr>
            </a:solidFill>
            <a:prstDash val="solid"/>
            <a:round/>
          </a:ln>
        </p:spPr>
      </p:sp>
      <p:sp>
        <p:nvSpPr>
          <p:cNvPr id="1049009" name="Text Box 10"/>
          <p:cNvSpPr txBox="1"/>
          <p:nvPr/>
        </p:nvSpPr>
        <p:spPr>
          <a:xfrm rot="0">
            <a:off x="5364162" y="2586037"/>
            <a:ext cx="2678112" cy="831850"/>
          </a:xfrm>
          <a:prstGeom prst="rect"/>
          <a:noFill/>
          <a:ln w="9525" cap="flat" cmpd="sng">
            <a:solidFill>
              <a:schemeClr val="dk1">
                <a:alpha val="100000"/>
              </a:schemeClr>
            </a:solidFill>
            <a:prstDash val="solid"/>
            <a:round/>
          </a:ln>
        </p:spPr>
        <p:txBody>
          <a:bodyPr anchor="t" bIns="45720" lIns="91440" rIns="91440" tIns="45720" vert="horz" wrap="none">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r>
              <a:rPr altLang="ja-JP" sz="2400" lang="en-GB"/>
              <a:t>Upper limit = Loop</a:t>
            </a:r>
          </a:p>
          <a:p>
            <a:pPr eaLnBrk="1" hangingPunct="1" indent="0" lvl="0" marL="0">
              <a:spcBef>
                <a:spcPct val="0"/>
              </a:spcBef>
              <a:buSzPct val="100000"/>
              <a:buFontTx/>
              <a:buNone/>
            </a:pPr>
            <a:r>
              <a:rPr altLang="ja-JP" sz="2400" lang="en-GB"/>
              <a:t>variable - 1</a:t>
            </a:r>
          </a:p>
        </p:txBody>
      </p:sp>
      <p:sp>
        <p:nvSpPr>
          <p:cNvPr id="1049010" name="Line 11"/>
          <p:cNvSpPr/>
          <p:nvPr/>
        </p:nvSpPr>
        <p:spPr>
          <a:xfrm rot="0">
            <a:off x="6711950" y="3429000"/>
            <a:ext cx="0" cy="576262"/>
          </a:xfrm>
          <a:prstGeom prst="line"/>
          <a:noFill/>
          <a:ln w="9525" cap="flat" cmpd="sng">
            <a:solidFill>
              <a:schemeClr val="dk1">
                <a:alpha val="100000"/>
              </a:schemeClr>
            </a:solidFill>
            <a:prstDash val="solid"/>
            <a:round/>
            <a:headEnd type="triangle" w="med" len="med"/>
          </a:ln>
        </p:spPr>
      </p:sp>
      <p:sp>
        <p:nvSpPr>
          <p:cNvPr id="1049011" name="Text Box 12"/>
          <p:cNvSpPr txBox="1"/>
          <p:nvPr/>
        </p:nvSpPr>
        <p:spPr>
          <a:xfrm rot="0">
            <a:off x="5942012" y="3970337"/>
            <a:ext cx="1582737" cy="466725"/>
          </a:xfrm>
          <a:prstGeom prst="rect"/>
          <a:noFill/>
          <a:ln w="9525" cap="flat" cmpd="sng">
            <a:solidFill>
              <a:schemeClr val="dk1">
                <a:alpha val="100000"/>
              </a:schemeClr>
            </a:solidFill>
            <a:prstDash val="solid"/>
            <a:round/>
          </a:ln>
        </p:spPr>
        <p:txBody>
          <a:bodyPr anchor="t" bIns="45720" lIns="91440" rIns="91440" tIns="45720" vert="horz" wrap="none">
            <a:spAutoFit/>
          </a:bodyPr>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r>
              <a:rPr altLang="ja-JP" sz="2400" lang="en-GB"/>
              <a:t>Statement</a:t>
            </a:r>
          </a:p>
        </p:txBody>
      </p:sp>
      <p:sp>
        <p:nvSpPr>
          <p:cNvPr id="1049012" name="Line 13"/>
          <p:cNvSpPr/>
          <p:nvPr/>
        </p:nvSpPr>
        <p:spPr>
          <a:xfrm rot="0">
            <a:off x="2647950" y="5846762"/>
            <a:ext cx="0" cy="792162"/>
          </a:xfrm>
          <a:prstGeom prst="line"/>
          <a:noFill/>
          <a:ln w="9525" cap="flat" cmpd="sng">
            <a:solidFill>
              <a:schemeClr val="dk1">
                <a:alpha val="100000"/>
              </a:schemeClr>
            </a:solidFill>
            <a:prstDash val="solid"/>
            <a:round/>
            <a:tailEnd type="triangle" w="med" len="med"/>
          </a:ln>
        </p:spPr>
      </p:sp>
      <p:sp>
        <p:nvSpPr>
          <p:cNvPr id="1049013" name="Line 14"/>
          <p:cNvSpPr/>
          <p:nvPr/>
        </p:nvSpPr>
        <p:spPr>
          <a:xfrm rot="0" flipV="1">
            <a:off x="6732587" y="4437062"/>
            <a:ext cx="0" cy="431800"/>
          </a:xfrm>
          <a:prstGeom prst="line"/>
          <a:noFill/>
          <a:ln w="9525" cap="flat" cmpd="sng">
            <a:solidFill>
              <a:schemeClr val="dk1">
                <a:alpha val="100000"/>
              </a:schemeClr>
            </a:solidFill>
            <a:prstDash val="solid"/>
            <a:round/>
            <a:tailEnd type="triangle" w="med" len="med"/>
          </a:ln>
        </p:spPr>
      </p:sp>
      <p:sp>
        <p:nvSpPr>
          <p:cNvPr id="1049014" name="Line 15"/>
          <p:cNvSpPr/>
          <p:nvPr/>
        </p:nvSpPr>
        <p:spPr>
          <a:xfrm rot="0">
            <a:off x="3779837" y="4868862"/>
            <a:ext cx="2952750" cy="0"/>
          </a:xfrm>
          <a:prstGeom prst="line"/>
          <a:noFill/>
          <a:ln w="9525" cap="flat" cmpd="sng">
            <a:solidFill>
              <a:schemeClr val="dk1">
                <a:alpha val="100000"/>
              </a:schemeClr>
            </a:solidFill>
            <a:prstDash val="solid"/>
            <a:round/>
          </a:ln>
        </p:spPr>
      </p:sp>
      <p:sp>
        <p:nvSpPr>
          <p:cNvPr id="1049015" name="WordArt 16"/>
          <p:cNvSpPr/>
          <p:nvPr/>
        </p:nvSpPr>
        <p:spPr>
          <a:xfrm rot="0">
            <a:off x="3132137" y="5942012"/>
            <a:ext cx="390525" cy="295275"/>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rgbClr val="000000"/>
                </a:solidFill>
                <a:latin typeface="Times New Roman"/>
                <a:ea typeface="Times New Roman"/>
              </a:rPr>
              <a:t>Yes</a:t>
            </a:r>
          </a:p>
        </p:txBody>
      </p:sp>
      <p:sp>
        <p:nvSpPr>
          <p:cNvPr id="1049016" name="WordArt 17"/>
          <p:cNvSpPr/>
          <p:nvPr/>
        </p:nvSpPr>
        <p:spPr>
          <a:xfrm rot="0">
            <a:off x="3851275" y="4149725"/>
            <a:ext cx="314325" cy="295275"/>
          </a:xfrm>
          <a:prstGeom prst="rect"/>
        </p:spPr>
        <p:txBody>
          <a:bodyPr anchor="t" bIns="45720" fromWordArt="1" lIns="91440" rIns="91440" tIns="45720" vert="horz" wrap="none">
            <a:prstTxWarp prst="textPlain">
              <a:avLst>
                <a:gd fmla="val 50000" name="adj"/>
              </a:avLst>
            </a:prstTxWarp>
          </a:bodyPr>
          <a:p>
            <a:pPr algn="ctr"/>
            <a:r>
              <a:rPr b="0" sz="2000" i="0" kern="10" normalizeH="0" spc="0">
                <a:ln w="9525" cap="flat" cmpd="sng">
                  <a:solidFill>
                    <a:srgbClr val="000000">
                      <a:alpha val="100000"/>
                    </a:srgbClr>
                  </a:solidFill>
                  <a:prstDash val="solid"/>
                  <a:round/>
                </a:ln>
                <a:solidFill>
                  <a:schemeClr val="dk1"/>
                </a:solidFill>
                <a:latin typeface="Times New Roman"/>
                <a:ea typeface="Times New Roman"/>
              </a:rPr>
              <a:t>No</a:t>
            </a:r>
          </a:p>
        </p:txBody>
      </p:sp>
    </p:spTree>
  </p:cSld>
  <p:clrMapOvr>
    <a:masterClrMapping/>
  </p:clrMapOvr>
  <p:transition spd="slow" advClick="1">
    <p:wipe dir="l"/>
  </p:transition>
</p:sld>
</file>

<file path=ppt/slides/slide88.xml><?xml version="1.0" encoding="utf-8"?>
<p:sld xmlns:a="http://schemas.openxmlformats.org/drawingml/2006/main" xmlns:r="http://schemas.openxmlformats.org/officeDocument/2006/relationships" xmlns:p="http://schemas.openxmlformats.org/presentationml/2006/main" show="1" showMasterSp="1">
  <p:cSld>
    <p:spTree>
      <p:nvGrpSpPr>
        <p:cNvPr id="255" name=""/>
        <p:cNvGrpSpPr/>
        <p:nvPr/>
      </p:nvGrpSpPr>
      <p:grpSpPr>
        <a:xfrm rot="0">
          <a:off x="0" y="0"/>
          <a:ext cx="0" cy="0"/>
          <a:chOff x="0" y="0"/>
          <a:chExt cx="0" cy="0"/>
        </a:xfrm>
      </p:grpSpPr>
      <p:sp>
        <p:nvSpPr>
          <p:cNvPr id="1049017"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Examples of complex pseudo codes 1</a:t>
            </a:r>
          </a:p>
        </p:txBody>
      </p:sp>
      <p:sp>
        <p:nvSpPr>
          <p:cNvPr id="1049018"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533400" lvl="0" marL="533400">
              <a:lnSpc>
                <a:spcPct val="90000"/>
              </a:lnSpc>
            </a:pPr>
            <a:r>
              <a:rPr altLang="ja-JP" sz="2800" lang="en-GB"/>
              <a:t>Ushirika Society pays 5% interest on shares exceeding Kshs 10,000 and 3% on shares that do not meet this target. However no interest is paid on deposits in the member’s bank account. Design a pseudo code for a program that would:</a:t>
            </a:r>
          </a:p>
          <a:p>
            <a:pPr eaLnBrk="1" hangingPunct="1" indent="-548640" lvl="1" marL="914400">
              <a:lnSpc>
                <a:spcPct val="90000"/>
              </a:lnSpc>
              <a:buFont typeface="Wingdings" pitchFamily="2" charset="2"/>
              <a:buAutoNum type="alphaLcPeriod" startAt="1"/>
            </a:pPr>
            <a:r>
              <a:rPr altLang="ja-JP" sz="2400" lang="en-GB">
                <a:solidFill>
                  <a:srgbClr val="FF0000"/>
                </a:solidFill>
              </a:rPr>
              <a:t>Prompt the user for shares and deposit of a particular member.</a:t>
            </a:r>
          </a:p>
          <a:p>
            <a:pPr eaLnBrk="1" hangingPunct="1" indent="-548640" lvl="1" marL="914400">
              <a:lnSpc>
                <a:spcPct val="90000"/>
              </a:lnSpc>
              <a:buFont typeface="Wingdings" pitchFamily="2" charset="2"/>
              <a:buAutoNum type="alphaLcPeriod" startAt="1"/>
            </a:pPr>
            <a:r>
              <a:rPr altLang="ja-JP" sz="2400" lang="en-GB"/>
              <a:t>Calculate the interest and total savings.</a:t>
            </a:r>
          </a:p>
          <a:p>
            <a:pPr eaLnBrk="1" hangingPunct="1" indent="-548640" lvl="1" marL="914400">
              <a:lnSpc>
                <a:spcPct val="90000"/>
              </a:lnSpc>
              <a:buFont typeface="Wingdings" pitchFamily="2" charset="2"/>
              <a:buAutoNum type="alphaLcPeriod" startAt="1"/>
            </a:pPr>
            <a:r>
              <a:rPr altLang="ja-JP" sz="2400" lang="en-US">
                <a:solidFill>
                  <a:srgbClr val="FF0000"/>
                </a:solidFill>
              </a:rPr>
              <a:t>Display the interest and total savings on the screen for a particular member.</a:t>
            </a:r>
          </a:p>
        </p:txBody>
      </p:sp>
    </p:spTree>
  </p:cSld>
  <p:clrMapOvr>
    <a:masterClrMapping/>
  </p:clrMapOvr>
  <p:transition spd="slow" advClick="1">
    <p:wipe dir="l"/>
  </p:transition>
</p:sld>
</file>

<file path=ppt/slides/slide89.xml><?xml version="1.0" encoding="utf-8"?>
<p:sld xmlns:a="http://schemas.openxmlformats.org/drawingml/2006/main" xmlns:r="http://schemas.openxmlformats.org/officeDocument/2006/relationships" xmlns:p="http://schemas.openxmlformats.org/presentationml/2006/main" show="1" showMasterSp="1">
  <p:cSld>
    <p:spTree>
      <p:nvGrpSpPr>
        <p:cNvPr id="256" name=""/>
        <p:cNvGrpSpPr/>
        <p:nvPr/>
      </p:nvGrpSpPr>
      <p:grpSpPr>
        <a:xfrm rot="0">
          <a:off x="0" y="0"/>
          <a:ext cx="0" cy="0"/>
          <a:chOff x="0" y="0"/>
          <a:chExt cx="0" cy="0"/>
        </a:xfrm>
      </p:grpSpPr>
      <p:sp>
        <p:nvSpPr>
          <p:cNvPr id="104901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Pseudo code of examples 1</a:t>
            </a:r>
          </a:p>
        </p:txBody>
      </p:sp>
      <p:sp>
        <p:nvSpPr>
          <p:cNvPr id="1049020"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buNone/>
            </a:pPr>
            <a:r>
              <a:rPr altLang="ja-JP" b="1" sz="2800" i="1" lang="en-GB" u="sng">
                <a:solidFill>
                  <a:srgbClr val="FF0000"/>
                </a:solidFill>
              </a:rPr>
              <a:t>Pseudo code</a:t>
            </a:r>
          </a:p>
          <a:p>
            <a:pPr eaLnBrk="1" hangingPunct="1" lvl="0">
              <a:lnSpc>
                <a:spcPct val="80000"/>
              </a:lnSpc>
              <a:buNone/>
            </a:pPr>
            <a:r>
              <a:rPr altLang="ja-JP" sz="2800" lang="en-US"/>
              <a:t>Start</a:t>
            </a:r>
          </a:p>
          <a:p>
            <a:pPr eaLnBrk="1" hangingPunct="1" lvl="0">
              <a:lnSpc>
                <a:spcPct val="80000"/>
              </a:lnSpc>
              <a:buNone/>
            </a:pPr>
            <a:r>
              <a:rPr altLang="ja-JP" sz="2800" lang="en-US"/>
              <a:t>Input Name, share, Deposit</a:t>
            </a:r>
          </a:p>
          <a:p>
            <a:pPr eaLnBrk="1" hangingPunct="1" lvl="0">
              <a:lnSpc>
                <a:spcPct val="80000"/>
              </a:lnSpc>
              <a:buNone/>
            </a:pPr>
            <a:r>
              <a:rPr altLang="ja-JP" sz="2800" lang="en-US"/>
              <a:t>If share &gt; 10000 THEN</a:t>
            </a:r>
          </a:p>
          <a:p>
            <a:pPr eaLnBrk="1" hangingPunct="1" lvl="0">
              <a:lnSpc>
                <a:spcPct val="80000"/>
              </a:lnSpc>
              <a:buNone/>
            </a:pPr>
            <a:r>
              <a:rPr altLang="ja-JP" sz="2800" lang="en-US"/>
              <a:t>Interest = 0.05</a:t>
            </a:r>
            <a:r>
              <a:rPr altLang="ja-JP" sz="2800" lang="en-US"/>
              <a:t>*shares</a:t>
            </a:r>
          </a:p>
          <a:p>
            <a:pPr eaLnBrk="1" hangingPunct="1" lvl="0">
              <a:lnSpc>
                <a:spcPct val="80000"/>
              </a:lnSpc>
              <a:buNone/>
            </a:pPr>
            <a:r>
              <a:rPr altLang="ja-JP" sz="2800" lang="en-US"/>
              <a:t>ELSE</a:t>
            </a:r>
          </a:p>
          <a:p>
            <a:pPr eaLnBrk="1" hangingPunct="1" lvl="0">
              <a:lnSpc>
                <a:spcPct val="80000"/>
              </a:lnSpc>
              <a:buNone/>
            </a:pPr>
            <a:r>
              <a:rPr altLang="ja-JP" sz="2800" lang="en-US"/>
              <a:t>Interest=0.03</a:t>
            </a:r>
            <a:r>
              <a:rPr altLang="ja-JP" sz="2800" lang="en-US"/>
              <a:t>*shares</a:t>
            </a:r>
          </a:p>
          <a:p>
            <a:pPr eaLnBrk="1" hangingPunct="1" lvl="0">
              <a:lnSpc>
                <a:spcPct val="80000"/>
              </a:lnSpc>
              <a:buNone/>
            </a:pPr>
            <a:r>
              <a:rPr altLang="ja-JP" sz="2800" lang="en-US"/>
              <a:t>Endif</a:t>
            </a:r>
          </a:p>
          <a:p>
            <a:pPr eaLnBrk="1" hangingPunct="1" lvl="0">
              <a:lnSpc>
                <a:spcPct val="80000"/>
              </a:lnSpc>
              <a:buNone/>
            </a:pPr>
            <a:r>
              <a:rPr altLang="ja-JP" sz="2800" lang="en-US"/>
              <a:t>Total savings = deposits + Interest + shares</a:t>
            </a:r>
          </a:p>
          <a:p>
            <a:pPr eaLnBrk="1" hangingPunct="1" lvl="0">
              <a:lnSpc>
                <a:spcPct val="80000"/>
              </a:lnSpc>
              <a:buNone/>
            </a:pPr>
            <a:r>
              <a:rPr altLang="ja-JP" sz="2800" lang="en-US"/>
              <a:t>Print Name, Totalsaving, Interest</a:t>
            </a:r>
          </a:p>
          <a:p>
            <a:pPr eaLnBrk="1" hangingPunct="1" lvl="0">
              <a:lnSpc>
                <a:spcPct val="80000"/>
              </a:lnSpc>
              <a:buNone/>
            </a:pPr>
            <a:r>
              <a:rPr altLang="ja-JP" sz="2800" lang="en-US"/>
              <a:t>Stop</a:t>
            </a:r>
          </a:p>
        </p:txBody>
      </p:sp>
    </p:spTree>
  </p:cSld>
  <p:clrMapOvr>
    <a:masterClrMapping/>
  </p:clrMapOvr>
  <p:transition spd="slow" advClick="1">
    <p:wipe dir="l"/>
  </p:transition>
</p:sld>
</file>

<file path=ppt/slides/slide90.xml><?xml version="1.0" encoding="utf-8"?>
<p:sld xmlns:a="http://schemas.openxmlformats.org/drawingml/2006/main" xmlns:r="http://schemas.openxmlformats.org/officeDocument/2006/relationships" xmlns:p="http://schemas.openxmlformats.org/presentationml/2006/main" show="1" showMasterSp="1">
  <p:cSld>
    <p:spTree>
      <p:nvGrpSpPr>
        <p:cNvPr id="257" name=""/>
        <p:cNvGrpSpPr/>
        <p:nvPr/>
      </p:nvGrpSpPr>
      <p:grpSpPr>
        <a:xfrm rot="0">
          <a:off x="0" y="0"/>
          <a:ext cx="0" cy="0"/>
          <a:chOff x="0" y="0"/>
          <a:chExt cx="0" cy="0"/>
        </a:xfrm>
      </p:grpSpPr>
      <p:sp>
        <p:nvSpPr>
          <p:cNvPr id="104902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Flowchart of example 1</a:t>
            </a:r>
          </a:p>
        </p:txBody>
      </p:sp>
      <p:sp>
        <p:nvSpPr>
          <p:cNvPr id="1049022" name="AutoShape 9"/>
          <p:cNvSpPr/>
          <p:nvPr/>
        </p:nvSpPr>
        <p:spPr>
          <a:xfrm rot="0">
            <a:off x="2576512" y="1700212"/>
            <a:ext cx="3949700" cy="489743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9023" name="Oval 12"/>
          <p:cNvSpPr/>
          <p:nvPr/>
        </p:nvSpPr>
        <p:spPr>
          <a:xfrm rot="0">
            <a:off x="3043237" y="1704975"/>
            <a:ext cx="1092200" cy="496887"/>
          </a:xfrm>
          <a:prstGeom prst="ellipse"/>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9024" name="AutoShape 13"/>
          <p:cNvSpPr/>
          <p:nvPr/>
        </p:nvSpPr>
        <p:spPr>
          <a:xfrm rot="0">
            <a:off x="3043237" y="2454275"/>
            <a:ext cx="1092200" cy="587375"/>
          </a:xfrm>
          <a:prstGeom prst="parallelogram"/>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9025" name="Line 14"/>
          <p:cNvSpPr/>
          <p:nvPr/>
        </p:nvSpPr>
        <p:spPr>
          <a:xfrm rot="0">
            <a:off x="3586162" y="2201862"/>
            <a:ext cx="0" cy="252412"/>
          </a:xfrm>
          <a:prstGeom prst="line"/>
          <a:noFill/>
          <a:ln w="9525" cap="flat" cmpd="sng">
            <a:solidFill>
              <a:srgbClr val="000000">
                <a:alpha val="100000"/>
              </a:srgbClr>
            </a:solidFill>
            <a:prstDash val="solid"/>
            <a:round/>
            <a:tailEnd type="triangle" w="med" len="med"/>
          </a:ln>
        </p:spPr>
      </p:sp>
      <p:sp>
        <p:nvSpPr>
          <p:cNvPr id="1049026" name="Line 15"/>
          <p:cNvSpPr/>
          <p:nvPr/>
        </p:nvSpPr>
        <p:spPr>
          <a:xfrm rot="0">
            <a:off x="3584575" y="3041650"/>
            <a:ext cx="0" cy="252412"/>
          </a:xfrm>
          <a:prstGeom prst="line"/>
          <a:noFill/>
          <a:ln w="9525" cap="flat" cmpd="sng">
            <a:solidFill>
              <a:srgbClr val="000000">
                <a:alpha val="100000"/>
              </a:srgbClr>
            </a:solidFill>
            <a:prstDash val="solid"/>
            <a:round/>
            <a:tailEnd type="triangle" w="med" len="med"/>
          </a:ln>
        </p:spPr>
      </p:sp>
      <p:sp>
        <p:nvSpPr>
          <p:cNvPr id="1049027" name="AutoShape 16"/>
          <p:cNvSpPr/>
          <p:nvPr/>
        </p:nvSpPr>
        <p:spPr>
          <a:xfrm rot="0">
            <a:off x="3040062" y="3297237"/>
            <a:ext cx="1092200" cy="809625"/>
          </a:xfrm>
          <a:prstGeom prst="diamond"/>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9028" name="Text Box 17"/>
          <p:cNvSpPr txBox="1"/>
          <p:nvPr/>
        </p:nvSpPr>
        <p:spPr>
          <a:xfrm rot="0">
            <a:off x="1922462" y="4848225"/>
            <a:ext cx="3297237" cy="309562"/>
          </a:xfrm>
          <a:prstGeom prst="rect"/>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just" eaLnBrk="1" hangingPunct="1" indent="0" lvl="0" marL="0">
              <a:spcBef>
                <a:spcPct val="0"/>
              </a:spcBef>
              <a:buSzPct val="100000"/>
              <a:buFontTx/>
              <a:buNone/>
            </a:pPr>
            <a:r>
              <a:rPr altLang="ja-JP" sz="1200" lang="en-GB">
                <a:latin typeface="Century" pitchFamily="18" charset="0"/>
                <a:ea typeface="ＭＳ 明朝" pitchFamily="0" charset="-128"/>
              </a:rPr>
              <a:t>Totalsavings = deposit + shares + interest</a:t>
            </a:r>
          </a:p>
        </p:txBody>
      </p:sp>
      <p:sp>
        <p:nvSpPr>
          <p:cNvPr id="1049029" name="AutoShape 18"/>
          <p:cNvSpPr/>
          <p:nvPr/>
        </p:nvSpPr>
        <p:spPr>
          <a:xfrm rot="0">
            <a:off x="2744787" y="5351462"/>
            <a:ext cx="1595437" cy="504825"/>
          </a:xfrm>
          <a:prstGeom prst="parallelogram"/>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9030" name="Oval 19"/>
          <p:cNvSpPr/>
          <p:nvPr/>
        </p:nvSpPr>
        <p:spPr>
          <a:xfrm rot="0">
            <a:off x="3035300" y="6100762"/>
            <a:ext cx="1092200" cy="496887"/>
          </a:xfrm>
          <a:prstGeom prst="ellipse"/>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9031" name="Line 20"/>
          <p:cNvSpPr/>
          <p:nvPr/>
        </p:nvSpPr>
        <p:spPr>
          <a:xfrm rot="0">
            <a:off x="3584575" y="4097337"/>
            <a:ext cx="0" cy="252412"/>
          </a:xfrm>
          <a:prstGeom prst="line"/>
          <a:noFill/>
          <a:ln w="9525" cap="flat" cmpd="sng">
            <a:solidFill>
              <a:srgbClr val="000000">
                <a:alpha val="100000"/>
              </a:srgbClr>
            </a:solidFill>
            <a:prstDash val="solid"/>
            <a:round/>
            <a:tailEnd type="triangle" w="med" len="med"/>
          </a:ln>
        </p:spPr>
      </p:sp>
      <p:sp>
        <p:nvSpPr>
          <p:cNvPr id="1049032" name="Text Box 21"/>
          <p:cNvSpPr txBox="1"/>
          <p:nvPr/>
        </p:nvSpPr>
        <p:spPr>
          <a:xfrm rot="0">
            <a:off x="2655887" y="4351337"/>
            <a:ext cx="1844675" cy="230187"/>
          </a:xfrm>
          <a:prstGeom prst="rect"/>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just" eaLnBrk="1" hangingPunct="1" indent="0" lvl="0" marL="0">
              <a:spcBef>
                <a:spcPct val="0"/>
              </a:spcBef>
              <a:buSzPct val="100000"/>
              <a:buFontTx/>
              <a:buNone/>
            </a:pPr>
            <a:r>
              <a:rPr altLang="ja-JP" sz="1200" lang="en-GB">
                <a:latin typeface="Century" pitchFamily="18" charset="0"/>
                <a:ea typeface="ＭＳ 明朝" pitchFamily="0" charset="-128"/>
              </a:rPr>
              <a:t>Interest = 0.05 </a:t>
            </a:r>
            <a:r>
              <a:rPr altLang="ja-JP" sz="1200" lang="en-GB">
                <a:latin typeface="Century" pitchFamily="18" charset="0"/>
                <a:ea typeface="ＭＳ 明朝" pitchFamily="0" charset="-128"/>
              </a:rPr>
              <a:t>* shares</a:t>
            </a:r>
          </a:p>
        </p:txBody>
      </p:sp>
      <p:sp>
        <p:nvSpPr>
          <p:cNvPr id="1049033" name="Line 22"/>
          <p:cNvSpPr/>
          <p:nvPr/>
        </p:nvSpPr>
        <p:spPr>
          <a:xfrm rot="0">
            <a:off x="3584575" y="4594225"/>
            <a:ext cx="0" cy="252412"/>
          </a:xfrm>
          <a:prstGeom prst="line"/>
          <a:noFill/>
          <a:ln w="9525" cap="flat" cmpd="sng">
            <a:solidFill>
              <a:srgbClr val="000000">
                <a:alpha val="100000"/>
              </a:srgbClr>
            </a:solidFill>
            <a:prstDash val="solid"/>
            <a:round/>
            <a:tailEnd type="triangle" w="med" len="med"/>
          </a:ln>
        </p:spPr>
      </p:sp>
      <p:sp>
        <p:nvSpPr>
          <p:cNvPr id="1049034" name="Line 23"/>
          <p:cNvSpPr/>
          <p:nvPr/>
        </p:nvSpPr>
        <p:spPr>
          <a:xfrm rot="0">
            <a:off x="3584575" y="5097462"/>
            <a:ext cx="0" cy="252412"/>
          </a:xfrm>
          <a:prstGeom prst="line"/>
          <a:noFill/>
          <a:ln w="9525" cap="flat" cmpd="sng">
            <a:solidFill>
              <a:srgbClr val="000000">
                <a:alpha val="100000"/>
              </a:srgbClr>
            </a:solidFill>
            <a:prstDash val="solid"/>
            <a:round/>
            <a:tailEnd type="triangle" w="med" len="med"/>
          </a:ln>
        </p:spPr>
      </p:sp>
      <p:sp>
        <p:nvSpPr>
          <p:cNvPr id="1049035" name="Line 24"/>
          <p:cNvSpPr/>
          <p:nvPr/>
        </p:nvSpPr>
        <p:spPr>
          <a:xfrm rot="0">
            <a:off x="3584575" y="5846762"/>
            <a:ext cx="0" cy="252412"/>
          </a:xfrm>
          <a:prstGeom prst="line"/>
          <a:noFill/>
          <a:ln w="9525" cap="flat" cmpd="sng">
            <a:solidFill>
              <a:srgbClr val="000000">
                <a:alpha val="100000"/>
              </a:srgbClr>
            </a:solidFill>
            <a:prstDash val="solid"/>
            <a:round/>
            <a:tailEnd type="triangle" w="med" len="med"/>
          </a:ln>
        </p:spPr>
      </p:sp>
      <p:sp>
        <p:nvSpPr>
          <p:cNvPr id="1049036" name="WordArt 25"/>
          <p:cNvSpPr/>
          <p:nvPr/>
        </p:nvSpPr>
        <p:spPr>
          <a:xfrm rot="0">
            <a:off x="3487737" y="1903412"/>
            <a:ext cx="203200" cy="133350"/>
          </a:xfrm>
          <a:prstGeom prst="rect"/>
        </p:spPr>
        <p:txBody>
          <a:bodyPr anchor="t" bIns="45720" fromWordArt="1" lIns="91440" rIns="91440" tIns="45720" vert="horz" wrap="none">
            <a:prstTxWarp prst="textPlain">
              <a:avLst>
                <a:gd fmla="val 50000" name="adj"/>
              </a:avLst>
            </a:prstTxWarp>
          </a:bodyPr>
          <a:p>
            <a:pPr algn="ctr"/>
            <a:r>
              <a:rPr b="0" sz="1200" i="0" kern="10" normalizeH="0" spc="0">
                <a:ln w="9525" cap="flat" cmpd="sng">
                  <a:solidFill>
                    <a:srgbClr val="000000">
                      <a:alpha val="100000"/>
                    </a:srgbClr>
                  </a:solidFill>
                  <a:prstDash val="solid"/>
                  <a:round/>
                </a:ln>
                <a:solidFill>
                  <a:srgbClr val="000000"/>
                </a:solidFill>
                <a:latin typeface="Times New Roman"/>
                <a:ea typeface="Times New Roman"/>
              </a:rPr>
              <a:t>Start</a:t>
            </a:r>
          </a:p>
        </p:txBody>
      </p:sp>
      <p:sp>
        <p:nvSpPr>
          <p:cNvPr id="1049037" name="WordArt 26"/>
          <p:cNvSpPr/>
          <p:nvPr/>
        </p:nvSpPr>
        <p:spPr>
          <a:xfrm rot="0">
            <a:off x="3294062" y="2560637"/>
            <a:ext cx="581025" cy="400050"/>
          </a:xfrm>
          <a:prstGeom prst="rect"/>
        </p:spPr>
        <p:txBody>
          <a:bodyPr anchor="t" bIns="45720" fromWordArt="1" lIns="91440" rIns="91440" tIns="45720" vert="horz" wrap="none">
            <a:prstTxWarp prst="textPlain">
              <a:avLst>
                <a:gd fmla="val 50000" name="adj"/>
              </a:avLst>
            </a:prstTxWarp>
          </a:bodyPr>
          <a:p>
            <a:pPr algn="l"/>
            <a:r>
              <a:rPr b="0" sz="1200" i="0" kern="10" normalizeH="0" spc="0">
                <a:ln w="9525" cap="flat" cmpd="sng">
                  <a:solidFill>
                    <a:srgbClr val="000000">
                      <a:alpha val="100000"/>
                    </a:srgbClr>
                  </a:solidFill>
                  <a:prstDash val="solid"/>
                  <a:round/>
                </a:ln>
                <a:solidFill>
                  <a:srgbClr val="000000"/>
                </a:solidFill>
                <a:latin typeface="Times New Roman"/>
                <a:ea typeface="Times New Roman"/>
              </a:rPr>
              <a:t>Enter</a:t>
            </a:r>
          </a:p>
          <a:p>
            <a:pPr algn="l"/>
            <a:r>
              <a:rPr b="0" sz="1200" i="0" kern="10" normalizeH="0" spc="0">
                <a:ln w="9525" cap="flat" cmpd="sng">
                  <a:solidFill>
                    <a:srgbClr val="000000">
                      <a:alpha val="100000"/>
                    </a:srgbClr>
                  </a:solidFill>
                  <a:prstDash val="solid"/>
                  <a:round/>
                </a:ln>
                <a:solidFill>
                  <a:srgbClr val="000000"/>
                </a:solidFill>
                <a:latin typeface="Times New Roman"/>
                <a:ea typeface="Times New Roman"/>
              </a:rPr>
              <a:t>Name, shares</a:t>
            </a:r>
          </a:p>
          <a:p>
            <a:pPr algn="l"/>
            <a:r>
              <a:rPr b="0" sz="1200" i="0" kern="10" normalizeH="0" spc="0">
                <a:ln w="9525" cap="flat" cmpd="sng">
                  <a:solidFill>
                    <a:srgbClr val="000000">
                      <a:alpha val="100000"/>
                    </a:srgbClr>
                  </a:solidFill>
                  <a:prstDash val="solid"/>
                  <a:round/>
                </a:ln>
                <a:solidFill>
                  <a:srgbClr val="000000"/>
                </a:solidFill>
                <a:latin typeface="Times New Roman"/>
                <a:ea typeface="Times New Roman"/>
              </a:rPr>
              <a:t>deposit</a:t>
            </a:r>
          </a:p>
        </p:txBody>
      </p:sp>
      <p:sp>
        <p:nvSpPr>
          <p:cNvPr id="1049038" name="WordArt 27"/>
          <p:cNvSpPr/>
          <p:nvPr/>
        </p:nvSpPr>
        <p:spPr>
          <a:xfrm rot="0">
            <a:off x="3402012" y="3548062"/>
            <a:ext cx="350837" cy="266700"/>
          </a:xfrm>
          <a:prstGeom prst="rect"/>
        </p:spPr>
        <p:txBody>
          <a:bodyPr anchor="t" bIns="45720" fromWordArt="1" lIns="91440" rIns="91440" tIns="45720" vert="horz" wrap="none">
            <a:prstTxWarp prst="textPlain">
              <a:avLst>
                <a:gd fmla="val 50000" name="adj"/>
              </a:avLst>
            </a:prstTxWarp>
          </a:bodyPr>
          <a:p>
            <a:pPr algn="ctr"/>
            <a:r>
              <a:rPr b="0" sz="1200" i="0" kern="10" normalizeH="0" spc="0">
                <a:ln w="9525" cap="flat" cmpd="sng">
                  <a:solidFill>
                    <a:srgbClr val="000000">
                      <a:alpha val="100000"/>
                    </a:srgbClr>
                  </a:solidFill>
                  <a:prstDash val="solid"/>
                  <a:round/>
                </a:ln>
                <a:solidFill>
                  <a:srgbClr val="000000"/>
                </a:solidFill>
                <a:latin typeface="Times New Roman"/>
                <a:ea typeface="Times New Roman"/>
              </a:rPr>
              <a:t>Shares&gt;</a:t>
            </a:r>
          </a:p>
          <a:p>
            <a:pPr algn="ctr"/>
            <a:r>
              <a:rPr b="0" sz="1200" i="0" kern="10" normalizeH="0" spc="0">
                <a:ln w="9525" cap="flat" cmpd="sng">
                  <a:solidFill>
                    <a:srgbClr val="000000">
                      <a:alpha val="100000"/>
                    </a:srgbClr>
                  </a:solidFill>
                  <a:prstDash val="solid"/>
                  <a:round/>
                </a:ln>
                <a:solidFill>
                  <a:srgbClr val="000000"/>
                </a:solidFill>
                <a:latin typeface="Times New Roman"/>
                <a:ea typeface="Times New Roman"/>
              </a:rPr>
              <a:t>10000</a:t>
            </a:r>
          </a:p>
        </p:txBody>
      </p:sp>
      <p:sp>
        <p:nvSpPr>
          <p:cNvPr id="1049039" name="WordArt 28"/>
          <p:cNvSpPr/>
          <p:nvPr/>
        </p:nvSpPr>
        <p:spPr>
          <a:xfrm rot="0">
            <a:off x="3060700" y="5467350"/>
            <a:ext cx="1050925" cy="266700"/>
          </a:xfrm>
          <a:prstGeom prst="rect"/>
        </p:spPr>
        <p:txBody>
          <a:bodyPr anchor="t" bIns="45720" fromWordArt="1" lIns="91440" rIns="91440" tIns="45720" vert="horz" wrap="none">
            <a:prstTxWarp prst="textPlain">
              <a:avLst>
                <a:gd fmla="val 50000" name="adj"/>
              </a:avLst>
            </a:prstTxWarp>
          </a:bodyPr>
          <a:p>
            <a:pPr algn="l"/>
            <a:r>
              <a:rPr b="0" sz="1200" i="0" kern="10" normalizeH="0" spc="0">
                <a:ln w="9525" cap="flat" cmpd="sng">
                  <a:solidFill>
                    <a:srgbClr val="000000">
                      <a:alpha val="100000"/>
                    </a:srgbClr>
                  </a:solidFill>
                  <a:prstDash val="solid"/>
                  <a:round/>
                </a:ln>
                <a:solidFill>
                  <a:srgbClr val="000000"/>
                </a:solidFill>
                <a:latin typeface="Times New Roman"/>
                <a:ea typeface="Times New Roman"/>
              </a:rPr>
              <a:t>Print name, Totalsavings,</a:t>
            </a:r>
          </a:p>
          <a:p>
            <a:pPr algn="l"/>
            <a:r>
              <a:rPr b="0" sz="1200" i="0" kern="10" normalizeH="0" spc="0">
                <a:ln w="9525" cap="flat" cmpd="sng">
                  <a:solidFill>
                    <a:srgbClr val="000000">
                      <a:alpha val="100000"/>
                    </a:srgbClr>
                  </a:solidFill>
                  <a:prstDash val="solid"/>
                  <a:round/>
                </a:ln>
                <a:solidFill>
                  <a:srgbClr val="000000"/>
                </a:solidFill>
                <a:latin typeface="Times New Roman"/>
                <a:ea typeface="Times New Roman"/>
              </a:rPr>
              <a:t>interest</a:t>
            </a:r>
          </a:p>
        </p:txBody>
      </p:sp>
      <p:sp>
        <p:nvSpPr>
          <p:cNvPr id="1049040" name="WordArt 29"/>
          <p:cNvSpPr/>
          <p:nvPr/>
        </p:nvSpPr>
        <p:spPr>
          <a:xfrm rot="0">
            <a:off x="3486150" y="6272212"/>
            <a:ext cx="203200" cy="133350"/>
          </a:xfrm>
          <a:prstGeom prst="rect"/>
        </p:spPr>
        <p:txBody>
          <a:bodyPr anchor="t" bIns="45720" fromWordArt="1" lIns="91440" rIns="91440" tIns="45720" vert="horz" wrap="none">
            <a:prstTxWarp prst="textPlain">
              <a:avLst>
                <a:gd fmla="val 50000" name="adj"/>
              </a:avLst>
            </a:prstTxWarp>
          </a:bodyPr>
          <a:p>
            <a:pPr algn="ctr"/>
            <a:r>
              <a:rPr b="0" sz="1200" i="0" kern="10" normalizeH="0" spc="0">
                <a:ln w="9525" cap="flat" cmpd="sng">
                  <a:solidFill>
                    <a:srgbClr val="000000">
                      <a:alpha val="100000"/>
                    </a:srgbClr>
                  </a:solidFill>
                  <a:prstDash val="solid"/>
                  <a:round/>
                </a:ln>
                <a:solidFill>
                  <a:srgbClr val="000000"/>
                </a:solidFill>
                <a:latin typeface="Times New Roman"/>
                <a:ea typeface="Times New Roman"/>
              </a:rPr>
              <a:t>Stop</a:t>
            </a:r>
          </a:p>
        </p:txBody>
      </p:sp>
      <p:sp>
        <p:nvSpPr>
          <p:cNvPr id="1049041" name="WordArt 30"/>
          <p:cNvSpPr/>
          <p:nvPr/>
        </p:nvSpPr>
        <p:spPr>
          <a:xfrm rot="0">
            <a:off x="3668712" y="4171950"/>
            <a:ext cx="168275" cy="133350"/>
          </a:xfrm>
          <a:prstGeom prst="rect"/>
        </p:spPr>
        <p:txBody>
          <a:bodyPr anchor="t" bIns="45720" fromWordArt="1" lIns="91440" rIns="91440" tIns="45720" vert="horz" wrap="none">
            <a:prstTxWarp prst="textPlain">
              <a:avLst>
                <a:gd fmla="val 50000" name="adj"/>
              </a:avLst>
            </a:prstTxWarp>
          </a:bodyPr>
          <a:p>
            <a:pPr algn="ctr"/>
            <a:r>
              <a:rPr b="0" sz="1200" i="0" kern="10" normalizeH="0" spc="0">
                <a:ln w="9525" cap="flat" cmpd="sng">
                  <a:solidFill>
                    <a:srgbClr val="000000">
                      <a:alpha val="100000"/>
                    </a:srgbClr>
                  </a:solidFill>
                  <a:prstDash val="solid"/>
                  <a:round/>
                </a:ln>
                <a:solidFill>
                  <a:srgbClr val="000000"/>
                </a:solidFill>
                <a:latin typeface="Times New Roman"/>
                <a:ea typeface="Times New Roman"/>
              </a:rPr>
              <a:t>Yes</a:t>
            </a:r>
          </a:p>
        </p:txBody>
      </p:sp>
      <p:sp>
        <p:nvSpPr>
          <p:cNvPr id="1049042" name="Text Box 32"/>
          <p:cNvSpPr txBox="1"/>
          <p:nvPr/>
        </p:nvSpPr>
        <p:spPr>
          <a:xfrm rot="0">
            <a:off x="5148262" y="4052887"/>
            <a:ext cx="1911350" cy="239712"/>
          </a:xfrm>
          <a:prstGeom prst="rect"/>
          <a:solidFill>
            <a:srgbClr val="FFFFFF"/>
          </a:solidFill>
          <a:ln w="9525" cap="flat" cmpd="sng">
            <a:solidFill>
              <a:srgbClr val="000000">
                <a:alpha val="100000"/>
              </a:srgbClr>
            </a:solidFill>
            <a:prstDash val="solid"/>
            <a:round/>
          </a:ln>
        </p:spPr>
        <p:txBody>
          <a:bodyPr anchor="t" bIns="8890" lIns="74295" rIns="74295" tIns="889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algn="just" eaLnBrk="1" hangingPunct="1" indent="0" lvl="0" marL="0">
              <a:spcBef>
                <a:spcPct val="0"/>
              </a:spcBef>
              <a:buSzPct val="100000"/>
              <a:buFontTx/>
              <a:buNone/>
            </a:pPr>
            <a:r>
              <a:rPr altLang="ja-JP" sz="1200" lang="en-GB">
                <a:latin typeface="Century" pitchFamily="18" charset="0"/>
                <a:ea typeface="ＭＳ 明朝" pitchFamily="0" charset="-128"/>
              </a:rPr>
              <a:t>Interest = 0.03 </a:t>
            </a:r>
            <a:r>
              <a:rPr altLang="ja-JP" sz="1200" lang="en-GB">
                <a:latin typeface="Century" pitchFamily="18" charset="0"/>
                <a:ea typeface="ＭＳ 明朝" pitchFamily="0" charset="-128"/>
              </a:rPr>
              <a:t>* shares</a:t>
            </a:r>
          </a:p>
        </p:txBody>
      </p:sp>
      <p:sp>
        <p:nvSpPr>
          <p:cNvPr id="1049043" name="Line 33"/>
          <p:cNvSpPr/>
          <p:nvPr/>
        </p:nvSpPr>
        <p:spPr>
          <a:xfrm rot="0">
            <a:off x="4111625" y="3700462"/>
            <a:ext cx="1765300" cy="0"/>
          </a:xfrm>
          <a:prstGeom prst="line"/>
          <a:noFill/>
          <a:ln w="9525" cap="flat" cmpd="sng">
            <a:solidFill>
              <a:srgbClr val="000000">
                <a:alpha val="100000"/>
              </a:srgbClr>
            </a:solidFill>
            <a:prstDash val="solid"/>
            <a:round/>
          </a:ln>
        </p:spPr>
      </p:sp>
      <p:sp>
        <p:nvSpPr>
          <p:cNvPr id="1049044" name="Line 34"/>
          <p:cNvSpPr/>
          <p:nvPr/>
        </p:nvSpPr>
        <p:spPr>
          <a:xfrm rot="0">
            <a:off x="5853112" y="3716337"/>
            <a:ext cx="1587" cy="334962"/>
          </a:xfrm>
          <a:prstGeom prst="line"/>
          <a:noFill/>
          <a:ln w="9525" cap="flat" cmpd="sng">
            <a:solidFill>
              <a:srgbClr val="000000">
                <a:alpha val="100000"/>
              </a:srgbClr>
            </a:solidFill>
            <a:prstDash val="solid"/>
            <a:round/>
            <a:tailEnd type="triangle" w="med" len="med"/>
          </a:ln>
        </p:spPr>
      </p:sp>
      <p:sp>
        <p:nvSpPr>
          <p:cNvPr id="1049045" name="Line 35"/>
          <p:cNvSpPr/>
          <p:nvPr/>
        </p:nvSpPr>
        <p:spPr>
          <a:xfrm rot="0">
            <a:off x="6105525" y="4303712"/>
            <a:ext cx="1587" cy="422275"/>
          </a:xfrm>
          <a:prstGeom prst="line"/>
          <a:noFill/>
          <a:ln w="9525" cap="flat" cmpd="sng">
            <a:solidFill>
              <a:srgbClr val="000000">
                <a:alpha val="100000"/>
              </a:srgbClr>
            </a:solidFill>
            <a:prstDash val="solid"/>
            <a:round/>
          </a:ln>
        </p:spPr>
      </p:sp>
      <p:sp>
        <p:nvSpPr>
          <p:cNvPr id="1049046" name="Line 36"/>
          <p:cNvSpPr/>
          <p:nvPr/>
        </p:nvSpPr>
        <p:spPr>
          <a:xfrm rot="0" flipH="1">
            <a:off x="3584575" y="4725987"/>
            <a:ext cx="2520950" cy="0"/>
          </a:xfrm>
          <a:prstGeom prst="line"/>
          <a:noFill/>
          <a:ln w="9525" cap="flat" cmpd="sng">
            <a:solidFill>
              <a:srgbClr val="000000">
                <a:alpha val="100000"/>
              </a:srgbClr>
            </a:solidFill>
            <a:prstDash val="solid"/>
            <a:round/>
            <a:tailEnd type="triangle" w="med" len="med"/>
          </a:ln>
        </p:spPr>
      </p:sp>
      <p:sp>
        <p:nvSpPr>
          <p:cNvPr id="1049047" name="WordArt 37"/>
          <p:cNvSpPr/>
          <p:nvPr/>
        </p:nvSpPr>
        <p:spPr>
          <a:xfrm rot="0">
            <a:off x="4481512" y="3463925"/>
            <a:ext cx="139700" cy="133350"/>
          </a:xfrm>
          <a:prstGeom prst="rect"/>
        </p:spPr>
        <p:txBody>
          <a:bodyPr anchor="t" bIns="45720" fromWordArt="1" lIns="91440" rIns="91440" tIns="45720" vert="horz" wrap="none">
            <a:prstTxWarp prst="textPlain">
              <a:avLst>
                <a:gd fmla="val 50000" name="adj"/>
              </a:avLst>
            </a:prstTxWarp>
          </a:bodyPr>
          <a:p>
            <a:pPr algn="ctr"/>
            <a:r>
              <a:rPr b="0" sz="1200" i="0" kern="10" normalizeH="0" spc="0">
                <a:ln w="9525" cap="flat" cmpd="sng">
                  <a:solidFill>
                    <a:srgbClr val="000000">
                      <a:alpha val="100000"/>
                    </a:srgbClr>
                  </a:solidFill>
                  <a:prstDash val="solid"/>
                  <a:round/>
                </a:ln>
                <a:solidFill>
                  <a:srgbClr val="000000"/>
                </a:solidFill>
                <a:latin typeface="Times New Roman"/>
                <a:ea typeface="Times New Roman"/>
              </a:rPr>
              <a:t>No</a:t>
            </a:r>
          </a:p>
        </p:txBody>
      </p:sp>
    </p:spTree>
  </p:cSld>
  <p:clrMapOvr>
    <a:masterClrMapping/>
  </p:clrMapOvr>
  <p:transition spd="slow" advClick="1">
    <p:wipe dir="l"/>
  </p:transition>
</p:sld>
</file>

<file path=ppt/slides/slide91.xml><?xml version="1.0" encoding="utf-8"?>
<p:sld xmlns:a="http://schemas.openxmlformats.org/drawingml/2006/main" xmlns:r="http://schemas.openxmlformats.org/officeDocument/2006/relationships" xmlns:p="http://schemas.openxmlformats.org/presentationml/2006/main" show="1" showMasterSp="1">
  <p:cSld>
    <p:spTree>
      <p:nvGrpSpPr>
        <p:cNvPr id="258" name=""/>
        <p:cNvGrpSpPr/>
        <p:nvPr/>
      </p:nvGrpSpPr>
      <p:grpSpPr>
        <a:xfrm rot="0">
          <a:off x="0" y="0"/>
          <a:ext cx="0" cy="0"/>
          <a:chOff x="0" y="0"/>
          <a:chExt cx="0" cy="0"/>
        </a:xfrm>
      </p:grpSpPr>
      <p:sp>
        <p:nvSpPr>
          <p:cNvPr id="1049048"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Examples of complex pseudo codes 2</a:t>
            </a:r>
          </a:p>
        </p:txBody>
      </p:sp>
      <p:sp>
        <p:nvSpPr>
          <p:cNvPr id="1049049"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r>
              <a:rPr altLang="ja-JP" lang="en-GB"/>
              <a:t>Botswana has a population of 3,000,000 but this is falling by 4% each year. The island of Reunion has a population of 95,000 but this is increasing by 9% each year.</a:t>
            </a:r>
          </a:p>
          <a:p>
            <a:pPr eaLnBrk="1" hangingPunct="1" indent="-594360" lvl="1" marL="990600">
              <a:buFont typeface="Wingdings" pitchFamily="2" charset="2"/>
              <a:buAutoNum type="alphaLcPeriod" startAt="1"/>
            </a:pPr>
            <a:r>
              <a:rPr altLang="ja-JP" lang="en-US">
                <a:solidFill>
                  <a:srgbClr val="FF0000"/>
                </a:solidFill>
              </a:rPr>
              <a:t>Draw a flowchart that predicts the year in which the population of reunion will be greater than that of Botswana if the trend continues.</a:t>
            </a:r>
          </a:p>
        </p:txBody>
      </p:sp>
    </p:spTree>
  </p:cSld>
  <p:clrMapOvr>
    <a:masterClrMapping/>
  </p:clrMapOvr>
  <p:transition spd="slow" advClick="1">
    <p:wipe dir="l"/>
  </p:transition>
</p:sld>
</file>

<file path=ppt/slides/slide92.xml><?xml version="1.0" encoding="utf-8"?>
<p:sld xmlns:a="http://schemas.openxmlformats.org/drawingml/2006/main" xmlns:r="http://schemas.openxmlformats.org/officeDocument/2006/relationships" xmlns:p="http://schemas.openxmlformats.org/presentationml/2006/main" show="1" showMasterSp="1">
  <p:cSld>
    <p:spTree>
      <p:nvGrpSpPr>
        <p:cNvPr id="259" name=""/>
        <p:cNvGrpSpPr/>
        <p:nvPr/>
      </p:nvGrpSpPr>
      <p:grpSpPr>
        <a:xfrm rot="0">
          <a:off x="0" y="0"/>
          <a:ext cx="0" cy="0"/>
          <a:chOff x="0" y="0"/>
          <a:chExt cx="0" cy="0"/>
        </a:xfrm>
      </p:grpSpPr>
      <p:sp>
        <p:nvSpPr>
          <p:cNvPr id="104905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Solution of example 2</a:t>
            </a:r>
          </a:p>
        </p:txBody>
      </p:sp>
      <p:pic>
        <p:nvPicPr>
          <p:cNvPr id="2097161" name="Picture 29"/>
          <p:cNvPicPr>
            <a:picLocks/>
          </p:cNvPicPr>
          <p:nvPr>
            <p:ph sz="full" idx="4294967295"/>
          </p:nvPr>
        </p:nvPicPr>
        <p:blipFill>
          <a:blip xmlns:r="http://schemas.openxmlformats.org/officeDocument/2006/relationships" r:embed="rId1"/>
          <a:srcRect l="43079" t="19154" r="28487" b="10193"/>
          <a:stretch>
            <a:fillRect/>
          </a:stretch>
        </p:blipFill>
        <p:spPr>
          <a:xfrm rot="0">
            <a:off x="2679700" y="1628775"/>
            <a:ext cx="3744912" cy="5229225"/>
          </a:xfrm>
          <a:prstGeom prst="rect"/>
          <a:noFill/>
          <a:ln>
            <a:noFill/>
          </a:ln>
        </p:spPr>
      </p:pic>
    </p:spTree>
  </p:cSld>
  <p:clrMapOvr>
    <a:masterClrMapping/>
  </p:clrMapOvr>
  <p:transition spd="slow" advClick="1">
    <p:wipe dir="l"/>
  </p:transition>
</p:sld>
</file>

<file path=ppt/slides/slide93.xml><?xml version="1.0" encoding="utf-8"?>
<p:sld xmlns:a="http://schemas.openxmlformats.org/drawingml/2006/main" xmlns:r="http://schemas.openxmlformats.org/officeDocument/2006/relationships" xmlns:p="http://schemas.openxmlformats.org/presentationml/2006/main" show="1" showMasterSp="1">
  <p:cSld>
    <p:spTree>
      <p:nvGrpSpPr>
        <p:cNvPr id="260" name=""/>
        <p:cNvGrpSpPr/>
        <p:nvPr/>
      </p:nvGrpSpPr>
      <p:grpSpPr>
        <a:xfrm rot="0">
          <a:off x="0" y="0"/>
          <a:ext cx="0" cy="0"/>
          <a:chOff x="0" y="0"/>
          <a:chExt cx="0" cy="0"/>
        </a:xfrm>
      </p:grpSpPr>
      <p:sp>
        <p:nvSpPr>
          <p:cNvPr id="104905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Pseudo code of example 2</a:t>
            </a:r>
          </a:p>
        </p:txBody>
      </p:sp>
      <p:sp>
        <p:nvSpPr>
          <p:cNvPr id="1049052"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buNone/>
            </a:pPr>
            <a:r>
              <a:rPr altLang="ja-JP" b="1" sz="2400" i="1" lang="en-GB" u="sng">
                <a:solidFill>
                  <a:srgbClr val="FF0000"/>
                </a:solidFill>
              </a:rPr>
              <a:t>Pseudo code</a:t>
            </a:r>
          </a:p>
          <a:p>
            <a:pPr eaLnBrk="1" hangingPunct="1" lvl="0">
              <a:lnSpc>
                <a:spcPct val="90000"/>
              </a:lnSpc>
              <a:buNone/>
            </a:pPr>
            <a:r>
              <a:rPr altLang="ja-JP" sz="2400" lang="en-US"/>
              <a:t>Start</a:t>
            </a:r>
          </a:p>
          <a:p>
            <a:pPr eaLnBrk="1" hangingPunct="1" lvl="0">
              <a:lnSpc>
                <a:spcPct val="90000"/>
              </a:lnSpc>
              <a:buNone/>
            </a:pPr>
            <a:r>
              <a:rPr altLang="ja-JP" sz="2400" lang="en-US"/>
              <a:t>Bts: = 3,000,000</a:t>
            </a:r>
          </a:p>
          <a:p>
            <a:pPr eaLnBrk="1" hangingPunct="1" lvl="0">
              <a:lnSpc>
                <a:spcPct val="90000"/>
              </a:lnSpc>
              <a:buNone/>
            </a:pPr>
            <a:r>
              <a:rPr altLang="ja-JP" sz="2400" lang="en-US"/>
              <a:t>1R: = 95,000</a:t>
            </a:r>
          </a:p>
          <a:p>
            <a:pPr eaLnBrk="1" hangingPunct="1" lvl="0">
              <a:lnSpc>
                <a:spcPct val="90000"/>
              </a:lnSpc>
              <a:buNone/>
            </a:pPr>
            <a:r>
              <a:rPr altLang="ja-JP" sz="2400" lang="en-US"/>
              <a:t>Year: = 0</a:t>
            </a:r>
          </a:p>
          <a:p>
            <a:pPr eaLnBrk="1" hangingPunct="1" lvl="0">
              <a:lnSpc>
                <a:spcPct val="90000"/>
              </a:lnSpc>
              <a:buNone/>
            </a:pPr>
            <a:r>
              <a:rPr altLang="ja-JP" sz="2400" lang="en-US"/>
              <a:t>REPEAT</a:t>
            </a:r>
          </a:p>
          <a:p>
            <a:pPr eaLnBrk="1" hangingPunct="1" lvl="0">
              <a:lnSpc>
                <a:spcPct val="90000"/>
              </a:lnSpc>
              <a:buNone/>
            </a:pPr>
            <a:r>
              <a:rPr altLang="ja-JP" sz="2400" lang="en-US"/>
              <a:t>	Bts = Bts - (Bts </a:t>
            </a:r>
            <a:r>
              <a:rPr altLang="ja-JP" sz="2400" lang="en-US"/>
              <a:t>* (4 / 100))</a:t>
            </a:r>
          </a:p>
          <a:p>
            <a:pPr eaLnBrk="1" hangingPunct="1" lvl="0">
              <a:lnSpc>
                <a:spcPct val="90000"/>
              </a:lnSpc>
              <a:buNone/>
            </a:pPr>
            <a:r>
              <a:rPr altLang="ja-JP" sz="2400" lang="en-US"/>
              <a:t>1R = 1R + (1R </a:t>
            </a:r>
            <a:r>
              <a:rPr altLang="ja-JP" sz="2400" lang="en-US"/>
              <a:t>* (9 / 100))</a:t>
            </a:r>
          </a:p>
          <a:p>
            <a:pPr eaLnBrk="1" hangingPunct="1" lvl="0">
              <a:lnSpc>
                <a:spcPct val="90000"/>
              </a:lnSpc>
              <a:buNone/>
            </a:pPr>
            <a:r>
              <a:rPr altLang="ja-JP" sz="2400" lang="en-US"/>
              <a:t>Year = year + 1</a:t>
            </a:r>
          </a:p>
          <a:p>
            <a:pPr eaLnBrk="1" hangingPunct="1" lvl="0">
              <a:lnSpc>
                <a:spcPct val="90000"/>
              </a:lnSpc>
              <a:buNone/>
            </a:pPr>
            <a:r>
              <a:rPr altLang="ja-JP" sz="2400" lang="en-US"/>
              <a:t>UNTIL 1R &gt; Bts</a:t>
            </a:r>
          </a:p>
          <a:p>
            <a:pPr eaLnBrk="1" hangingPunct="1" lvl="0">
              <a:lnSpc>
                <a:spcPct val="90000"/>
              </a:lnSpc>
              <a:buNone/>
            </a:pPr>
            <a:r>
              <a:rPr altLang="ja-JP" sz="2400" lang="en-US"/>
              <a:t>Print year</a:t>
            </a:r>
          </a:p>
          <a:p>
            <a:pPr eaLnBrk="1" hangingPunct="1" lvl="0">
              <a:lnSpc>
                <a:spcPct val="90000"/>
              </a:lnSpc>
              <a:buNone/>
            </a:pPr>
            <a:r>
              <a:rPr altLang="ja-JP" sz="2400" lang="en-US"/>
              <a:t>Stop</a:t>
            </a:r>
          </a:p>
        </p:txBody>
      </p:sp>
    </p:spTree>
  </p:cSld>
  <p:clrMapOvr>
    <a:masterClrMapping/>
  </p:clrMapOvr>
  <p:transition spd="slow" advClick="1">
    <p:wipe dir="l"/>
  </p:transition>
  <p:timing/>
</p:sld>
</file>

<file path=ppt/slides/slide94.xml><?xml version="1.0" encoding="utf-8"?>
<p:sld xmlns:a="http://schemas.openxmlformats.org/drawingml/2006/main" xmlns:r="http://schemas.openxmlformats.org/officeDocument/2006/relationships" xmlns:p="http://schemas.openxmlformats.org/presentationml/2006/main" show="1" showMasterSp="1">
  <p:cSld>
    <p:spTree>
      <p:nvGrpSpPr>
        <p:cNvPr id="261" name=""/>
        <p:cNvGrpSpPr/>
        <p:nvPr/>
      </p:nvGrpSpPr>
      <p:grpSpPr>
        <a:xfrm rot="0">
          <a:off x="0" y="0"/>
          <a:ext cx="0" cy="0"/>
          <a:chOff x="0" y="0"/>
          <a:chExt cx="0" cy="0"/>
        </a:xfrm>
      </p:grpSpPr>
      <p:sp>
        <p:nvSpPr>
          <p:cNvPr id="1049053" name="Rectangle 2"/>
          <p:cNvSpPr/>
          <p:nvPr>
            <p:ph type="title" sz="full" idx="4294967295"/>
          </p:nvPr>
        </p:nvSpPr>
        <p:spPr>
          <a:xfrm rot="0">
            <a:off x="0" y="457200"/>
            <a:ext cx="91440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Examples of complex pseudo codes 3</a:t>
            </a:r>
          </a:p>
        </p:txBody>
      </p:sp>
      <p:sp>
        <p:nvSpPr>
          <p:cNvPr id="1049054"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90000"/>
              </a:lnSpc>
            </a:pPr>
            <a:r>
              <a:rPr altLang="ja-JP" sz="2400" lang="en-GB"/>
              <a:t>Write a program that will allow the input of name of student marks obtained in 5 subjects (maths, English, Kiswahili, computer, biology). The program should calculate the total and average marks for each student and assign the grades depending on the average marks obtained as follows.</a:t>
            </a:r>
          </a:p>
          <a:p>
            <a:pPr eaLnBrk="1" hangingPunct="1" lvl="0">
              <a:lnSpc>
                <a:spcPct val="90000"/>
              </a:lnSpc>
              <a:buNone/>
            </a:pPr>
            <a:r>
              <a:rPr altLang="ja-JP" sz="2400" lang="en-GB"/>
              <a:t>	</a:t>
            </a:r>
            <a:r>
              <a:rPr altLang="ja-JP" sz="2400" lang="en-GB">
                <a:solidFill>
                  <a:srgbClr val="FF0000"/>
                </a:solidFill>
              </a:rPr>
              <a:t>80 – 100		A</a:t>
            </a:r>
          </a:p>
          <a:p>
            <a:pPr eaLnBrk="1" hangingPunct="1" lvl="0">
              <a:lnSpc>
                <a:spcPct val="90000"/>
              </a:lnSpc>
              <a:buNone/>
            </a:pPr>
            <a:r>
              <a:rPr altLang="ja-JP" sz="2400" lang="en-GB">
                <a:solidFill>
                  <a:srgbClr val="FF0000"/>
                </a:solidFill>
              </a:rPr>
              <a:t>	70 – 79		B</a:t>
            </a:r>
          </a:p>
          <a:p>
            <a:pPr eaLnBrk="1" hangingPunct="1" lvl="0">
              <a:lnSpc>
                <a:spcPct val="90000"/>
              </a:lnSpc>
              <a:buNone/>
            </a:pPr>
            <a:r>
              <a:rPr altLang="ja-JP" sz="2400" lang="en-GB">
                <a:solidFill>
                  <a:srgbClr val="FF0000"/>
                </a:solidFill>
              </a:rPr>
              <a:t>	60 – 69		C</a:t>
            </a:r>
          </a:p>
          <a:p>
            <a:pPr eaLnBrk="1" hangingPunct="1" lvl="0">
              <a:lnSpc>
                <a:spcPct val="90000"/>
              </a:lnSpc>
              <a:buNone/>
            </a:pPr>
            <a:r>
              <a:rPr altLang="ja-JP" sz="2400" lang="en-GB">
                <a:solidFill>
                  <a:srgbClr val="FF0000"/>
                </a:solidFill>
              </a:rPr>
              <a:t>	50 – 59		D</a:t>
            </a:r>
          </a:p>
          <a:p>
            <a:pPr eaLnBrk="1" hangingPunct="1" lvl="0">
              <a:lnSpc>
                <a:spcPct val="90000"/>
              </a:lnSpc>
              <a:buNone/>
            </a:pPr>
            <a:r>
              <a:rPr altLang="ja-JP" sz="2400" lang="en-GB">
                <a:solidFill>
                  <a:srgbClr val="FF0000"/>
                </a:solidFill>
              </a:rPr>
              <a:t>	Below 50		E</a:t>
            </a:r>
          </a:p>
          <a:p>
            <a:pPr eaLnBrk="1" hangingPunct="1" lvl="0">
              <a:lnSpc>
                <a:spcPct val="90000"/>
              </a:lnSpc>
              <a:buNone/>
            </a:pPr>
            <a:r>
              <a:rPr altLang="ja-JP" sz="2400" lang="en-US"/>
              <a:t>	The program should then display each student’s name, total marks and average grade.</a:t>
            </a:r>
          </a:p>
        </p:txBody>
      </p:sp>
    </p:spTree>
  </p:cSld>
  <p:clrMapOvr>
    <a:masterClrMapping/>
  </p:clrMapOvr>
  <p:transition spd="slow" advClick="1">
    <p:wipe dir="l"/>
  </p:transition>
</p:sld>
</file>

<file path=ppt/slides/slide95.xml><?xml version="1.0" encoding="utf-8"?>
<p:sld xmlns:a="http://schemas.openxmlformats.org/drawingml/2006/main" xmlns:r="http://schemas.openxmlformats.org/officeDocument/2006/relationships" xmlns:p="http://schemas.openxmlformats.org/presentationml/2006/main" show="1" showMasterSp="1">
  <p:cSld>
    <p:spTree>
      <p:nvGrpSpPr>
        <p:cNvPr id="262" name=""/>
        <p:cNvGrpSpPr/>
        <p:nvPr/>
      </p:nvGrpSpPr>
      <p:grpSpPr>
        <a:xfrm rot="0">
          <a:off x="0" y="0"/>
          <a:ext cx="0" cy="0"/>
          <a:chOff x="0" y="0"/>
          <a:chExt cx="0" cy="0"/>
        </a:xfrm>
      </p:grpSpPr>
      <p:sp>
        <p:nvSpPr>
          <p:cNvPr id="104905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Pseudo code of example 3</a:t>
            </a:r>
          </a:p>
        </p:txBody>
      </p:sp>
      <p:sp>
        <p:nvSpPr>
          <p:cNvPr id="1049056" name="Rectangle 4"/>
          <p:cNvSpPr/>
          <p:nvPr>
            <p:ph type="body" sz="half" idx="4294967295"/>
          </p:nvPr>
        </p:nvSpPr>
        <p:spPr>
          <a:xfrm rot="0">
            <a:off x="0" y="1981200"/>
            <a:ext cx="44958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90000"/>
              </a:lnSpc>
              <a:buNone/>
            </a:pPr>
            <a:r>
              <a:rPr altLang="ja-JP" b="1" sz="2000" i="1" lang="en-GB" u="sng">
                <a:solidFill>
                  <a:srgbClr val="FF0000"/>
                </a:solidFill>
              </a:rPr>
              <a:t>Pseudo code</a:t>
            </a:r>
          </a:p>
          <a:p>
            <a:pPr eaLnBrk="1" hangingPunct="1" lvl="0">
              <a:lnSpc>
                <a:spcPct val="90000"/>
              </a:lnSpc>
              <a:buNone/>
            </a:pPr>
            <a:r>
              <a:rPr altLang="ja-JP" sz="2000" lang="en-GB"/>
              <a:t>START</a:t>
            </a:r>
          </a:p>
          <a:p>
            <a:pPr eaLnBrk="1" hangingPunct="1" lvl="0">
              <a:lnSpc>
                <a:spcPct val="90000"/>
              </a:lnSpc>
              <a:buNone/>
            </a:pPr>
            <a:r>
              <a:rPr altLang="ja-JP" sz="2000" lang="en-GB"/>
              <a:t>REPEAT</a:t>
            </a:r>
          </a:p>
          <a:p>
            <a:pPr eaLnBrk="1" hangingPunct="1" lvl="0">
              <a:lnSpc>
                <a:spcPct val="90000"/>
              </a:lnSpc>
              <a:buNone/>
            </a:pPr>
            <a:r>
              <a:rPr altLang="ja-JP" sz="2000" lang="en-GB"/>
              <a:t>Print “Enter name and subject marks”</a:t>
            </a:r>
          </a:p>
          <a:p>
            <a:pPr eaLnBrk="1" hangingPunct="1" lvl="0">
              <a:lnSpc>
                <a:spcPct val="90000"/>
              </a:lnSpc>
              <a:buNone/>
            </a:pPr>
            <a:r>
              <a:rPr altLang="ja-JP" sz="2000" lang="en-GB"/>
              <a:t>Input Name, maths, English, Kiswahili, Computer, Biology</a:t>
            </a:r>
          </a:p>
          <a:p>
            <a:pPr eaLnBrk="1" hangingPunct="1" lvl="0">
              <a:lnSpc>
                <a:spcPct val="90000"/>
              </a:lnSpc>
              <a:buNone/>
            </a:pPr>
            <a:r>
              <a:rPr altLang="ja-JP" sz="2000" lang="en-GB"/>
              <a:t>Sum =</a:t>
            </a:r>
          </a:p>
          <a:p>
            <a:pPr eaLnBrk="1" hangingPunct="1" lvl="0">
              <a:lnSpc>
                <a:spcPct val="90000"/>
              </a:lnSpc>
              <a:buNone/>
            </a:pPr>
            <a:r>
              <a:rPr altLang="ja-JP" sz="2000" lang="en-GB"/>
              <a:t>Maths + English + Kiswahili + Computer + Biology</a:t>
            </a:r>
          </a:p>
          <a:p>
            <a:pPr eaLnBrk="1" hangingPunct="1" lvl="0">
              <a:lnSpc>
                <a:spcPct val="90000"/>
              </a:lnSpc>
              <a:buNone/>
            </a:pPr>
            <a:r>
              <a:rPr altLang="ja-JP" sz="2000" lang="en-GB"/>
              <a:t>AVG = sum / 5</a:t>
            </a:r>
          </a:p>
          <a:p>
            <a:pPr eaLnBrk="1" hangingPunct="1" lvl="0">
              <a:lnSpc>
                <a:spcPct val="90000"/>
              </a:lnSpc>
              <a:buNone/>
            </a:pPr>
            <a:r>
              <a:rPr altLang="ja-JP" sz="2000" lang="en-GB"/>
              <a:t>If (AVG</a:t>
            </a:r>
            <a:r>
              <a:rPr altLang="ja-JP" sz="2000" lang="en-GB" u="sng"/>
              <a:t>&gt;</a:t>
            </a:r>
            <a:r>
              <a:rPr altLang="ja-JP" sz="2000" lang="en-GB"/>
              <a:t>80) AND (AVG</a:t>
            </a:r>
            <a:r>
              <a:rPr altLang="ja-JP" sz="2000" lang="en-GB" u="sng"/>
              <a:t>&lt;</a:t>
            </a:r>
            <a:r>
              <a:rPr altLang="ja-JP" sz="2000" lang="en-GB"/>
              <a:t>100) THEN</a:t>
            </a:r>
          </a:p>
          <a:p>
            <a:pPr eaLnBrk="1" hangingPunct="1" lvl="0">
              <a:lnSpc>
                <a:spcPct val="90000"/>
              </a:lnSpc>
              <a:buNone/>
            </a:pPr>
            <a:r>
              <a:rPr altLang="ja-JP" sz="2000" lang="en-GB"/>
              <a:t>Grade = ‘A’</a:t>
            </a:r>
          </a:p>
          <a:p>
            <a:pPr eaLnBrk="1" hangingPunct="1" lvl="0">
              <a:lnSpc>
                <a:spcPct val="90000"/>
              </a:lnSpc>
              <a:buNone/>
            </a:pPr>
            <a:r>
              <a:rPr altLang="ja-JP" sz="2000" lang="en-GB"/>
              <a:t>If (AVG</a:t>
            </a:r>
            <a:r>
              <a:rPr altLang="ja-JP" sz="2000" lang="en-GB" u="sng"/>
              <a:t>&gt;</a:t>
            </a:r>
            <a:r>
              <a:rPr altLang="ja-JP" sz="2000" lang="en-GB"/>
              <a:t>70) AND (AVG</a:t>
            </a:r>
            <a:r>
              <a:rPr altLang="ja-JP" sz="2000" lang="en-GB" u="sng"/>
              <a:t>&lt;</a:t>
            </a:r>
            <a:r>
              <a:rPr altLang="ja-JP" sz="2000" lang="en-US"/>
              <a:t>79) THEN</a:t>
            </a:r>
          </a:p>
          <a:p>
            <a:pPr eaLnBrk="1" hangingPunct="1" lvl="0">
              <a:lnSpc>
                <a:spcPct val="90000"/>
              </a:lnSpc>
              <a:buNone/>
            </a:pPr>
            <a:r>
              <a:rPr altLang="ja-JP" sz="2000" lang="en-US"/>
              <a:t>Grade = ‘B”</a:t>
            </a:r>
          </a:p>
        </p:txBody>
      </p:sp>
      <p:sp>
        <p:nvSpPr>
          <p:cNvPr id="1049057" name="Rectangle 5"/>
          <p:cNvSpPr/>
          <p:nvPr>
            <p:ph type="body" sz="half" idx="4294967295"/>
          </p:nvPr>
        </p:nvSpPr>
        <p:spPr>
          <a:xfrm rot="0">
            <a:off x="4648200" y="1981200"/>
            <a:ext cx="44958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lvl="0">
              <a:lnSpc>
                <a:spcPct val="90000"/>
              </a:lnSpc>
              <a:buNone/>
            </a:pPr>
            <a:r>
              <a:rPr altLang="ja-JP" sz="2000" lang="en-GB"/>
              <a:t>If (AVG</a:t>
            </a:r>
            <a:r>
              <a:rPr altLang="ja-JP" sz="2000" lang="en-GB" u="sng"/>
              <a:t>&gt;</a:t>
            </a:r>
            <a:r>
              <a:rPr altLang="ja-JP" sz="2000" lang="en-GB"/>
              <a:t>60) AND (AVG</a:t>
            </a:r>
            <a:r>
              <a:rPr altLang="ja-JP" sz="2000" lang="en-GB" u="sng"/>
              <a:t>&lt;</a:t>
            </a:r>
            <a:r>
              <a:rPr altLang="ja-JP" sz="2000" lang="en-GB"/>
              <a:t>69) THEN</a:t>
            </a:r>
          </a:p>
          <a:p>
            <a:pPr eaLnBrk="1" hangingPunct="1" lvl="0">
              <a:lnSpc>
                <a:spcPct val="90000"/>
              </a:lnSpc>
              <a:buNone/>
            </a:pPr>
            <a:r>
              <a:rPr altLang="ja-JP" sz="2000" lang="en-GB"/>
              <a:t>Grade = ‘C’</a:t>
            </a:r>
          </a:p>
          <a:p>
            <a:pPr eaLnBrk="1" hangingPunct="1" lvl="0">
              <a:lnSpc>
                <a:spcPct val="90000"/>
              </a:lnSpc>
              <a:buNone/>
            </a:pPr>
            <a:r>
              <a:rPr altLang="ja-JP" sz="2000" lang="en-GB"/>
              <a:t>If (AVG</a:t>
            </a:r>
            <a:r>
              <a:rPr altLang="ja-JP" sz="2000" lang="en-GB" u="sng"/>
              <a:t>&gt;</a:t>
            </a:r>
            <a:r>
              <a:rPr altLang="ja-JP" sz="2000" lang="en-GB"/>
              <a:t>50) AND (AVG</a:t>
            </a:r>
            <a:r>
              <a:rPr altLang="ja-JP" sz="2000" lang="en-GB" u="sng"/>
              <a:t>&lt;</a:t>
            </a:r>
            <a:r>
              <a:rPr altLang="ja-JP" sz="2000" lang="en-US"/>
              <a:t>59) THEN</a:t>
            </a:r>
          </a:p>
          <a:p>
            <a:pPr eaLnBrk="1" hangingPunct="1" lvl="0">
              <a:lnSpc>
                <a:spcPct val="90000"/>
              </a:lnSpc>
              <a:buNone/>
            </a:pPr>
            <a:r>
              <a:rPr altLang="ja-JP" sz="2000" lang="en-US"/>
              <a:t>Grade = ‘D’</a:t>
            </a:r>
          </a:p>
          <a:p>
            <a:pPr eaLnBrk="1" hangingPunct="1" lvl="0">
              <a:lnSpc>
                <a:spcPct val="90000"/>
              </a:lnSpc>
              <a:buNone/>
            </a:pPr>
            <a:r>
              <a:rPr altLang="ja-JP" sz="2000" lang="en-US"/>
              <a:t>ELSE</a:t>
            </a:r>
          </a:p>
          <a:p>
            <a:pPr eaLnBrk="1" hangingPunct="1" lvl="0">
              <a:lnSpc>
                <a:spcPct val="90000"/>
              </a:lnSpc>
              <a:buNone/>
            </a:pPr>
            <a:r>
              <a:rPr altLang="ja-JP" sz="2000" lang="en-US"/>
              <a:t>Grade = ‘E”</a:t>
            </a:r>
          </a:p>
          <a:p>
            <a:pPr eaLnBrk="1" hangingPunct="1" lvl="0">
              <a:lnSpc>
                <a:spcPct val="90000"/>
              </a:lnSpc>
              <a:buNone/>
            </a:pPr>
            <a:r>
              <a:rPr altLang="ja-JP" sz="2000" lang="en-US"/>
              <a:t>Endif</a:t>
            </a:r>
          </a:p>
          <a:p>
            <a:pPr eaLnBrk="1" hangingPunct="1" lvl="0">
              <a:lnSpc>
                <a:spcPct val="90000"/>
              </a:lnSpc>
              <a:buNone/>
            </a:pPr>
            <a:r>
              <a:rPr altLang="ja-JP" sz="2000" lang="en-US"/>
              <a:t>Endif</a:t>
            </a:r>
          </a:p>
          <a:p>
            <a:pPr eaLnBrk="1" hangingPunct="1" lvl="0">
              <a:lnSpc>
                <a:spcPct val="90000"/>
              </a:lnSpc>
              <a:buNone/>
            </a:pPr>
            <a:r>
              <a:rPr altLang="ja-JP" sz="2000" lang="en-US"/>
              <a:t>Endif</a:t>
            </a:r>
          </a:p>
          <a:p>
            <a:pPr eaLnBrk="1" hangingPunct="1" lvl="0">
              <a:lnSpc>
                <a:spcPct val="90000"/>
              </a:lnSpc>
              <a:buNone/>
            </a:pPr>
            <a:r>
              <a:rPr altLang="ja-JP" sz="2000" lang="en-US"/>
              <a:t>Endif</a:t>
            </a:r>
          </a:p>
          <a:p>
            <a:pPr eaLnBrk="1" hangingPunct="1" lvl="0">
              <a:lnSpc>
                <a:spcPct val="90000"/>
              </a:lnSpc>
              <a:buNone/>
            </a:pPr>
            <a:r>
              <a:rPr altLang="ja-JP" sz="2000" lang="en-US"/>
              <a:t>Print Name, Sum, AVG, Grade</a:t>
            </a:r>
          </a:p>
          <a:p>
            <a:pPr eaLnBrk="1" hangingPunct="1" lvl="0">
              <a:lnSpc>
                <a:spcPct val="90000"/>
              </a:lnSpc>
              <a:buNone/>
            </a:pPr>
            <a:r>
              <a:rPr altLang="ja-JP" sz="2000" lang="en-US"/>
              <a:t>Until count = Number of students</a:t>
            </a:r>
          </a:p>
          <a:p>
            <a:pPr eaLnBrk="1" hangingPunct="1" lvl="0">
              <a:lnSpc>
                <a:spcPct val="90000"/>
              </a:lnSpc>
              <a:buNone/>
            </a:pPr>
            <a:endParaRPr altLang="ja-JP" sz="2000" lang="en-US"/>
          </a:p>
          <a:p>
            <a:pPr eaLnBrk="1" hangingPunct="1" lvl="0">
              <a:lnSpc>
                <a:spcPct val="90000"/>
              </a:lnSpc>
              <a:buNone/>
            </a:pPr>
            <a:r>
              <a:rPr altLang="ja-JP" sz="2000" lang="en-US"/>
              <a:t>Stop</a:t>
            </a:r>
          </a:p>
        </p:txBody>
      </p:sp>
    </p:spTree>
  </p:cSld>
  <p:clrMapOvr>
    <a:masterClrMapping/>
  </p:clrMapOvr>
  <p:transition spd="slow" advClick="1">
    <p:wipe dir="l"/>
  </p:transition>
</p:sld>
</file>

<file path=ppt/slides/slide96.xml><?xml version="1.0" encoding="utf-8"?>
<p:sld xmlns:a="http://schemas.openxmlformats.org/drawingml/2006/main" xmlns:r="http://schemas.openxmlformats.org/officeDocument/2006/relationships" xmlns:p="http://schemas.openxmlformats.org/presentationml/2006/main" show="1" showMasterSp="1">
  <p:cSld>
    <p:spTree>
      <p:nvGrpSpPr>
        <p:cNvPr id="263" name=""/>
        <p:cNvGrpSpPr/>
        <p:nvPr/>
      </p:nvGrpSpPr>
      <p:grpSpPr>
        <a:xfrm rot="0">
          <a:off x="0" y="0"/>
          <a:ext cx="0" cy="0"/>
          <a:chOff x="0" y="0"/>
          <a:chExt cx="0" cy="0"/>
        </a:xfrm>
      </p:grpSpPr>
      <p:sp>
        <p:nvSpPr>
          <p:cNvPr id="104905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Flowchart of example 3</a:t>
            </a:r>
          </a:p>
        </p:txBody>
      </p:sp>
      <p:pic>
        <p:nvPicPr>
          <p:cNvPr id="2097162" name="Picture 3" descr="flowchart"/>
          <p:cNvPicPr>
            <a:picLocks/>
          </p:cNvPicPr>
          <p:nvPr>
            <p:ph sz="full" idx="4294967295"/>
          </p:nvPr>
        </p:nvPicPr>
        <p:blipFill>
          <a:blip xmlns:r="http://schemas.openxmlformats.org/officeDocument/2006/relationships" r:embed="rId1"/>
          <a:srcRect l="0" t="0" r="0" b="0"/>
          <a:stretch>
            <a:fillRect/>
          </a:stretch>
        </p:blipFill>
        <p:spPr>
          <a:xfrm rot="0">
            <a:off x="971550" y="1516062"/>
            <a:ext cx="7129462" cy="5346700"/>
          </a:xfrm>
          <a:prstGeom prst="rect"/>
          <a:noFill/>
          <a:ln>
            <a:noFill/>
          </a:ln>
        </p:spPr>
      </p:pic>
    </p:spTree>
  </p:cSld>
  <p:clrMapOvr>
    <a:masterClrMapping/>
  </p:clrMapOvr>
  <p:transition spd="slow" advClick="1">
    <p:wipe dir="l"/>
  </p:transition>
</p:sld>
</file>

<file path=ppt/slides/slide97.xml><?xml version="1.0" encoding="utf-8"?>
<p:sld xmlns:a="http://schemas.openxmlformats.org/drawingml/2006/main" xmlns:r="http://schemas.openxmlformats.org/officeDocument/2006/relationships" xmlns:p="http://schemas.openxmlformats.org/presentationml/2006/main" show="1" showMasterSp="1">
  <p:cSld>
    <p:spTree>
      <p:nvGrpSpPr>
        <p:cNvPr id="264" name=""/>
        <p:cNvGrpSpPr/>
        <p:nvPr/>
      </p:nvGrpSpPr>
      <p:grpSpPr>
        <a:xfrm rot="0">
          <a:off x="0" y="0"/>
          <a:ext cx="0" cy="0"/>
          <a:chOff x="0" y="0"/>
          <a:chExt cx="0" cy="0"/>
        </a:xfrm>
      </p:grpSpPr>
      <p:sp>
        <p:nvSpPr>
          <p:cNvPr id="104905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Practical activity 1-1</a:t>
            </a:r>
          </a:p>
        </p:txBody>
      </p:sp>
      <p:sp>
        <p:nvSpPr>
          <p:cNvPr id="1049060"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lnSpc>
                <a:spcPct val="90000"/>
              </a:lnSpc>
              <a:buFont typeface="Wingdings" pitchFamily="2" charset="2"/>
              <a:buAutoNum type="arabicPeriod" startAt="1"/>
            </a:pPr>
            <a:r>
              <a:rPr altLang="ja-JP" sz="2400" lang="en-GB"/>
              <a:t>Open a text editor program on your computer like NotePad or WordPad.</a:t>
            </a:r>
          </a:p>
          <a:p>
            <a:pPr eaLnBrk="1" hangingPunct="1" indent="-609600" lvl="0" marL="609600">
              <a:lnSpc>
                <a:spcPct val="90000"/>
              </a:lnSpc>
              <a:buFont typeface="Wingdings" pitchFamily="2" charset="2"/>
              <a:buAutoNum type="arabicPeriod" startAt="1"/>
            </a:pPr>
            <a:r>
              <a:rPr altLang="ja-JP" sz="2400" lang="en-GB">
                <a:solidFill>
                  <a:srgbClr val="FF0000"/>
                </a:solidFill>
              </a:rPr>
              <a:t>Type the following program exactly the way it is in the editor.</a:t>
            </a:r>
          </a:p>
          <a:p>
            <a:pPr eaLnBrk="1" hangingPunct="1" indent="-594360" lvl="1" marL="990600">
              <a:lnSpc>
                <a:spcPct val="90000"/>
              </a:lnSpc>
              <a:buNone/>
            </a:pPr>
            <a:r>
              <a:rPr altLang="ja-JP" sz="2000" lang="en-GB">
                <a:solidFill>
                  <a:srgbClr val="FF0000"/>
                </a:solidFill>
              </a:rPr>
              <a:t>&lt;HTML&gt;</a:t>
            </a:r>
          </a:p>
          <a:p>
            <a:pPr eaLnBrk="1" hangingPunct="1" indent="-594360" lvl="1" marL="990600">
              <a:lnSpc>
                <a:spcPct val="90000"/>
              </a:lnSpc>
              <a:buNone/>
            </a:pPr>
            <a:r>
              <a:rPr altLang="ja-JP" sz="2000" lang="en-GB">
                <a:solidFill>
                  <a:srgbClr val="FF0000"/>
                </a:solidFill>
              </a:rPr>
              <a:t>&lt;HEAD&gt;&lt;TITLE&gt;This is my first a webpage&lt;/TITLE&gt;&lt;/HEAD&gt;</a:t>
            </a:r>
          </a:p>
          <a:p>
            <a:pPr eaLnBrk="1" hangingPunct="1" indent="-594360" lvl="1" marL="990600">
              <a:lnSpc>
                <a:spcPct val="90000"/>
              </a:lnSpc>
              <a:buNone/>
            </a:pPr>
            <a:r>
              <a:rPr altLang="ja-JP" sz="2000" lang="en-GB">
                <a:solidFill>
                  <a:srgbClr val="FF0000"/>
                </a:solidFill>
              </a:rPr>
              <a:t>&lt;BODY bgcolor = “red”&gt;</a:t>
            </a:r>
          </a:p>
          <a:p>
            <a:pPr eaLnBrk="1" hangingPunct="1" indent="-594360" lvl="1" marL="990600">
              <a:lnSpc>
                <a:spcPct val="90000"/>
              </a:lnSpc>
              <a:buNone/>
            </a:pPr>
            <a:r>
              <a:rPr altLang="ja-JP" sz="2000" lang="en-GB">
                <a:solidFill>
                  <a:srgbClr val="FF0000"/>
                </a:solidFill>
              </a:rPr>
              <a:t>&lt;H1&gt;&lt;CENTER&gt;&lt;B&gt;Hello World&lt;/B&gt;&lt;/CENTER&gt;&lt;/H1&gt;</a:t>
            </a:r>
          </a:p>
          <a:p>
            <a:pPr eaLnBrk="1" hangingPunct="1" indent="-594360" lvl="1" marL="990600">
              <a:lnSpc>
                <a:spcPct val="90000"/>
              </a:lnSpc>
              <a:buNone/>
            </a:pPr>
            <a:r>
              <a:rPr altLang="ja-JP" sz="2000" lang="en-GB">
                <a:solidFill>
                  <a:srgbClr val="FF0000"/>
                </a:solidFill>
              </a:rPr>
              <a:t>&lt;/BODY&gt;</a:t>
            </a:r>
          </a:p>
          <a:p>
            <a:pPr eaLnBrk="1" hangingPunct="1" indent="-594360" lvl="1" marL="990600">
              <a:lnSpc>
                <a:spcPct val="90000"/>
              </a:lnSpc>
              <a:buNone/>
            </a:pPr>
            <a:r>
              <a:rPr altLang="ja-JP" sz="2000" lang="en-GB">
                <a:solidFill>
                  <a:srgbClr val="FF0000"/>
                </a:solidFill>
              </a:rPr>
              <a:t>&lt;/HTML&gt;</a:t>
            </a:r>
          </a:p>
          <a:p>
            <a:pPr eaLnBrk="1" hangingPunct="1" indent="-609600" lvl="0" marL="609600">
              <a:lnSpc>
                <a:spcPct val="90000"/>
              </a:lnSpc>
              <a:buFont typeface="Wingdings" pitchFamily="2" charset="2"/>
              <a:buAutoNum type="arabicPeriod" startAt="1"/>
            </a:pPr>
            <a:r>
              <a:rPr altLang="ja-JP" sz="2400" lang="en-GB"/>
              <a:t>Save your work as webpage.html on the desktop. Make sure that the </a:t>
            </a:r>
            <a:r>
              <a:rPr altLang="ja-JP" sz="2400" i="1" lang="en-GB"/>
              <a:t>Save As Type</a:t>
            </a:r>
            <a:r>
              <a:rPr altLang="ja-JP" sz="2400" lang="en-GB"/>
              <a:t> box reads “All Files” before clicking the save button in order to avoid saving a text file with two extensions i.e. webpage.html.txt.</a:t>
            </a:r>
          </a:p>
        </p:txBody>
      </p:sp>
    </p:spTree>
  </p:cSld>
  <p:clrMapOvr>
    <a:masterClrMapping/>
  </p:clrMapOvr>
  <p:transition spd="slow" advClick="1">
    <p:wipe dir="l"/>
  </p:transition>
</p:sld>
</file>

<file path=ppt/slides/slide98.xml><?xml version="1.0" encoding="utf-8"?>
<p:sld xmlns:a="http://schemas.openxmlformats.org/drawingml/2006/main" xmlns:r="http://schemas.openxmlformats.org/officeDocument/2006/relationships" xmlns:p="http://schemas.openxmlformats.org/presentationml/2006/main" show="1" showMasterSp="1">
  <p:cSld>
    <p:spTree>
      <p:nvGrpSpPr>
        <p:cNvPr id="265" name=""/>
        <p:cNvGrpSpPr/>
        <p:nvPr/>
      </p:nvGrpSpPr>
      <p:grpSpPr>
        <a:xfrm rot="0">
          <a:off x="0" y="0"/>
          <a:ext cx="0" cy="0"/>
          <a:chOff x="0" y="0"/>
          <a:chExt cx="0" cy="0"/>
        </a:xfrm>
      </p:grpSpPr>
      <p:sp>
        <p:nvSpPr>
          <p:cNvPr id="1049061" name="Rectangle 4"/>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Practical activity 1-2</a:t>
            </a:r>
          </a:p>
        </p:txBody>
      </p:sp>
      <p:sp>
        <p:nvSpPr>
          <p:cNvPr id="1049062" name="Rectangle 6"/>
          <p:cNvSpPr/>
          <p:nvPr>
            <p:ph type="body" sz="half" idx="4294967295"/>
          </p:nvPr>
        </p:nvSpPr>
        <p:spPr>
          <a:xfrm rot="0">
            <a:off x="4648200" y="1981200"/>
            <a:ext cx="44958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indent="-381000" lvl="0" marL="381000">
              <a:lnSpc>
                <a:spcPct val="80000"/>
              </a:lnSpc>
              <a:buFont typeface="Wingdings" pitchFamily="2" charset="2"/>
              <a:buAutoNum type="arabicPeriod" startAt="4"/>
            </a:pPr>
            <a:r>
              <a:rPr altLang="ja-JP" sz="2200" lang="en-GB"/>
              <a:t>Close your text editor. Notice that your file on the desktop has the icon of the default web browser installed on your computer. Double click it to view the web page! Figure right shows a sample of the display expected when the file is loaded to the browser. If you have a colour monitor, it should look as below only that it will have black bold text on a red background!</a:t>
            </a:r>
          </a:p>
          <a:p>
            <a:pPr eaLnBrk="1" hangingPunct="1" indent="-381000" lvl="0" marL="381000">
              <a:lnSpc>
                <a:spcPct val="80000"/>
              </a:lnSpc>
              <a:buFont typeface="Wingdings" pitchFamily="2" charset="2"/>
              <a:buAutoNum type="arabicPeriod" startAt="4"/>
            </a:pPr>
            <a:r>
              <a:rPr altLang="ja-JP" sz="2200" lang="en-GB"/>
              <a:t>Check your program and change your background to blue, save then click the refresh button. What happens?</a:t>
            </a:r>
          </a:p>
        </p:txBody>
      </p:sp>
      <p:pic>
        <p:nvPicPr>
          <p:cNvPr id="2097163" name="Picture 7" descr="practical activity"/>
          <p:cNvPicPr>
            <a:picLocks/>
          </p:cNvPicPr>
          <p:nvPr>
            <p:ph sz="half" idx="4294967295"/>
          </p:nvPr>
        </p:nvPicPr>
        <p:blipFill>
          <a:blip xmlns:r="http://schemas.openxmlformats.org/officeDocument/2006/relationships" r:embed="rId1"/>
          <a:srcRect l="0" t="0" r="0" b="0"/>
          <a:stretch>
            <a:fillRect/>
          </a:stretch>
        </p:blipFill>
        <p:spPr>
          <a:xfrm rot="0">
            <a:off x="107950" y="2409825"/>
            <a:ext cx="4572000" cy="3429000"/>
          </a:xfrm>
          <a:prstGeom prst="rect"/>
          <a:noFill/>
          <a:ln>
            <a:noFill/>
          </a:ln>
        </p:spPr>
      </p:pic>
    </p:spTree>
  </p:cSld>
  <p:clrMapOvr>
    <a:masterClrMapping/>
  </p:clrMapOvr>
  <p:transition spd="slow" advClick="1">
    <p:wipe dir="l"/>
  </p:transition>
</p:sld>
</file>

<file path=ppt/slides/slide99.xml><?xml version="1.0" encoding="utf-8"?>
<p:sld xmlns:a="http://schemas.openxmlformats.org/drawingml/2006/main" xmlns:r="http://schemas.openxmlformats.org/officeDocument/2006/relationships" xmlns:p="http://schemas.openxmlformats.org/presentationml/2006/main" show="1" showMasterSp="1">
  <p:cSld>
    <p:spTree>
      <p:nvGrpSpPr>
        <p:cNvPr id="266" name=""/>
        <p:cNvGrpSpPr/>
        <p:nvPr/>
      </p:nvGrpSpPr>
      <p:grpSpPr>
        <a:xfrm rot="0">
          <a:off x="0" y="0"/>
          <a:ext cx="0" cy="0"/>
          <a:chOff x="0" y="0"/>
          <a:chExt cx="0" cy="0"/>
        </a:xfrm>
      </p:grpSpPr>
      <p:sp>
        <p:nvSpPr>
          <p:cNvPr id="104906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Review questions 1</a:t>
            </a:r>
          </a:p>
        </p:txBody>
      </p:sp>
      <p:sp>
        <p:nvSpPr>
          <p:cNvPr id="1049064"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lvl="0">
              <a:lnSpc>
                <a:spcPct val="80000"/>
              </a:lnSpc>
              <a:buFont typeface="Wingdings" pitchFamily="2" charset="2"/>
              <a:buAutoNum type="arabicPeriod" startAt="1"/>
            </a:pPr>
            <a:r>
              <a:rPr altLang="ja-JP" sz="2000" lang="en-GB"/>
              <a:t>Define the term computer program.</a:t>
            </a:r>
          </a:p>
          <a:p>
            <a:pPr eaLnBrk="1" hangingPunct="1" lvl="0">
              <a:lnSpc>
                <a:spcPct val="80000"/>
              </a:lnSpc>
              <a:buFont typeface="Wingdings" pitchFamily="2" charset="2"/>
              <a:buAutoNum type="arabicPeriod" startAt="1"/>
            </a:pPr>
            <a:r>
              <a:rPr altLang="ja-JP" sz="2000" lang="en-GB">
                <a:solidFill>
                  <a:srgbClr val="FF0000"/>
                </a:solidFill>
              </a:rPr>
              <a:t>What is programming?</a:t>
            </a:r>
          </a:p>
          <a:p>
            <a:pPr eaLnBrk="1" hangingPunct="1" lvl="0">
              <a:lnSpc>
                <a:spcPct val="80000"/>
              </a:lnSpc>
              <a:buFont typeface="Wingdings" pitchFamily="2" charset="2"/>
              <a:buAutoNum type="arabicPeriod" startAt="1"/>
            </a:pPr>
            <a:r>
              <a:rPr altLang="ja-JP" sz="2000" lang="en-GB"/>
              <a:t>State three advantages of high level languages over low level languages.</a:t>
            </a:r>
          </a:p>
          <a:p>
            <a:pPr eaLnBrk="1" hangingPunct="1" lvl="0">
              <a:lnSpc>
                <a:spcPct val="80000"/>
              </a:lnSpc>
              <a:buFont typeface="Wingdings" pitchFamily="2" charset="2"/>
              <a:buAutoNum type="arabicPeriod" startAt="1"/>
            </a:pPr>
            <a:r>
              <a:rPr altLang="ja-JP" sz="2000" lang="en-GB">
                <a:solidFill>
                  <a:srgbClr val="FF0000"/>
                </a:solidFill>
              </a:rPr>
              <a:t>List four examples of languages and for each, state its most appropriate application area.</a:t>
            </a:r>
          </a:p>
          <a:p>
            <a:pPr eaLnBrk="1" hangingPunct="1" lvl="0">
              <a:lnSpc>
                <a:spcPct val="80000"/>
              </a:lnSpc>
              <a:buFont typeface="Wingdings" pitchFamily="2" charset="2"/>
              <a:buAutoNum type="arabicPeriod" startAt="1"/>
            </a:pPr>
            <a:r>
              <a:rPr altLang="ja-JP" sz="2000" lang="en-GB"/>
              <a:t>Why is an executable file unique when compared to any other file?</a:t>
            </a:r>
          </a:p>
          <a:p>
            <a:pPr eaLnBrk="1" hangingPunct="1" lvl="0">
              <a:lnSpc>
                <a:spcPct val="80000"/>
              </a:lnSpc>
              <a:buFont typeface="Wingdings" pitchFamily="2" charset="2"/>
              <a:buAutoNum type="arabicPeriod" startAt="1"/>
            </a:pPr>
            <a:r>
              <a:rPr altLang="ja-JP" sz="2000" lang="en-GB">
                <a:solidFill>
                  <a:srgbClr val="FF0000"/>
                </a:solidFill>
              </a:rPr>
              <a:t>Differentiate between a compiler and an interpreter. Why did early computers work well with interpreters?</a:t>
            </a:r>
          </a:p>
          <a:p>
            <a:pPr eaLnBrk="1" hangingPunct="1" lvl="0">
              <a:lnSpc>
                <a:spcPct val="80000"/>
              </a:lnSpc>
              <a:buFont typeface="Wingdings" pitchFamily="2" charset="2"/>
              <a:buAutoNum type="arabicPeriod" startAt="1"/>
            </a:pPr>
            <a:r>
              <a:rPr altLang="ja-JP" sz="2000" lang="en-GB"/>
              <a:t>List the various examples of programming languages per generation.</a:t>
            </a:r>
          </a:p>
          <a:p>
            <a:pPr eaLnBrk="1" hangingPunct="1" lvl="0">
              <a:lnSpc>
                <a:spcPct val="80000"/>
              </a:lnSpc>
              <a:buFont typeface="Wingdings" pitchFamily="2" charset="2"/>
              <a:buAutoNum type="arabicPeriod" startAt="1"/>
            </a:pPr>
            <a:r>
              <a:rPr altLang="ja-JP" sz="2000" lang="en-GB">
                <a:solidFill>
                  <a:srgbClr val="FF0000"/>
                </a:solidFill>
              </a:rPr>
              <a:t>State one advantage of machine language over the other languages.</a:t>
            </a:r>
          </a:p>
          <a:p>
            <a:pPr eaLnBrk="1" hangingPunct="1" lvl="0">
              <a:lnSpc>
                <a:spcPct val="80000"/>
              </a:lnSpc>
              <a:buFont typeface="Wingdings" pitchFamily="2" charset="2"/>
              <a:buAutoNum type="arabicPeriod" startAt="1"/>
            </a:pPr>
            <a:r>
              <a:rPr altLang="ja-JP" sz="2000" lang="en-GB"/>
              <a:t>Write the following in full</a:t>
            </a:r>
          </a:p>
          <a:p>
            <a:pPr eaLnBrk="1" hangingPunct="1" indent="-457200" lvl="1" marL="762000">
              <a:lnSpc>
                <a:spcPct val="80000"/>
              </a:lnSpc>
              <a:buFont typeface="Wingdings" pitchFamily="2" charset="2"/>
              <a:buAutoNum type="alphaUcParenR" startAt="1"/>
            </a:pPr>
            <a:r>
              <a:rPr altLang="ja-JP" sz="2000" lang="en-GB">
                <a:solidFill>
                  <a:srgbClr val="FF0000"/>
                </a:solidFill>
              </a:rPr>
              <a:t>HTML</a:t>
            </a:r>
          </a:p>
          <a:p>
            <a:pPr eaLnBrk="1" hangingPunct="1" indent="-457200" lvl="1" marL="762000">
              <a:lnSpc>
                <a:spcPct val="80000"/>
              </a:lnSpc>
              <a:buFont typeface="Wingdings" pitchFamily="2" charset="2"/>
              <a:buAutoNum type="alphaUcParenR" startAt="1"/>
            </a:pPr>
            <a:r>
              <a:rPr altLang="ja-JP" sz="2000" lang="en-GB"/>
              <a:t>OOP</a:t>
            </a:r>
          </a:p>
          <a:p>
            <a:pPr eaLnBrk="1" hangingPunct="1" lvl="0">
              <a:lnSpc>
                <a:spcPct val="80000"/>
              </a:lnSpc>
              <a:buFont typeface="Wingdings" pitchFamily="2" charset="2"/>
              <a:buAutoNum type="arabicPeriod" startAt="1"/>
            </a:pPr>
            <a:r>
              <a:rPr altLang="ja-JP" sz="2000" lang="en-GB">
                <a:solidFill>
                  <a:srgbClr val="FF0000"/>
                </a:solidFill>
              </a:rPr>
              <a:t>Distinguish between source program and object code in programming.</a:t>
            </a:r>
          </a:p>
          <a:p>
            <a:pPr eaLnBrk="1" hangingPunct="1" lvl="0">
              <a:lnSpc>
                <a:spcPct val="80000"/>
              </a:lnSpc>
              <a:buFont typeface="Wingdings" pitchFamily="2" charset="2"/>
              <a:buAutoNum type="arabicPeriod" startAt="1"/>
            </a:pPr>
            <a:r>
              <a:rPr altLang="ja-JP" sz="2000" lang="en-US"/>
              <a:t>Define the term encapsulation as used in object oriented programming.</a:t>
            </a:r>
          </a:p>
        </p:txBody>
      </p:sp>
    </p:spTree>
  </p:cSld>
  <p:clrMapOvr>
    <a:masterClrMapping/>
  </p:clrMapOvr>
  <p:transition spd="slow" advClick="1">
    <p:wipe dir="l"/>
  </p:transition>
</p:sld>
</file>

<file path=ppt/slides/slide100.xml><?xml version="1.0" encoding="utf-8"?>
<p:sld xmlns:a="http://schemas.openxmlformats.org/drawingml/2006/main" xmlns:r="http://schemas.openxmlformats.org/officeDocument/2006/relationships" xmlns:p="http://schemas.openxmlformats.org/presentationml/2006/main" show="1" showMasterSp="1">
  <p:cSld>
    <p:spTree>
      <p:nvGrpSpPr>
        <p:cNvPr id="267" name=""/>
        <p:cNvGrpSpPr/>
        <p:nvPr/>
      </p:nvGrpSpPr>
      <p:grpSpPr>
        <a:xfrm rot="0">
          <a:off x="0" y="0"/>
          <a:ext cx="0" cy="0"/>
          <a:chOff x="0" y="0"/>
          <a:chExt cx="0" cy="0"/>
        </a:xfrm>
      </p:grpSpPr>
      <p:sp>
        <p:nvSpPr>
          <p:cNvPr id="104906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Answer of review questions 1-1</a:t>
            </a:r>
          </a:p>
        </p:txBody>
      </p:sp>
      <p:sp>
        <p:nvSpPr>
          <p:cNvPr id="1049066" name="Rectangle 3"/>
          <p:cNvSpPr/>
          <p:nvPr>
            <p:ph type="body" sz="full" idx="4294967295"/>
          </p:nvPr>
        </p:nvSpPr>
        <p:spPr>
          <a:xfrm rot="0">
            <a:off x="0" y="1844675"/>
            <a:ext cx="9144000" cy="5013325"/>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381000" lvl="0" marL="381000">
              <a:lnSpc>
                <a:spcPct val="80000"/>
              </a:lnSpc>
              <a:buFont typeface="Wingdings" pitchFamily="2" charset="2"/>
              <a:buAutoNum type="arabicPeriod" startAt="1"/>
            </a:pPr>
            <a:r>
              <a:rPr altLang="ja-JP" sz="2000" lang="en-GB"/>
              <a:t>A computer program is a set of instructions that directs a computer on how to process a particular task.</a:t>
            </a:r>
          </a:p>
          <a:p>
            <a:pPr eaLnBrk="1" hangingPunct="1" indent="-381000" lvl="0" marL="381000">
              <a:lnSpc>
                <a:spcPct val="80000"/>
              </a:lnSpc>
              <a:buFont typeface="Wingdings" pitchFamily="2" charset="2"/>
              <a:buAutoNum type="arabicPeriod" startAt="1"/>
            </a:pPr>
            <a:r>
              <a:rPr altLang="ja-JP" sz="2000" lang="en-GB">
                <a:solidFill>
                  <a:srgbClr val="FF0000"/>
                </a:solidFill>
              </a:rPr>
              <a:t>Programming is the writing of computer programs.</a:t>
            </a:r>
          </a:p>
          <a:p>
            <a:pPr eaLnBrk="1" hangingPunct="1" indent="-381000" lvl="0" marL="381000">
              <a:lnSpc>
                <a:spcPct val="80000"/>
              </a:lnSpc>
              <a:buFont typeface="Wingdings" pitchFamily="2" charset="2"/>
              <a:buAutoNum type="arabicPeriod" startAt="1"/>
            </a:pPr>
            <a:r>
              <a:rPr altLang="ja-JP" sz="2000" lang="en-GB"/>
              <a:t>A). Easier to learn and use.</a:t>
            </a:r>
          </a:p>
          <a:p>
            <a:pPr eaLnBrk="1" hangingPunct="1" indent="-381000" lvl="0" marL="381000">
              <a:lnSpc>
                <a:spcPct val="80000"/>
              </a:lnSpc>
              <a:buNone/>
            </a:pPr>
            <a:r>
              <a:rPr altLang="ja-JP" sz="2000" lang="en-GB"/>
              <a:t>	</a:t>
            </a:r>
            <a:r>
              <a:rPr altLang="ja-JP" sz="2000" lang="en-GB">
                <a:solidFill>
                  <a:srgbClr val="FF0000"/>
                </a:solidFill>
              </a:rPr>
              <a:t>B). Portable.</a:t>
            </a:r>
          </a:p>
          <a:p>
            <a:pPr eaLnBrk="1" hangingPunct="1" indent="-381000" lvl="0" marL="381000">
              <a:lnSpc>
                <a:spcPct val="80000"/>
              </a:lnSpc>
              <a:buNone/>
            </a:pPr>
            <a:r>
              <a:rPr altLang="ja-JP" sz="2000" lang="en-GB"/>
              <a:t>	C). Flexible.</a:t>
            </a:r>
          </a:p>
          <a:p>
            <a:pPr eaLnBrk="1" hangingPunct="1" indent="-381000" lvl="0" marL="381000">
              <a:lnSpc>
                <a:spcPct val="80000"/>
              </a:lnSpc>
              <a:buNone/>
            </a:pPr>
            <a:r>
              <a:rPr altLang="ja-JP" sz="2000" lang="en-GB"/>
              <a:t>	</a:t>
            </a:r>
            <a:r>
              <a:rPr altLang="ja-JP" sz="2000" lang="en-GB">
                <a:solidFill>
                  <a:srgbClr val="FF0000"/>
                </a:solidFill>
              </a:rPr>
              <a:t>D). Easier to correct errors.</a:t>
            </a:r>
          </a:p>
          <a:p>
            <a:pPr eaLnBrk="1" hangingPunct="1" indent="-381000" lvl="0" marL="381000">
              <a:lnSpc>
                <a:spcPct val="80000"/>
              </a:lnSpc>
              <a:buFont typeface="Wingdings" pitchFamily="2" charset="2"/>
              <a:buAutoNum type="arabicPeriod" startAt="4"/>
            </a:pPr>
            <a:r>
              <a:rPr altLang="ja-JP" sz="2000" lang="en-GB"/>
              <a:t>A). FORTRAN – used for developing business oriented programs.</a:t>
            </a:r>
          </a:p>
          <a:p>
            <a:pPr eaLnBrk="1" hangingPunct="1" indent="-381000" lvl="0" marL="381000">
              <a:lnSpc>
                <a:spcPct val="80000"/>
              </a:lnSpc>
              <a:buNone/>
            </a:pPr>
            <a:r>
              <a:rPr altLang="ja-JP" sz="2000" lang="en-GB"/>
              <a:t>	</a:t>
            </a:r>
            <a:r>
              <a:rPr altLang="ja-JP" sz="2000" lang="en-GB">
                <a:solidFill>
                  <a:srgbClr val="FF0000"/>
                </a:solidFill>
              </a:rPr>
              <a:t>B). COBOL – designed for developing business oriented programs.</a:t>
            </a:r>
          </a:p>
          <a:p>
            <a:pPr eaLnBrk="1" hangingPunct="1" indent="-381000" lvl="0" marL="381000">
              <a:lnSpc>
                <a:spcPct val="80000"/>
              </a:lnSpc>
              <a:buNone/>
            </a:pPr>
            <a:r>
              <a:rPr altLang="ja-JP" sz="2000" lang="en-GB"/>
              <a:t>	C). Pascal – mostly used as a teaching tool in structured programming.</a:t>
            </a:r>
          </a:p>
          <a:p>
            <a:pPr eaLnBrk="1" hangingPunct="1" indent="-381000" lvl="0" marL="381000">
              <a:lnSpc>
                <a:spcPct val="80000"/>
              </a:lnSpc>
              <a:buNone/>
            </a:pPr>
            <a:r>
              <a:rPr altLang="ja-JP" sz="2000" lang="en-GB">
                <a:solidFill>
                  <a:srgbClr val="FF0000"/>
                </a:solidFill>
              </a:rPr>
              <a:t>	D). C – mostly used to create system software such as operating systems.</a:t>
            </a:r>
          </a:p>
          <a:p>
            <a:pPr eaLnBrk="1" hangingPunct="1" indent="-381000" lvl="0" marL="381000">
              <a:lnSpc>
                <a:spcPct val="80000"/>
              </a:lnSpc>
              <a:buNone/>
            </a:pPr>
            <a:r>
              <a:rPr altLang="ja-JP" sz="2000" lang="en-GB"/>
              <a:t>	E). Ada – suitable for developing real-time and industrial systems.</a:t>
            </a:r>
          </a:p>
          <a:p>
            <a:pPr eaLnBrk="1" hangingPunct="1" indent="-381000" lvl="0" marL="381000">
              <a:lnSpc>
                <a:spcPct val="80000"/>
              </a:lnSpc>
              <a:buFont typeface="Wingdings" pitchFamily="2" charset="2"/>
              <a:buAutoNum type="arabicPeriod" startAt="5"/>
            </a:pPr>
            <a:r>
              <a:rPr altLang="ja-JP" sz="2000" lang="en-GB">
                <a:solidFill>
                  <a:srgbClr val="FF0000"/>
                </a:solidFill>
              </a:rPr>
              <a:t>It is the main file that is used to start the program.</a:t>
            </a:r>
          </a:p>
          <a:p>
            <a:pPr eaLnBrk="1" hangingPunct="1" indent="-381000" lvl="0" marL="381000">
              <a:lnSpc>
                <a:spcPct val="80000"/>
              </a:lnSpc>
              <a:buFont typeface="Wingdings" pitchFamily="2" charset="2"/>
              <a:buAutoNum type="arabicPeriod" startAt="5"/>
            </a:pPr>
            <a:r>
              <a:rPr altLang="ja-JP" sz="2000" lang="en-US"/>
              <a:t>A complier translates the entire source program into machine readable form while an interpreter translates the source program to machine language line-by-line. Interpreters were used on early computers due to memory limitations.</a:t>
            </a:r>
          </a:p>
        </p:txBody>
      </p:sp>
    </p:spTree>
  </p:cSld>
  <p:clrMapOvr>
    <a:masterClrMapping/>
  </p:clrMapOvr>
  <p:transition spd="slow" advClick="1">
    <p:wipe dir="l"/>
  </p:transition>
</p:sld>
</file>

<file path=ppt/slides/slide101.xml><?xml version="1.0" encoding="utf-8"?>
<p:sld xmlns:a="http://schemas.openxmlformats.org/drawingml/2006/main" xmlns:r="http://schemas.openxmlformats.org/officeDocument/2006/relationships" xmlns:p="http://schemas.openxmlformats.org/presentationml/2006/main" show="1" showMasterSp="1">
  <p:cSld>
    <p:spTree>
      <p:nvGrpSpPr>
        <p:cNvPr id="268" name=""/>
        <p:cNvGrpSpPr/>
        <p:nvPr/>
      </p:nvGrpSpPr>
      <p:grpSpPr>
        <a:xfrm rot="0">
          <a:off x="0" y="0"/>
          <a:ext cx="0" cy="0"/>
          <a:chOff x="0" y="0"/>
          <a:chExt cx="0" cy="0"/>
        </a:xfrm>
      </p:grpSpPr>
      <p:sp>
        <p:nvSpPr>
          <p:cNvPr id="104906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Answer of review questions 1-2</a:t>
            </a:r>
          </a:p>
        </p:txBody>
      </p:sp>
      <p:sp>
        <p:nvSpPr>
          <p:cNvPr id="1049068"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381000" lvl="0" marL="381000">
              <a:lnSpc>
                <a:spcPct val="80000"/>
              </a:lnSpc>
              <a:buFont typeface="Wingdings" pitchFamily="2" charset="2"/>
              <a:buAutoNum type="arabicPeriod" startAt="7"/>
            </a:pPr>
            <a:r>
              <a:rPr altLang="ja-JP" sz="2000" lang="en-GB"/>
              <a:t>A). First generation – machine languages.</a:t>
            </a:r>
          </a:p>
          <a:p>
            <a:pPr eaLnBrk="1" hangingPunct="1" indent="-381000" lvl="0" marL="381000">
              <a:lnSpc>
                <a:spcPct val="80000"/>
              </a:lnSpc>
              <a:buNone/>
            </a:pPr>
            <a:r>
              <a:rPr altLang="ja-JP" sz="2000" lang="en-GB"/>
              <a:t>	</a:t>
            </a:r>
            <a:r>
              <a:rPr altLang="ja-JP" sz="2000" lang="en-GB">
                <a:solidFill>
                  <a:srgbClr val="FF0000"/>
                </a:solidFill>
              </a:rPr>
              <a:t>B). Second generation – assembly languages.</a:t>
            </a:r>
          </a:p>
          <a:p>
            <a:pPr eaLnBrk="1" hangingPunct="1" indent="-381000" lvl="0" marL="381000">
              <a:lnSpc>
                <a:spcPct val="80000"/>
              </a:lnSpc>
              <a:buNone/>
            </a:pPr>
            <a:r>
              <a:rPr altLang="ja-JP" sz="2000" lang="en-GB"/>
              <a:t>	C). Third generation – Pascal, C, COBOL, BASIC, FOTRAN, Ada etc.</a:t>
            </a:r>
          </a:p>
          <a:p>
            <a:pPr eaLnBrk="1" hangingPunct="1" indent="-381000" lvl="0" marL="381000">
              <a:lnSpc>
                <a:spcPct val="80000"/>
              </a:lnSpc>
              <a:buNone/>
            </a:pPr>
            <a:r>
              <a:rPr altLang="ja-JP" sz="2000" lang="en-GB"/>
              <a:t>	</a:t>
            </a:r>
            <a:r>
              <a:rPr altLang="ja-JP" sz="2000" lang="en-GB">
                <a:solidFill>
                  <a:srgbClr val="FF0000"/>
                </a:solidFill>
              </a:rPr>
              <a:t>D). Fourth generation – Visual Basic, Delphi Pascal, Visual COBOL etc.</a:t>
            </a:r>
          </a:p>
          <a:p>
            <a:pPr eaLnBrk="1" hangingPunct="1" indent="-381000" lvl="0" marL="381000">
              <a:lnSpc>
                <a:spcPct val="80000"/>
              </a:lnSpc>
              <a:buNone/>
            </a:pPr>
            <a:r>
              <a:rPr altLang="ja-JP" sz="2000" lang="en-GB"/>
              <a:t>	E). Fifth generation languages – PROLOG, Mercury, LISP, OCCAM etc.</a:t>
            </a:r>
          </a:p>
          <a:p>
            <a:pPr eaLnBrk="1" hangingPunct="1" indent="-381000" lvl="0" marL="381000">
              <a:lnSpc>
                <a:spcPct val="80000"/>
              </a:lnSpc>
              <a:buFont typeface="Wingdings" pitchFamily="2" charset="2"/>
              <a:buAutoNum type="arabicPeriod" startAt="8"/>
            </a:pPr>
            <a:r>
              <a:rPr altLang="ja-JP" sz="2000" lang="en-GB">
                <a:solidFill>
                  <a:srgbClr val="FF0000"/>
                </a:solidFill>
              </a:rPr>
              <a:t>A). The processor executes them faster.</a:t>
            </a:r>
          </a:p>
          <a:p>
            <a:pPr eaLnBrk="1" hangingPunct="1" indent="-381000" lvl="0" marL="381000">
              <a:lnSpc>
                <a:spcPct val="80000"/>
              </a:lnSpc>
              <a:buNone/>
            </a:pPr>
            <a:r>
              <a:rPr altLang="ja-JP" sz="2000" lang="en-GB"/>
              <a:t>	B). They are more stable.</a:t>
            </a:r>
          </a:p>
          <a:p>
            <a:pPr eaLnBrk="1" hangingPunct="1" indent="-381000" lvl="0" marL="381000">
              <a:lnSpc>
                <a:spcPct val="80000"/>
              </a:lnSpc>
              <a:buFont typeface="Wingdings" pitchFamily="2" charset="2"/>
              <a:buAutoNum type="arabicPeriod" startAt="9"/>
            </a:pPr>
            <a:r>
              <a:rPr altLang="ja-JP" sz="2000" lang="en-GB">
                <a:solidFill>
                  <a:srgbClr val="FF0000"/>
                </a:solidFill>
              </a:rPr>
              <a:t>A). HTML – Hypertext Markup Language.</a:t>
            </a:r>
          </a:p>
          <a:p>
            <a:pPr eaLnBrk="1" hangingPunct="1" indent="-381000" lvl="0" marL="381000">
              <a:lnSpc>
                <a:spcPct val="80000"/>
              </a:lnSpc>
              <a:buNone/>
            </a:pPr>
            <a:r>
              <a:rPr altLang="ja-JP" sz="2000" lang="en-GB"/>
              <a:t>	B). OOP – Object Oriented Programming language</a:t>
            </a:r>
          </a:p>
          <a:p>
            <a:pPr eaLnBrk="1" hangingPunct="1" indent="-381000" lvl="0" marL="381000">
              <a:lnSpc>
                <a:spcPct val="80000"/>
              </a:lnSpc>
              <a:buFont typeface="Wingdings" pitchFamily="2" charset="2"/>
              <a:buAutoNum type="arabicPeriod" startAt="10"/>
            </a:pPr>
            <a:r>
              <a:rPr altLang="ja-JP" sz="2000" lang="en-GB">
                <a:solidFill>
                  <a:srgbClr val="FF0000"/>
                </a:solidFill>
              </a:rPr>
              <a:t>Source program refers to a program that is not yet translated while object code refers to the program code that is in machine readable form.</a:t>
            </a:r>
          </a:p>
          <a:p>
            <a:pPr eaLnBrk="1" hangingPunct="1" indent="-381000" lvl="0" marL="381000">
              <a:lnSpc>
                <a:spcPct val="80000"/>
              </a:lnSpc>
              <a:buFont typeface="Wingdings" pitchFamily="2" charset="2"/>
              <a:buAutoNum type="arabicPeriod" startAt="10"/>
            </a:pPr>
            <a:r>
              <a:rPr altLang="ja-JP" sz="2000" lang="en-US"/>
              <a:t>Encapsulation refers to the process of joining data and instruction together to form an object.</a:t>
            </a:r>
          </a:p>
        </p:txBody>
      </p:sp>
    </p:spTree>
  </p:cSld>
  <p:clrMapOvr>
    <a:masterClrMapping/>
  </p:clrMapOvr>
  <p:transition spd="slow" advClick="1">
    <p:wipe dir="l"/>
  </p:transition>
</p:sld>
</file>

<file path=ppt/slides/slide102.xml><?xml version="1.0" encoding="utf-8"?>
<p:sld xmlns:a="http://schemas.openxmlformats.org/drawingml/2006/main" xmlns:r="http://schemas.openxmlformats.org/officeDocument/2006/relationships" xmlns:p="http://schemas.openxmlformats.org/presentationml/2006/main" show="1" showMasterSp="1">
  <p:cSld>
    <p:spTree>
      <p:nvGrpSpPr>
        <p:cNvPr id="269" name=""/>
        <p:cNvGrpSpPr/>
        <p:nvPr/>
      </p:nvGrpSpPr>
      <p:grpSpPr>
        <a:xfrm rot="0">
          <a:off x="0" y="0"/>
          <a:ext cx="0" cy="0"/>
          <a:chOff x="0" y="0"/>
          <a:chExt cx="0" cy="0"/>
        </a:xfrm>
      </p:grpSpPr>
      <p:sp>
        <p:nvSpPr>
          <p:cNvPr id="104906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Review questions 2</a:t>
            </a:r>
          </a:p>
        </p:txBody>
      </p:sp>
      <p:sp>
        <p:nvSpPr>
          <p:cNvPr id="1049070" name="Rectangle 3"/>
          <p:cNvSpPr/>
          <p:nvPr>
            <p:ph type="body" sz="full" idx="4294967295"/>
          </p:nvPr>
        </p:nvSpPr>
        <p:spPr>
          <a:xfrm rot="0">
            <a:off x="250825" y="1981200"/>
            <a:ext cx="864235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533400" lvl="0" marL="533400">
              <a:lnSpc>
                <a:spcPct val="80000"/>
              </a:lnSpc>
              <a:buFont typeface="Wingdings" pitchFamily="2" charset="2"/>
              <a:buAutoNum type="arabicPeriod" startAt="1"/>
            </a:pPr>
            <a:r>
              <a:rPr altLang="ja-JP" sz="2800" lang="en-GB"/>
              <a:t>Give one advantage of compiling a program rather than interpreting it.</a:t>
            </a:r>
          </a:p>
          <a:p>
            <a:pPr eaLnBrk="1" hangingPunct="1" indent="-533400" lvl="0" marL="533400">
              <a:lnSpc>
                <a:spcPct val="80000"/>
              </a:lnSpc>
              <a:buFont typeface="Wingdings" pitchFamily="2" charset="2"/>
              <a:buAutoNum type="arabicPeriod" startAt="1"/>
            </a:pPr>
            <a:r>
              <a:rPr altLang="ja-JP" sz="2800" lang="en-GB">
                <a:solidFill>
                  <a:srgbClr val="FF0000"/>
                </a:solidFill>
              </a:rPr>
              <a:t>Outline at least six stages of program development in their respective order.</a:t>
            </a:r>
          </a:p>
          <a:p>
            <a:pPr eaLnBrk="1" hangingPunct="1" indent="-533400" lvl="0" marL="533400">
              <a:lnSpc>
                <a:spcPct val="80000"/>
              </a:lnSpc>
              <a:buFont typeface="Wingdings" pitchFamily="2" charset="2"/>
              <a:buAutoNum type="arabicPeriod" startAt="1"/>
            </a:pPr>
            <a:r>
              <a:rPr altLang="ja-JP" sz="2800" lang="en-GB"/>
              <a:t>Highlight two advantages of monolithic programs.</a:t>
            </a:r>
          </a:p>
          <a:p>
            <a:pPr eaLnBrk="1" hangingPunct="1" indent="-533400" lvl="0" marL="533400">
              <a:lnSpc>
                <a:spcPct val="80000"/>
              </a:lnSpc>
              <a:buFont typeface="Wingdings" pitchFamily="2" charset="2"/>
              <a:buAutoNum type="arabicPeriod" startAt="1"/>
            </a:pPr>
            <a:r>
              <a:rPr altLang="ja-JP" sz="2800" lang="en-GB">
                <a:solidFill>
                  <a:srgbClr val="FF0000"/>
                </a:solidFill>
              </a:rPr>
              <a:t>State two advantages of modular programming.</a:t>
            </a:r>
          </a:p>
          <a:p>
            <a:pPr eaLnBrk="1" hangingPunct="1" indent="-533400" lvl="0" marL="533400">
              <a:lnSpc>
                <a:spcPct val="80000"/>
              </a:lnSpc>
              <a:buFont typeface="Wingdings" pitchFamily="2" charset="2"/>
              <a:buAutoNum type="arabicPeriod" startAt="1"/>
            </a:pPr>
            <a:r>
              <a:rPr altLang="ja-JP" sz="2800" lang="en-GB"/>
              <a:t>In what stage of the development does program documentation fall? Justify your answer.</a:t>
            </a:r>
          </a:p>
          <a:p>
            <a:pPr eaLnBrk="1" hangingPunct="1" indent="-533400" lvl="0" marL="533400">
              <a:lnSpc>
                <a:spcPct val="80000"/>
              </a:lnSpc>
              <a:buFont typeface="Wingdings" pitchFamily="2" charset="2"/>
              <a:buAutoNum type="arabicPeriod" startAt="1"/>
            </a:pPr>
            <a:r>
              <a:rPr altLang="ja-JP" sz="2800" lang="en-GB">
                <a:solidFill>
                  <a:srgbClr val="FF0000"/>
                </a:solidFill>
              </a:rPr>
              <a:t>Differentiate between a flowchart and pseudocode.</a:t>
            </a:r>
          </a:p>
          <a:p>
            <a:pPr eaLnBrk="1" hangingPunct="1" indent="-533400" lvl="0" marL="533400">
              <a:lnSpc>
                <a:spcPct val="80000"/>
              </a:lnSpc>
              <a:buFont typeface="Wingdings" pitchFamily="2" charset="2"/>
              <a:buAutoNum type="arabicPeriod" startAt="1"/>
            </a:pPr>
            <a:r>
              <a:rPr altLang="ja-JP" sz="2800" lang="en-GB"/>
              <a:t>What is a program bug?</a:t>
            </a:r>
          </a:p>
          <a:p>
            <a:pPr eaLnBrk="1" hangingPunct="1" indent="-533400" lvl="0" marL="533400">
              <a:lnSpc>
                <a:spcPct val="80000"/>
              </a:lnSpc>
              <a:buFont typeface="Wingdings" pitchFamily="2" charset="2"/>
              <a:buAutoNum type="arabicPeriod" startAt="1"/>
            </a:pPr>
            <a:r>
              <a:rPr altLang="ja-JP" sz="2800" lang="en-US">
                <a:solidFill>
                  <a:srgbClr val="FF0000"/>
                </a:solidFill>
              </a:rPr>
              <a:t>Explain why it is important to test a program before implementing it.</a:t>
            </a:r>
          </a:p>
        </p:txBody>
      </p:sp>
    </p:spTree>
  </p:cSld>
  <p:clrMapOvr>
    <a:masterClrMapping/>
  </p:clrMapOvr>
  <p:transition spd="slow" advClick="1">
    <p:wipe dir="l"/>
  </p:transition>
</p:sld>
</file>

<file path=ppt/slides/slide103.xml><?xml version="1.0" encoding="utf-8"?>
<p:sld xmlns:a="http://schemas.openxmlformats.org/drawingml/2006/main" xmlns:r="http://schemas.openxmlformats.org/officeDocument/2006/relationships" xmlns:p="http://schemas.openxmlformats.org/presentationml/2006/main" show="1" showMasterSp="1">
  <p:cSld>
    <p:spTree>
      <p:nvGrpSpPr>
        <p:cNvPr id="270" name=""/>
        <p:cNvGrpSpPr/>
        <p:nvPr/>
      </p:nvGrpSpPr>
      <p:grpSpPr>
        <a:xfrm rot="0">
          <a:off x="0" y="0"/>
          <a:ext cx="0" cy="0"/>
          <a:chOff x="0" y="0"/>
          <a:chExt cx="0" cy="0"/>
        </a:xfrm>
      </p:grpSpPr>
      <p:sp>
        <p:nvSpPr>
          <p:cNvPr id="104907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Answer of review questions 2-1</a:t>
            </a:r>
          </a:p>
        </p:txBody>
      </p:sp>
      <p:sp>
        <p:nvSpPr>
          <p:cNvPr id="1049072"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381000" lvl="0" marL="381000">
              <a:lnSpc>
                <a:spcPct val="80000"/>
              </a:lnSpc>
              <a:buFont typeface="Wingdings" pitchFamily="2" charset="2"/>
              <a:buAutoNum type="arabicPeriod" startAt="1"/>
            </a:pPr>
            <a:r>
              <a:rPr altLang="ja-JP" sz="2000" lang="en-GB"/>
              <a:t>A). Interpreters translate the source program one statement at a time while compilers translate the entire source code at once before execution.</a:t>
            </a:r>
          </a:p>
          <a:p>
            <a:pPr eaLnBrk="1" hangingPunct="1" indent="-381000" lvl="0" marL="381000">
              <a:lnSpc>
                <a:spcPct val="80000"/>
              </a:lnSpc>
              <a:buNone/>
            </a:pPr>
            <a:r>
              <a:rPr altLang="ja-JP" sz="2000" lang="en-GB"/>
              <a:t>	</a:t>
            </a:r>
            <a:r>
              <a:rPr altLang="ja-JP" sz="2000" lang="en-GB">
                <a:solidFill>
                  <a:srgbClr val="FF0000"/>
                </a:solidFill>
              </a:rPr>
              <a:t>B). Interpreters translate the program each time it runs hence slower than compiling. Compiled programs can be saved on a storage media. This means that it does not require any further transaction every time the program is run hence executes faster than interpreted programs.</a:t>
            </a:r>
          </a:p>
          <a:p>
            <a:pPr eaLnBrk="1" hangingPunct="1" indent="-381000" lvl="0" marL="381000">
              <a:lnSpc>
                <a:spcPct val="80000"/>
              </a:lnSpc>
              <a:buNone/>
            </a:pPr>
            <a:r>
              <a:rPr altLang="ja-JP" sz="2000" lang="en-GB"/>
              <a:t>	C). Interpreters translation takes less memory while compiled programs require more memory as the object code files are larger.</a:t>
            </a:r>
          </a:p>
          <a:p>
            <a:pPr eaLnBrk="1" hangingPunct="1" indent="-381000" lvl="0" marL="381000">
              <a:lnSpc>
                <a:spcPct val="80000"/>
              </a:lnSpc>
              <a:buFont typeface="Wingdings" pitchFamily="2" charset="2"/>
              <a:buAutoNum type="arabicPeriod" startAt="2"/>
            </a:pPr>
            <a:r>
              <a:rPr altLang="ja-JP" sz="2000" lang="en-GB">
                <a:solidFill>
                  <a:srgbClr val="FF0000"/>
                </a:solidFill>
              </a:rPr>
              <a:t>A). Problem recognition.</a:t>
            </a:r>
          </a:p>
          <a:p>
            <a:pPr eaLnBrk="1" hangingPunct="1" indent="-381000" lvl="0" marL="381000">
              <a:lnSpc>
                <a:spcPct val="80000"/>
              </a:lnSpc>
              <a:buNone/>
            </a:pPr>
            <a:r>
              <a:rPr altLang="ja-JP" sz="2000" lang="en-GB"/>
              <a:t>	B). Problem definition.</a:t>
            </a:r>
          </a:p>
          <a:p>
            <a:pPr eaLnBrk="1" hangingPunct="1" indent="-381000" lvl="0" marL="381000">
              <a:lnSpc>
                <a:spcPct val="80000"/>
              </a:lnSpc>
              <a:buNone/>
            </a:pPr>
            <a:r>
              <a:rPr altLang="ja-JP" sz="2000" lang="en-GB"/>
              <a:t>	</a:t>
            </a:r>
            <a:r>
              <a:rPr altLang="ja-JP" sz="2000" lang="en-GB">
                <a:solidFill>
                  <a:srgbClr val="FF0000"/>
                </a:solidFill>
              </a:rPr>
              <a:t>C). Program design.</a:t>
            </a:r>
          </a:p>
          <a:p>
            <a:pPr eaLnBrk="1" hangingPunct="1" indent="-381000" lvl="0" marL="381000">
              <a:lnSpc>
                <a:spcPct val="80000"/>
              </a:lnSpc>
              <a:buNone/>
            </a:pPr>
            <a:r>
              <a:rPr altLang="ja-JP" sz="2000" lang="en-GB"/>
              <a:t>	D). Program coding.</a:t>
            </a:r>
          </a:p>
          <a:p>
            <a:pPr eaLnBrk="1" hangingPunct="1" indent="-381000" lvl="0" marL="381000">
              <a:lnSpc>
                <a:spcPct val="80000"/>
              </a:lnSpc>
              <a:buNone/>
            </a:pPr>
            <a:r>
              <a:rPr altLang="ja-JP" sz="2000" lang="en-GB"/>
              <a:t>	</a:t>
            </a:r>
            <a:r>
              <a:rPr altLang="ja-JP" sz="2000" lang="en-GB">
                <a:solidFill>
                  <a:srgbClr val="FF0000"/>
                </a:solidFill>
              </a:rPr>
              <a:t>E). Program testing and debugging.</a:t>
            </a:r>
          </a:p>
          <a:p>
            <a:pPr eaLnBrk="1" hangingPunct="1" indent="-381000" lvl="0" marL="381000">
              <a:lnSpc>
                <a:spcPct val="80000"/>
              </a:lnSpc>
              <a:buNone/>
            </a:pPr>
            <a:r>
              <a:rPr altLang="ja-JP" sz="2000" lang="en-GB"/>
              <a:t>	F). Implementation.</a:t>
            </a:r>
          </a:p>
        </p:txBody>
      </p:sp>
    </p:spTree>
  </p:cSld>
  <p:clrMapOvr>
    <a:masterClrMapping/>
  </p:clrMapOvr>
  <p:transition spd="slow" advClick="1">
    <p:wipe dir="l"/>
  </p:transition>
</p:sld>
</file>

<file path=ppt/slides/slide104.xml><?xml version="1.0" encoding="utf-8"?>
<p:sld xmlns:a="http://schemas.openxmlformats.org/drawingml/2006/main" xmlns:r="http://schemas.openxmlformats.org/officeDocument/2006/relationships" xmlns:p="http://schemas.openxmlformats.org/presentationml/2006/main" show="1" showMasterSp="1">
  <p:cSld>
    <p:spTree>
      <p:nvGrpSpPr>
        <p:cNvPr id="271" name=""/>
        <p:cNvGrpSpPr/>
        <p:nvPr/>
      </p:nvGrpSpPr>
      <p:grpSpPr>
        <a:xfrm rot="0">
          <a:off x="0" y="0"/>
          <a:ext cx="0" cy="0"/>
          <a:chOff x="0" y="0"/>
          <a:chExt cx="0" cy="0"/>
        </a:xfrm>
      </p:grpSpPr>
      <p:sp>
        <p:nvSpPr>
          <p:cNvPr id="104907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Answer of review questions 2-1</a:t>
            </a:r>
          </a:p>
        </p:txBody>
      </p:sp>
      <p:sp>
        <p:nvSpPr>
          <p:cNvPr id="1049074"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533400" lvl="0" marL="533400">
              <a:lnSpc>
                <a:spcPct val="90000"/>
              </a:lnSpc>
              <a:buFont typeface="Wingdings" pitchFamily="2" charset="2"/>
              <a:buAutoNum type="arabicPeriod" startAt="3"/>
            </a:pPr>
            <a:r>
              <a:rPr altLang="ja-JP" sz="2400" lang="en-GB"/>
              <a:t>A). They are difficult to test and debug.</a:t>
            </a:r>
          </a:p>
          <a:p>
            <a:pPr eaLnBrk="1" hangingPunct="1" indent="-533400" lvl="0" marL="533400">
              <a:lnSpc>
                <a:spcPct val="90000"/>
              </a:lnSpc>
              <a:buNone/>
            </a:pPr>
            <a:r>
              <a:rPr altLang="ja-JP" sz="2400" lang="en-GB"/>
              <a:t>	</a:t>
            </a:r>
            <a:r>
              <a:rPr altLang="ja-JP" sz="2400" lang="en-US">
                <a:solidFill>
                  <a:srgbClr val="FF0000"/>
                </a:solidFill>
              </a:rPr>
              <a:t>B). They are difficult to modify or upgrade.</a:t>
            </a:r>
          </a:p>
          <a:p>
            <a:pPr eaLnBrk="1" hangingPunct="1" indent="-533400" lvl="0" marL="533400">
              <a:lnSpc>
                <a:spcPct val="90000"/>
              </a:lnSpc>
              <a:buFont typeface="Wingdings" pitchFamily="2" charset="2"/>
              <a:buAutoNum type="arabicPeriod" startAt="4"/>
            </a:pPr>
            <a:r>
              <a:rPr altLang="ja-JP" sz="2400" lang="en-GB"/>
              <a:t>A). They are easy to test and debug.</a:t>
            </a:r>
          </a:p>
          <a:p>
            <a:pPr eaLnBrk="1" hangingPunct="1" indent="-533400" lvl="0" marL="533400">
              <a:lnSpc>
                <a:spcPct val="90000"/>
              </a:lnSpc>
              <a:buNone/>
            </a:pPr>
            <a:r>
              <a:rPr altLang="ja-JP" sz="2400" lang="en-GB"/>
              <a:t>	</a:t>
            </a:r>
            <a:r>
              <a:rPr altLang="ja-JP" sz="2400" lang="en-GB">
                <a:solidFill>
                  <a:srgbClr val="FF0000"/>
                </a:solidFill>
              </a:rPr>
              <a:t>B). They are easy to modify and upgrade.</a:t>
            </a:r>
          </a:p>
          <a:p>
            <a:pPr eaLnBrk="1" hangingPunct="1" indent="-533400" lvl="0" marL="533400">
              <a:lnSpc>
                <a:spcPct val="90000"/>
              </a:lnSpc>
              <a:buFont typeface="Wingdings" pitchFamily="2" charset="2"/>
              <a:buAutoNum type="arabicPeriod" startAt="5"/>
            </a:pPr>
            <a:r>
              <a:rPr altLang="ja-JP" sz="2400" lang="en-GB"/>
              <a:t>Documentation is done at all stages of program development.</a:t>
            </a:r>
          </a:p>
          <a:p>
            <a:pPr eaLnBrk="1" hangingPunct="1" indent="-533400" lvl="0" marL="533400">
              <a:lnSpc>
                <a:spcPct val="90000"/>
              </a:lnSpc>
              <a:buFont typeface="Wingdings" pitchFamily="2" charset="2"/>
              <a:buAutoNum type="arabicPeriod" startAt="5"/>
            </a:pPr>
            <a:r>
              <a:rPr altLang="ja-JP" sz="2400" lang="en-GB">
                <a:solidFill>
                  <a:srgbClr val="FF0000"/>
                </a:solidFill>
              </a:rPr>
              <a:t>A flowchart is a graphical representation of step-by-step processing logic of a program while a pseudocode is a set of structured-English like statements that describe the step-by-step processing logic of a program.</a:t>
            </a:r>
          </a:p>
          <a:p>
            <a:pPr eaLnBrk="1" hangingPunct="1" indent="-533400" lvl="0" marL="533400">
              <a:lnSpc>
                <a:spcPct val="90000"/>
              </a:lnSpc>
              <a:buFont typeface="Wingdings" pitchFamily="2" charset="2"/>
              <a:buAutoNum type="arabicPeriod" startAt="5"/>
            </a:pPr>
            <a:r>
              <a:rPr altLang="ja-JP" sz="2400" lang="en-GB"/>
              <a:t>Bugs refers to program errors.</a:t>
            </a:r>
          </a:p>
          <a:p>
            <a:pPr eaLnBrk="1" hangingPunct="1" indent="-533400" lvl="0" marL="533400">
              <a:lnSpc>
                <a:spcPct val="90000"/>
              </a:lnSpc>
              <a:buFont typeface="Wingdings" pitchFamily="2" charset="2"/>
              <a:buAutoNum type="arabicPeriod" startAt="5"/>
            </a:pPr>
            <a:r>
              <a:rPr altLang="ja-JP" sz="2400" lang="en-US">
                <a:solidFill>
                  <a:srgbClr val="FF0000"/>
                </a:solidFill>
              </a:rPr>
              <a:t>To correct any syntax or logical errors.</a:t>
            </a:r>
          </a:p>
        </p:txBody>
      </p:sp>
    </p:spTree>
  </p:cSld>
  <p:clrMapOvr>
    <a:masterClrMapping/>
  </p:clrMapOvr>
  <p:transition spd="slow" advClick="1">
    <p:wipe dir="l"/>
  </p:transition>
</p:sld>
</file>

<file path=ppt/slides/slide105.xml><?xml version="1.0" encoding="utf-8"?>
<p:sld xmlns:a="http://schemas.openxmlformats.org/drawingml/2006/main" xmlns:r="http://schemas.openxmlformats.org/officeDocument/2006/relationships" xmlns:p="http://schemas.openxmlformats.org/presentationml/2006/main" show="1" showMasterSp="1">
  <p:cSld>
    <p:spTree>
      <p:nvGrpSpPr>
        <p:cNvPr id="272" name=""/>
        <p:cNvGrpSpPr/>
        <p:nvPr/>
      </p:nvGrpSpPr>
      <p:grpSpPr>
        <a:xfrm rot="0">
          <a:off x="0" y="0"/>
          <a:ext cx="0" cy="0"/>
          <a:chOff x="0" y="0"/>
          <a:chExt cx="0" cy="0"/>
        </a:xfrm>
      </p:grpSpPr>
      <p:sp>
        <p:nvSpPr>
          <p:cNvPr id="104907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Review questions 3</a:t>
            </a:r>
          </a:p>
        </p:txBody>
      </p:sp>
      <p:sp>
        <p:nvSpPr>
          <p:cNvPr id="1049076"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533400" lvl="0" marL="533400">
              <a:lnSpc>
                <a:spcPct val="90000"/>
              </a:lnSpc>
              <a:buFont typeface="Wingdings" pitchFamily="2" charset="2"/>
              <a:buAutoNum type="arabicPeriod" startAt="1"/>
            </a:pPr>
            <a:r>
              <a:rPr altLang="ja-JP" sz="2400" lang="en-GB"/>
              <a:t>State the factors you would consider when</a:t>
            </a:r>
          </a:p>
          <a:p>
            <a:pPr eaLnBrk="1" hangingPunct="1" indent="-548640" lvl="1" marL="914400">
              <a:lnSpc>
                <a:spcPct val="90000"/>
              </a:lnSpc>
              <a:buFont typeface="Wingdings" pitchFamily="2" charset="2"/>
              <a:buAutoNum type="alphaUcParenR" startAt="1"/>
            </a:pPr>
            <a:r>
              <a:rPr altLang="ja-JP" sz="2000" lang="en-GB">
                <a:solidFill>
                  <a:srgbClr val="FF0000"/>
                </a:solidFill>
              </a:rPr>
              <a:t>Writing a pseudocode</a:t>
            </a:r>
          </a:p>
          <a:p>
            <a:pPr eaLnBrk="1" hangingPunct="1" indent="-548640" lvl="1" marL="914400">
              <a:lnSpc>
                <a:spcPct val="90000"/>
              </a:lnSpc>
              <a:buFont typeface="Wingdings" pitchFamily="2" charset="2"/>
              <a:buAutoNum type="alphaUcParenR" startAt="1"/>
            </a:pPr>
            <a:r>
              <a:rPr altLang="ja-JP" sz="2000" lang="en-GB"/>
              <a:t>Drawing a flowchart</a:t>
            </a:r>
          </a:p>
          <a:p>
            <a:pPr eaLnBrk="1" hangingPunct="1" indent="-533400" lvl="0" marL="533400">
              <a:lnSpc>
                <a:spcPct val="90000"/>
              </a:lnSpc>
              <a:buFont typeface="Wingdings" pitchFamily="2" charset="2"/>
              <a:buAutoNum type="arabicPeriod" startAt="1"/>
            </a:pPr>
            <a:r>
              <a:rPr altLang="ja-JP" sz="2400" lang="en-GB"/>
              <a:t>Using illustrations, explain at least six symbols used in flowchart design.</a:t>
            </a:r>
          </a:p>
          <a:p>
            <a:pPr eaLnBrk="1" hangingPunct="1" indent="-533400" lvl="0" marL="533400">
              <a:lnSpc>
                <a:spcPct val="90000"/>
              </a:lnSpc>
              <a:buFont typeface="Wingdings" pitchFamily="2" charset="2"/>
              <a:buAutoNum type="arabicPeriod" startAt="1"/>
            </a:pPr>
            <a:r>
              <a:rPr altLang="ja-JP" sz="2400" lang="en-GB">
                <a:solidFill>
                  <a:srgbClr val="FF0000"/>
                </a:solidFill>
              </a:rPr>
              <a:t>Give one advantage of pseudocodes over flowcharts.</a:t>
            </a:r>
          </a:p>
          <a:p>
            <a:pPr eaLnBrk="1" hangingPunct="1" indent="-533400" lvl="0" marL="533400">
              <a:lnSpc>
                <a:spcPct val="90000"/>
              </a:lnSpc>
              <a:buFont typeface="Wingdings" pitchFamily="2" charset="2"/>
              <a:buAutoNum type="arabicPeriod" startAt="1"/>
            </a:pPr>
            <a:r>
              <a:rPr altLang="ja-JP" sz="2400" lang="en-GB"/>
              <a:t>Write a pseudocode for a program that would be used to solve the equation</a:t>
            </a:r>
          </a:p>
          <a:p>
            <a:pPr eaLnBrk="1" hangingPunct="1" indent="-533400" lvl="0" marL="533400">
              <a:lnSpc>
                <a:spcPct val="90000"/>
              </a:lnSpc>
              <a:buNone/>
            </a:pPr>
            <a:r>
              <a:rPr altLang="ja-JP" sz="2400" lang="en-GB"/>
              <a:t>	E = MC</a:t>
            </a:r>
            <a:r>
              <a:rPr altLang="ja-JP" baseline="30000" sz="2400" lang="en-GB"/>
              <a:t>2</a:t>
            </a:r>
          </a:p>
          <a:p>
            <a:pPr eaLnBrk="1" hangingPunct="1" indent="-533400" lvl="0" marL="533400">
              <a:lnSpc>
                <a:spcPct val="90000"/>
              </a:lnSpc>
              <a:buFont typeface="Wingdings" pitchFamily="2" charset="2"/>
              <a:buAutoNum type="arabicPeriod" startAt="5"/>
            </a:pPr>
            <a:r>
              <a:rPr altLang="ja-JP" sz="2400" lang="en-GB">
                <a:solidFill>
                  <a:srgbClr val="FF0000"/>
                </a:solidFill>
              </a:rPr>
              <a:t>Draw a flowchart that would be used to classify animals according to sex. If a letter M is input the program should display ‘Male’ otherwise it should display ‘Female’.</a:t>
            </a:r>
          </a:p>
          <a:p>
            <a:pPr eaLnBrk="1" hangingPunct="1" indent="-533400" lvl="0" marL="533400">
              <a:lnSpc>
                <a:spcPct val="90000"/>
              </a:lnSpc>
              <a:buNone/>
            </a:pPr>
            <a:endParaRPr altLang="ja-JP" baseline="30000" sz="2400" lang="en-US">
              <a:solidFill>
                <a:srgbClr val="FF0000"/>
              </a:solidFill>
            </a:endParaRPr>
          </a:p>
        </p:txBody>
      </p:sp>
    </p:spTree>
  </p:cSld>
  <p:clrMapOvr>
    <a:masterClrMapping/>
  </p:clrMapOvr>
  <p:transition spd="slow" advClick="1">
    <p:wipe dir="l"/>
  </p:transition>
</p:sld>
</file>

<file path=ppt/slides/slide106.xml><?xml version="1.0" encoding="utf-8"?>
<p:sld xmlns:a="http://schemas.openxmlformats.org/drawingml/2006/main" xmlns:r="http://schemas.openxmlformats.org/officeDocument/2006/relationships" xmlns:p="http://schemas.openxmlformats.org/presentationml/2006/main" show="1" showMasterSp="1">
  <p:cSld>
    <p:spTree>
      <p:nvGrpSpPr>
        <p:cNvPr id="273" name=""/>
        <p:cNvGrpSpPr/>
        <p:nvPr/>
      </p:nvGrpSpPr>
      <p:grpSpPr>
        <a:xfrm rot="0">
          <a:off x="0" y="0"/>
          <a:ext cx="0" cy="0"/>
          <a:chOff x="0" y="0"/>
          <a:chExt cx="0" cy="0"/>
        </a:xfrm>
      </p:grpSpPr>
      <p:sp>
        <p:nvSpPr>
          <p:cNvPr id="104907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Answer of review questions 3-1</a:t>
            </a:r>
          </a:p>
        </p:txBody>
      </p:sp>
      <p:sp>
        <p:nvSpPr>
          <p:cNvPr id="1049078" name="Rectangle 3"/>
          <p:cNvSpPr/>
          <p:nvPr>
            <p:ph type="body" sz="half" idx="4294967295"/>
          </p:nvPr>
        </p:nvSpPr>
        <p:spPr>
          <a:xfrm rot="0">
            <a:off x="457200" y="1981200"/>
            <a:ext cx="4038600"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indent="-381000" lvl="0" marL="381000">
              <a:lnSpc>
                <a:spcPct val="90000"/>
              </a:lnSpc>
              <a:buFont typeface="Wingdings" pitchFamily="2" charset="2"/>
              <a:buAutoNum type="arabicPeriod" startAt="1"/>
            </a:pPr>
            <a:r>
              <a:rPr altLang="ja-JP" sz="2000" lang="en-GB"/>
              <a:t>A). Pseudocode</a:t>
            </a:r>
          </a:p>
          <a:p>
            <a:pPr eaLnBrk="1" hangingPunct="1" indent="-381000" lvl="0" marL="381000">
              <a:lnSpc>
                <a:spcPct val="90000"/>
              </a:lnSpc>
              <a:buNone/>
            </a:pPr>
            <a:r>
              <a:rPr altLang="ja-JP" sz="2000" lang="en-GB"/>
              <a:t>	</a:t>
            </a:r>
            <a:r>
              <a:rPr altLang="ja-JP" sz="2000" lang="en-GB">
                <a:solidFill>
                  <a:srgbClr val="FF0000"/>
                </a:solidFill>
              </a:rPr>
              <a:t>1). Statements must be short and clear.</a:t>
            </a:r>
          </a:p>
          <a:p>
            <a:pPr eaLnBrk="1" hangingPunct="1" indent="-381000" lvl="0" marL="381000">
              <a:lnSpc>
                <a:spcPct val="90000"/>
              </a:lnSpc>
              <a:buNone/>
            </a:pPr>
            <a:r>
              <a:rPr altLang="ja-JP" sz="2000" lang="en-GB"/>
              <a:t>	2). Statements should be unambiguous.</a:t>
            </a:r>
          </a:p>
          <a:p>
            <a:pPr eaLnBrk="1" hangingPunct="1" indent="-381000" lvl="0" marL="381000">
              <a:lnSpc>
                <a:spcPct val="90000"/>
              </a:lnSpc>
              <a:buNone/>
            </a:pPr>
            <a:r>
              <a:rPr altLang="ja-JP" sz="2000" lang="en-GB"/>
              <a:t>	</a:t>
            </a:r>
            <a:r>
              <a:rPr altLang="ja-JP" sz="2000" lang="en-GB">
                <a:solidFill>
                  <a:srgbClr val="FF0000"/>
                </a:solidFill>
              </a:rPr>
              <a:t>3). Should shoe start and stop.</a:t>
            </a:r>
          </a:p>
          <a:p>
            <a:pPr eaLnBrk="1" hangingPunct="1" indent="-381000" lvl="0" marL="381000">
              <a:lnSpc>
                <a:spcPct val="90000"/>
              </a:lnSpc>
              <a:buNone/>
            </a:pPr>
            <a:r>
              <a:rPr altLang="ja-JP" sz="2000" lang="en-GB"/>
              <a:t>	4). Words used should be suggestive such as READ, PRINT, OUTPUT etc.</a:t>
            </a:r>
          </a:p>
          <a:p>
            <a:pPr eaLnBrk="1" hangingPunct="1" indent="-381000" lvl="0" marL="381000">
              <a:lnSpc>
                <a:spcPct val="90000"/>
              </a:lnSpc>
              <a:buNone/>
            </a:pPr>
            <a:r>
              <a:rPr altLang="ja-JP" sz="2000" lang="en-GB">
                <a:solidFill>
                  <a:srgbClr val="FF0000"/>
                </a:solidFill>
              </a:rPr>
              <a:t>	B). Flowchart</a:t>
            </a:r>
          </a:p>
          <a:p>
            <a:pPr eaLnBrk="1" hangingPunct="1" indent="-381000" lvl="0" marL="381000">
              <a:lnSpc>
                <a:spcPct val="90000"/>
              </a:lnSpc>
              <a:buNone/>
            </a:pPr>
            <a:r>
              <a:rPr altLang="ja-JP" sz="2000" lang="en-GB"/>
              <a:t>	1). A flowchart should have one entry and one exit point.</a:t>
            </a:r>
          </a:p>
          <a:p>
            <a:pPr eaLnBrk="1" hangingPunct="1" indent="-381000" lvl="0" marL="381000">
              <a:lnSpc>
                <a:spcPct val="90000"/>
              </a:lnSpc>
              <a:buNone/>
            </a:pPr>
            <a:r>
              <a:rPr altLang="ja-JP" sz="2000" lang="en-GB"/>
              <a:t>	</a:t>
            </a:r>
            <a:r>
              <a:rPr altLang="ja-JP" sz="2000" lang="en-GB">
                <a:solidFill>
                  <a:srgbClr val="FF0000"/>
                </a:solidFill>
              </a:rPr>
              <a:t>2). Use correct symbols.</a:t>
            </a:r>
          </a:p>
          <a:p>
            <a:pPr eaLnBrk="1" hangingPunct="1" indent="-381000" lvl="0" marL="381000">
              <a:lnSpc>
                <a:spcPct val="90000"/>
              </a:lnSpc>
              <a:buNone/>
            </a:pPr>
            <a:r>
              <a:rPr altLang="ja-JP" sz="2000" lang="en-US"/>
              <a:t>	3). The flow should be clearly indicated using arrows.</a:t>
            </a:r>
          </a:p>
        </p:txBody>
      </p:sp>
      <p:sp>
        <p:nvSpPr>
          <p:cNvPr id="1049079" name="Rectangle 4"/>
          <p:cNvSpPr/>
          <p:nvPr>
            <p:ph type="body" sz="half" idx="4294967295"/>
          </p:nvPr>
        </p:nvSpPr>
        <p:spPr>
          <a:xfrm rot="0">
            <a:off x="5292725" y="1981200"/>
            <a:ext cx="3851275" cy="4876800"/>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indent="-381000" lvl="0" marL="381000">
              <a:lnSpc>
                <a:spcPct val="90000"/>
              </a:lnSpc>
              <a:buFont typeface="Wingdings" pitchFamily="2" charset="2"/>
              <a:buAutoNum type="arabicPeriod" startAt="2"/>
            </a:pPr>
            <a:r>
              <a:rPr altLang="ja-JP" sz="2000" lang="en-GB"/>
              <a:t>Decision – used to represent a decision construct.</a:t>
            </a:r>
          </a:p>
          <a:p>
            <a:pPr eaLnBrk="1" hangingPunct="1" indent="-381000" lvl="0" marL="381000">
              <a:lnSpc>
                <a:spcPct val="90000"/>
              </a:lnSpc>
              <a:buFont typeface="Wingdings" pitchFamily="2" charset="2"/>
              <a:buAutoNum type="arabicPeriod" startAt="2"/>
            </a:pPr>
            <a:endParaRPr altLang="ja-JP" sz="2000" lang="en-GB"/>
          </a:p>
          <a:p>
            <a:pPr eaLnBrk="1" hangingPunct="1" indent="-381000" lvl="0" marL="381000">
              <a:lnSpc>
                <a:spcPct val="90000"/>
              </a:lnSpc>
              <a:buNone/>
            </a:pPr>
            <a:r>
              <a:rPr altLang="ja-JP" sz="2000" lang="en-GB"/>
              <a:t>	</a:t>
            </a:r>
            <a:r>
              <a:rPr altLang="ja-JP" sz="2000" lang="en-GB">
                <a:solidFill>
                  <a:srgbClr val="FF0000"/>
                </a:solidFill>
              </a:rPr>
              <a:t>Connector – connects logic flows.</a:t>
            </a:r>
          </a:p>
          <a:p>
            <a:pPr eaLnBrk="1" hangingPunct="1" indent="-381000" lvl="0" marL="381000">
              <a:lnSpc>
                <a:spcPct val="90000"/>
              </a:lnSpc>
              <a:buFont typeface="Wingdings" pitchFamily="2" charset="2"/>
              <a:buAutoNum type="arabicPeriod" startAt="2"/>
            </a:pPr>
            <a:endParaRPr altLang="ja-JP" sz="2000" lang="en-GB">
              <a:solidFill>
                <a:srgbClr val="FF0000"/>
              </a:solidFill>
            </a:endParaRPr>
          </a:p>
          <a:p>
            <a:pPr eaLnBrk="1" hangingPunct="1" indent="-381000" lvl="0" marL="381000">
              <a:lnSpc>
                <a:spcPct val="90000"/>
              </a:lnSpc>
              <a:buNone/>
            </a:pPr>
            <a:r>
              <a:rPr altLang="ja-JP" sz="2000" lang="en-GB"/>
              <a:t>	Process – indicates a transformation of data.</a:t>
            </a:r>
          </a:p>
          <a:p>
            <a:pPr eaLnBrk="1" hangingPunct="1" indent="-381000" lvl="0" marL="381000">
              <a:lnSpc>
                <a:spcPct val="90000"/>
              </a:lnSpc>
              <a:buFont typeface="Wingdings" pitchFamily="2" charset="2"/>
              <a:buAutoNum type="arabicPeriod" startAt="2"/>
            </a:pPr>
            <a:endParaRPr altLang="ja-JP" sz="2000" lang="en-GB"/>
          </a:p>
          <a:p>
            <a:pPr eaLnBrk="1" hangingPunct="1" indent="-381000" lvl="0" marL="381000">
              <a:lnSpc>
                <a:spcPct val="90000"/>
              </a:lnSpc>
              <a:buNone/>
            </a:pPr>
            <a:r>
              <a:rPr altLang="ja-JP" sz="2000" lang="en-GB"/>
              <a:t>	</a:t>
            </a:r>
            <a:r>
              <a:rPr altLang="ja-JP" sz="2000" lang="en-GB">
                <a:solidFill>
                  <a:srgbClr val="FF0000"/>
                </a:solidFill>
              </a:rPr>
              <a:t>Input/output – shows program input/output.</a:t>
            </a:r>
          </a:p>
          <a:p>
            <a:pPr eaLnBrk="1" hangingPunct="1" indent="-381000" lvl="0" marL="381000">
              <a:lnSpc>
                <a:spcPct val="90000"/>
              </a:lnSpc>
              <a:buFont typeface="Wingdings" pitchFamily="2" charset="2"/>
              <a:buAutoNum type="arabicPeriod" startAt="2"/>
            </a:pPr>
            <a:endParaRPr altLang="ja-JP" sz="2000" lang="en-GB">
              <a:solidFill>
                <a:srgbClr val="FF0000"/>
              </a:solidFill>
            </a:endParaRPr>
          </a:p>
          <a:p>
            <a:pPr eaLnBrk="1" hangingPunct="1" indent="-381000" lvl="0" marL="381000">
              <a:lnSpc>
                <a:spcPct val="90000"/>
              </a:lnSpc>
              <a:buNone/>
            </a:pPr>
            <a:r>
              <a:rPr altLang="ja-JP" sz="2000" lang="en-US"/>
              <a:t>	Ellipse – indicates start/stop of algorithm.</a:t>
            </a:r>
          </a:p>
        </p:txBody>
      </p:sp>
      <p:sp>
        <p:nvSpPr>
          <p:cNvPr id="1049080" name="AutoShape 5"/>
          <p:cNvSpPr/>
          <p:nvPr/>
        </p:nvSpPr>
        <p:spPr>
          <a:xfrm rot="0">
            <a:off x="4573587" y="1978025"/>
            <a:ext cx="608012" cy="608012"/>
          </a:xfrm>
          <a:prstGeom prst="diamond"/>
          <a:noFill/>
          <a:ln w="9525" cap="flat" cmpd="sng">
            <a:solidFill>
              <a:schemeClr val="dk1">
                <a:alpha val="100000"/>
              </a:scheme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9081" name="Oval 6"/>
          <p:cNvSpPr/>
          <p:nvPr/>
        </p:nvSpPr>
        <p:spPr>
          <a:xfrm rot="0">
            <a:off x="4651375" y="3068637"/>
            <a:ext cx="457200" cy="457200"/>
          </a:xfrm>
          <a:prstGeom prst="ellipse"/>
          <a:noFill/>
          <a:ln w="9525" cap="flat" cmpd="sng">
            <a:solidFill>
              <a:schemeClr val="dk1">
                <a:alpha val="100000"/>
              </a:scheme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9082" name="Rectangle 7"/>
          <p:cNvSpPr/>
          <p:nvPr/>
        </p:nvSpPr>
        <p:spPr>
          <a:xfrm rot="0">
            <a:off x="4651375" y="4005262"/>
            <a:ext cx="457200" cy="457200"/>
          </a:xfrm>
          <a:prstGeom prst="rect"/>
          <a:noFill/>
          <a:ln w="9525" cap="flat" cmpd="sng">
            <a:solidFill>
              <a:schemeClr val="dk1">
                <a:alpha val="100000"/>
              </a:scheme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9083" name="AutoShape 8"/>
          <p:cNvSpPr/>
          <p:nvPr/>
        </p:nvSpPr>
        <p:spPr>
          <a:xfrm rot="0">
            <a:off x="4572000" y="4941887"/>
            <a:ext cx="608012" cy="457200"/>
          </a:xfrm>
          <a:prstGeom prst="parallelogram"/>
          <a:noFill/>
          <a:ln w="9525" cap="flat" cmpd="sng">
            <a:solidFill>
              <a:schemeClr val="dk1">
                <a:alpha val="100000"/>
              </a:scheme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
        <p:nvSpPr>
          <p:cNvPr id="1049084" name="Oval 9"/>
          <p:cNvSpPr/>
          <p:nvPr/>
        </p:nvSpPr>
        <p:spPr>
          <a:xfrm rot="0">
            <a:off x="4645025" y="5949950"/>
            <a:ext cx="457200" cy="311150"/>
          </a:xfrm>
          <a:prstGeom prst="ellipse"/>
          <a:noFill/>
          <a:ln w="9525" cap="flat" cmpd="sng">
            <a:solidFill>
              <a:schemeClr val="dk1">
                <a:alpha val="100000"/>
              </a:schemeClr>
            </a:solidFill>
            <a:prstDash val="solid"/>
            <a:round/>
          </a:ln>
        </p:spPr>
        <p:txBody>
          <a:bodyPr anchor="ctr" bIns="45720" lIns="91440" rIns="91440" tIns="45720" vert="horz" wrap="none"/>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0" lvl="0" marL="0">
              <a:spcBef>
                <a:spcPct val="0"/>
              </a:spcBef>
              <a:buSzPct val="100000"/>
              <a:buFontTx/>
              <a:buNone/>
            </a:pPr>
            <a:endParaRPr altLang="en-US" sz="2400" lang="en-US"/>
          </a:p>
        </p:txBody>
      </p:sp>
    </p:spTree>
  </p:cSld>
  <p:clrMapOvr>
    <a:masterClrMapping/>
  </p:clrMapOvr>
  <p:transition spd="slow" advClick="1">
    <p:wipe dir="l"/>
  </p:transition>
</p:sld>
</file>

<file path=ppt/slides/slide107.xml><?xml version="1.0" encoding="utf-8"?>
<p:sld xmlns:a="http://schemas.openxmlformats.org/drawingml/2006/main" xmlns:r="http://schemas.openxmlformats.org/officeDocument/2006/relationships" xmlns:p="http://schemas.openxmlformats.org/presentationml/2006/main" show="1" showMasterSp="1">
  <p:cSld>
    <p:spTree>
      <p:nvGrpSpPr>
        <p:cNvPr id="274" name=""/>
        <p:cNvGrpSpPr/>
        <p:nvPr/>
      </p:nvGrpSpPr>
      <p:grpSpPr>
        <a:xfrm rot="0">
          <a:off x="0" y="0"/>
          <a:ext cx="0" cy="0"/>
          <a:chOff x="0" y="0"/>
          <a:chExt cx="0" cy="0"/>
        </a:xfrm>
      </p:grpSpPr>
      <p:pic>
        <p:nvPicPr>
          <p:cNvPr id="2097164" name="Picture 10" descr="review questions 3-3-4"/>
          <p:cNvPicPr>
            <a:picLocks/>
          </p:cNvPicPr>
          <p:nvPr>
            <p:ph sz="half" idx="4294967295"/>
          </p:nvPr>
        </p:nvPicPr>
        <p:blipFill>
          <a:blip xmlns:r="http://schemas.openxmlformats.org/officeDocument/2006/relationships" r:embed="rId1"/>
          <a:srcRect l="0" t="0" r="0" b="0"/>
          <a:stretch>
            <a:fillRect/>
          </a:stretch>
        </p:blipFill>
        <p:spPr>
          <a:xfrm rot="0">
            <a:off x="3851275" y="1958975"/>
            <a:ext cx="5292725" cy="3970337"/>
          </a:xfrm>
          <a:prstGeom prst="rect"/>
          <a:noFill/>
          <a:ln>
            <a:noFill/>
          </a:ln>
        </p:spPr>
      </p:pic>
      <p:sp>
        <p:nvSpPr>
          <p:cNvPr id="104908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Answer of review questions 3-2</a:t>
            </a:r>
          </a:p>
        </p:txBody>
      </p:sp>
      <p:sp>
        <p:nvSpPr>
          <p:cNvPr id="1049086" name="Rectangle 4"/>
          <p:cNvSpPr/>
          <p:nvPr>
            <p:ph type="body" sz="half" idx="4294967295"/>
          </p:nvPr>
        </p:nvSpPr>
        <p:spPr>
          <a:xfrm rot="0">
            <a:off x="457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indent="-533400" lvl="0" marL="533400">
              <a:buFont typeface="Wingdings" pitchFamily="2" charset="2"/>
              <a:buAutoNum type="arabicPeriod" startAt="3"/>
            </a:pPr>
            <a:r>
              <a:rPr altLang="ja-JP" lang="en-GB"/>
              <a:t>Pseudocodes are easier to write and understand.</a:t>
            </a:r>
          </a:p>
          <a:p>
            <a:pPr eaLnBrk="1" hangingPunct="1" indent="-533400" lvl="0" marL="533400">
              <a:buFont typeface="Wingdings" pitchFamily="2" charset="2"/>
              <a:buAutoNum type="arabicPeriod" startAt="3"/>
            </a:pPr>
            <a:r>
              <a:rPr altLang="ja-JP" lang="en-GB">
                <a:solidFill>
                  <a:srgbClr val="FF0000"/>
                </a:solidFill>
              </a:rPr>
              <a:t>Start</a:t>
            </a:r>
          </a:p>
          <a:p>
            <a:pPr eaLnBrk="1" hangingPunct="1" indent="-548640" lvl="1" marL="914400">
              <a:buNone/>
            </a:pPr>
            <a:r>
              <a:rPr altLang="ja-JP" sz="2800" lang="en-US">
                <a:solidFill>
                  <a:srgbClr val="FF0000"/>
                </a:solidFill>
              </a:rPr>
              <a:t>	Enter values form M and C</a:t>
            </a:r>
          </a:p>
          <a:p>
            <a:pPr eaLnBrk="1" hangingPunct="1" indent="-548640" lvl="1" marL="914400">
              <a:buNone/>
            </a:pPr>
            <a:r>
              <a:rPr altLang="ja-JP" sz="2800" lang="en-US">
                <a:solidFill>
                  <a:srgbClr val="FF0000"/>
                </a:solidFill>
              </a:rPr>
              <a:t>	E=M</a:t>
            </a:r>
            <a:r>
              <a:rPr altLang="ja-JP" sz="2800" lang="en-US">
                <a:solidFill>
                  <a:srgbClr val="FF0000"/>
                </a:solidFill>
              </a:rPr>
              <a:t>*C</a:t>
            </a:r>
            <a:r>
              <a:rPr altLang="ja-JP" sz="2800" lang="en-US">
                <a:solidFill>
                  <a:srgbClr val="FF0000"/>
                </a:solidFill>
              </a:rPr>
              <a:t>*C</a:t>
            </a:r>
          </a:p>
          <a:p>
            <a:pPr eaLnBrk="1" hangingPunct="1" indent="-548640" lvl="1" marL="914400">
              <a:buNone/>
            </a:pPr>
            <a:r>
              <a:rPr altLang="ja-JP" sz="2800" lang="en-US">
                <a:solidFill>
                  <a:srgbClr val="FF0000"/>
                </a:solidFill>
              </a:rPr>
              <a:t>	Display E</a:t>
            </a:r>
          </a:p>
          <a:p>
            <a:pPr eaLnBrk="1" hangingPunct="1" indent="-548640" lvl="1" marL="914400">
              <a:buNone/>
            </a:pPr>
            <a:r>
              <a:rPr altLang="ja-JP" sz="2800" lang="en-US">
                <a:solidFill>
                  <a:srgbClr val="FF0000"/>
                </a:solidFill>
              </a:rPr>
              <a:t>Stop</a:t>
            </a:r>
          </a:p>
        </p:txBody>
      </p:sp>
    </p:spTree>
  </p:cSld>
  <p:clrMapOvr>
    <a:masterClrMapping/>
  </p:clrMapOvr>
  <p:transition spd="slow" advClick="1">
    <p:wipe dir="l"/>
  </p:transition>
</p:sld>
</file>

<file path=ppt/slides/slide108.xml><?xml version="1.0" encoding="utf-8"?>
<p:sld xmlns:a="http://schemas.openxmlformats.org/drawingml/2006/main" xmlns:r="http://schemas.openxmlformats.org/officeDocument/2006/relationships" xmlns:p="http://schemas.openxmlformats.org/presentationml/2006/main" show="1" showMasterSp="1">
  <p:cSld>
    <p:spTree>
      <p:nvGrpSpPr>
        <p:cNvPr id="275" name=""/>
        <p:cNvGrpSpPr/>
        <p:nvPr/>
      </p:nvGrpSpPr>
      <p:grpSpPr>
        <a:xfrm rot="0">
          <a:off x="0" y="0"/>
          <a:ext cx="0" cy="0"/>
          <a:chOff x="0" y="0"/>
          <a:chExt cx="0" cy="0"/>
        </a:xfrm>
      </p:grpSpPr>
      <p:sp>
        <p:nvSpPr>
          <p:cNvPr id="104908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Review questions 4</a:t>
            </a:r>
          </a:p>
        </p:txBody>
      </p:sp>
      <p:sp>
        <p:nvSpPr>
          <p:cNvPr id="1049088"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533400" lvl="0" marL="533400">
              <a:buFont typeface="Wingdings" pitchFamily="2" charset="2"/>
              <a:buAutoNum type="arabicPeriod" startAt="1"/>
            </a:pPr>
            <a:r>
              <a:rPr altLang="ja-JP" sz="2800" lang="en-GB"/>
              <a:t>Define the term selection in relation to program control structures.</a:t>
            </a:r>
          </a:p>
          <a:p>
            <a:pPr eaLnBrk="1" hangingPunct="1" indent="-533400" lvl="0" marL="533400">
              <a:buFont typeface="Wingdings" pitchFamily="2" charset="2"/>
              <a:buAutoNum type="arabicPeriod" startAt="1"/>
            </a:pPr>
            <a:r>
              <a:rPr altLang="ja-JP" sz="2800" lang="en-GB">
                <a:solidFill>
                  <a:srgbClr val="FF0000"/>
                </a:solidFill>
              </a:rPr>
              <a:t>State three types of control structures used in programming.</a:t>
            </a:r>
          </a:p>
          <a:p>
            <a:pPr eaLnBrk="1" hangingPunct="1" indent="-533400" lvl="0" marL="533400">
              <a:buFont typeface="Wingdings" pitchFamily="2" charset="2"/>
              <a:buAutoNum type="arabicPeriod" startAt="1"/>
            </a:pPr>
            <a:r>
              <a:rPr altLang="ja-JP" sz="2800" lang="en-GB"/>
              <a:t>Differentiate between looping and selection.</a:t>
            </a:r>
          </a:p>
          <a:p>
            <a:pPr eaLnBrk="1" hangingPunct="1" indent="-533400" lvl="0" marL="533400">
              <a:buFont typeface="Wingdings" pitchFamily="2" charset="2"/>
              <a:buAutoNum type="arabicPeriod" startAt="1"/>
            </a:pPr>
            <a:r>
              <a:rPr altLang="ja-JP" sz="2800" lang="en-GB">
                <a:solidFill>
                  <a:srgbClr val="FF0000"/>
                </a:solidFill>
              </a:rPr>
              <a:t>In what circumstance does looping depend on decision?</a:t>
            </a:r>
          </a:p>
          <a:p>
            <a:pPr eaLnBrk="1" hangingPunct="1" indent="-533400" lvl="0" marL="533400">
              <a:buFont typeface="Wingdings" pitchFamily="2" charset="2"/>
              <a:buAutoNum type="arabicPeriod" startAt="1"/>
            </a:pPr>
            <a:r>
              <a:rPr altLang="ja-JP" sz="2800" lang="en-US"/>
              <a:t>List four selection controls used in writing a program.</a:t>
            </a:r>
          </a:p>
        </p:txBody>
      </p:sp>
    </p:spTree>
  </p:cSld>
  <p:clrMapOvr>
    <a:masterClrMapping/>
  </p:clrMapOvr>
  <p:transition spd="slow" advClick="1">
    <p:wipe dir="l"/>
  </p:transition>
</p:sld>
</file>

<file path=ppt/slides/slide109.xml><?xml version="1.0" encoding="utf-8"?>
<p:sld xmlns:a="http://schemas.openxmlformats.org/drawingml/2006/main" xmlns:r="http://schemas.openxmlformats.org/officeDocument/2006/relationships" xmlns:p="http://schemas.openxmlformats.org/presentationml/2006/main" show="1" showMasterSp="1">
  <p:cSld>
    <p:spTree>
      <p:nvGrpSpPr>
        <p:cNvPr id="276" name=""/>
        <p:cNvGrpSpPr/>
        <p:nvPr/>
      </p:nvGrpSpPr>
      <p:grpSpPr>
        <a:xfrm rot="0">
          <a:off x="0" y="0"/>
          <a:ext cx="0" cy="0"/>
          <a:chOff x="0" y="0"/>
          <a:chExt cx="0" cy="0"/>
        </a:xfrm>
      </p:grpSpPr>
      <p:sp>
        <p:nvSpPr>
          <p:cNvPr id="104908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Answer of review questions 4</a:t>
            </a:r>
          </a:p>
        </p:txBody>
      </p:sp>
      <p:sp>
        <p:nvSpPr>
          <p:cNvPr id="1049090"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457200" lvl="0" marL="457200">
              <a:lnSpc>
                <a:spcPct val="90000"/>
              </a:lnSpc>
              <a:buFont typeface="Wingdings" pitchFamily="2" charset="2"/>
              <a:buAutoNum type="arabicPeriod" startAt="1"/>
            </a:pPr>
            <a:r>
              <a:rPr altLang="ja-JP" sz="2400" lang="en-GB"/>
              <a:t>Selection refers to a situation where further program execution depend one making a decision from two more alternatives.</a:t>
            </a:r>
          </a:p>
          <a:p>
            <a:pPr eaLnBrk="1" hangingPunct="1" indent="-457200" lvl="0" marL="457200">
              <a:lnSpc>
                <a:spcPct val="90000"/>
              </a:lnSpc>
              <a:buFont typeface="Wingdings" pitchFamily="2" charset="2"/>
              <a:buAutoNum type="arabicPeriod" startAt="1"/>
            </a:pPr>
            <a:r>
              <a:rPr altLang="ja-JP" sz="2400" lang="en-GB">
                <a:solidFill>
                  <a:srgbClr val="FF0000"/>
                </a:solidFill>
              </a:rPr>
              <a:t>Sequence, decision and iteration.</a:t>
            </a:r>
          </a:p>
          <a:p>
            <a:pPr eaLnBrk="1" hangingPunct="1" indent="-457200" lvl="0" marL="457200">
              <a:lnSpc>
                <a:spcPct val="90000"/>
              </a:lnSpc>
              <a:buFont typeface="Wingdings" pitchFamily="2" charset="2"/>
              <a:buAutoNum type="arabicPeriod" startAt="1"/>
            </a:pPr>
            <a:r>
              <a:rPr altLang="ja-JP" sz="2400" lang="en-GB"/>
              <a:t>Looping refers to a situation where the same block of code is executed repeatedly until a certain condition is fulfilled, while selection refers to a situation where further program execution depends on making a decision from two or more alternatives.</a:t>
            </a:r>
          </a:p>
          <a:p>
            <a:pPr eaLnBrk="1" hangingPunct="1" indent="-457200" lvl="0" marL="457200">
              <a:lnSpc>
                <a:spcPct val="90000"/>
              </a:lnSpc>
              <a:buFont typeface="Wingdings" pitchFamily="2" charset="2"/>
              <a:buAutoNum type="arabicPeriod" startAt="1"/>
            </a:pPr>
            <a:r>
              <a:rPr altLang="ja-JP" sz="2400" lang="en-GB">
                <a:solidFill>
                  <a:srgbClr val="FF0000"/>
                </a:solidFill>
              </a:rPr>
              <a:t>Looping may depend on decision if a condition has to be met before the looping terminates or continues.</a:t>
            </a:r>
          </a:p>
          <a:p>
            <a:pPr eaLnBrk="1" hangingPunct="1" indent="-457200" lvl="0" marL="457200">
              <a:lnSpc>
                <a:spcPct val="90000"/>
              </a:lnSpc>
              <a:buFont typeface="Wingdings" pitchFamily="2" charset="2"/>
              <a:buAutoNum type="arabicPeriod" startAt="1"/>
            </a:pPr>
            <a:r>
              <a:rPr altLang="ja-JP" sz="2400" lang="en-GB"/>
              <a:t>A). IF…THEN</a:t>
            </a:r>
          </a:p>
          <a:p>
            <a:pPr eaLnBrk="1" hangingPunct="1" indent="-457200" lvl="0" marL="457200">
              <a:lnSpc>
                <a:spcPct val="90000"/>
              </a:lnSpc>
              <a:buNone/>
            </a:pPr>
            <a:r>
              <a:rPr altLang="ja-JP" sz="2400" lang="en-GB"/>
              <a:t>	</a:t>
            </a:r>
            <a:r>
              <a:rPr altLang="ja-JP" sz="2400" lang="en-GB">
                <a:solidFill>
                  <a:srgbClr val="FF0000"/>
                </a:solidFill>
              </a:rPr>
              <a:t>B). IF….THEN…ELSE</a:t>
            </a:r>
          </a:p>
          <a:p>
            <a:pPr eaLnBrk="1" hangingPunct="1" indent="-457200" lvl="0" marL="457200">
              <a:lnSpc>
                <a:spcPct val="90000"/>
              </a:lnSpc>
              <a:buNone/>
            </a:pPr>
            <a:r>
              <a:rPr altLang="ja-JP" sz="2400" lang="en-GB"/>
              <a:t>	C). Nested IF</a:t>
            </a:r>
          </a:p>
          <a:p>
            <a:pPr eaLnBrk="1" hangingPunct="1" indent="-457200" lvl="0" marL="457200">
              <a:lnSpc>
                <a:spcPct val="90000"/>
              </a:lnSpc>
              <a:buNone/>
            </a:pPr>
            <a:r>
              <a:rPr altLang="ja-JP" sz="2400" lang="en-GB"/>
              <a:t>	</a:t>
            </a:r>
            <a:r>
              <a:rPr altLang="ja-JP" sz="2400" lang="en-US">
                <a:solidFill>
                  <a:srgbClr val="FF0000"/>
                </a:solidFill>
              </a:rPr>
              <a:t>D). Case</a:t>
            </a:r>
          </a:p>
        </p:txBody>
      </p:sp>
    </p:spTree>
  </p:cSld>
  <p:clrMapOvr>
    <a:masterClrMapping/>
  </p:clrMapOvr>
  <p:transition spd="slow" advClick="1">
    <p:wipe dir="l"/>
  </p:transition>
</p:sld>
</file>

<file path=ppt/slides/slide110.xml><?xml version="1.0" encoding="utf-8"?>
<p:sld xmlns:a="http://schemas.openxmlformats.org/drawingml/2006/main" xmlns:r="http://schemas.openxmlformats.org/officeDocument/2006/relationships" xmlns:p="http://schemas.openxmlformats.org/presentationml/2006/main" show="1" showMasterSp="1">
  <p:cSld>
    <p:spTree>
      <p:nvGrpSpPr>
        <p:cNvPr id="277" name=""/>
        <p:cNvGrpSpPr/>
        <p:nvPr/>
      </p:nvGrpSpPr>
      <p:grpSpPr>
        <a:xfrm rot="0">
          <a:off x="0" y="0"/>
          <a:ext cx="0" cy="0"/>
          <a:chOff x="0" y="0"/>
          <a:chExt cx="0" cy="0"/>
        </a:xfrm>
      </p:grpSpPr>
      <p:sp>
        <p:nvSpPr>
          <p:cNvPr id="104909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Revision questions 1</a:t>
            </a:r>
          </a:p>
        </p:txBody>
      </p:sp>
      <p:sp>
        <p:nvSpPr>
          <p:cNvPr id="1049092"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lnSpc>
                <a:spcPct val="80000"/>
              </a:lnSpc>
              <a:buFont typeface="Wingdings" pitchFamily="2" charset="2"/>
              <a:buAutoNum type="arabicPeriod" startAt="1"/>
            </a:pPr>
            <a:r>
              <a:rPr altLang="ja-JP" sz="2000" lang="en-GB"/>
              <a:t>State three reasons why high level languages are better than low level languages.</a:t>
            </a:r>
          </a:p>
          <a:p>
            <a:pPr eaLnBrk="1" hangingPunct="1" indent="-609600" lvl="0" marL="609600">
              <a:lnSpc>
                <a:spcPct val="80000"/>
              </a:lnSpc>
              <a:buFont typeface="Wingdings" pitchFamily="2" charset="2"/>
              <a:buAutoNum type="arabicPeriod" startAt="1"/>
            </a:pPr>
            <a:r>
              <a:rPr altLang="ja-JP" sz="2000" lang="en-GB">
                <a:solidFill>
                  <a:srgbClr val="FF0000"/>
                </a:solidFill>
              </a:rPr>
              <a:t>Explain why HTML is not true programming language.</a:t>
            </a:r>
          </a:p>
          <a:p>
            <a:pPr eaLnBrk="1" hangingPunct="1" indent="-609600" lvl="0" marL="609600">
              <a:lnSpc>
                <a:spcPct val="80000"/>
              </a:lnSpc>
              <a:buFont typeface="Wingdings" pitchFamily="2" charset="2"/>
              <a:buAutoNum type="arabicPeriod" startAt="1"/>
            </a:pPr>
            <a:r>
              <a:rPr altLang="ja-JP" sz="2000" lang="en-GB"/>
              <a:t>List three examples of forth generation programming languages.</a:t>
            </a:r>
          </a:p>
          <a:p>
            <a:pPr eaLnBrk="1" hangingPunct="1" indent="-609600" lvl="0" marL="609600">
              <a:lnSpc>
                <a:spcPct val="80000"/>
              </a:lnSpc>
              <a:buFont typeface="Wingdings" pitchFamily="2" charset="2"/>
              <a:buAutoNum type="arabicPeriod" startAt="1"/>
            </a:pPr>
            <a:r>
              <a:rPr altLang="ja-JP" sz="2000" lang="en-GB">
                <a:solidFill>
                  <a:srgbClr val="FF0000"/>
                </a:solidFill>
              </a:rPr>
              <a:t>Describe the term structured programming.</a:t>
            </a:r>
          </a:p>
          <a:p>
            <a:pPr eaLnBrk="1" hangingPunct="1" indent="-609600" lvl="0" marL="609600">
              <a:lnSpc>
                <a:spcPct val="80000"/>
              </a:lnSpc>
              <a:buFont typeface="Wingdings" pitchFamily="2" charset="2"/>
              <a:buAutoNum type="arabicPeriod" startAt="1"/>
            </a:pPr>
            <a:r>
              <a:rPr altLang="ja-JP" sz="2000" lang="en-GB"/>
              <a:t>Define the term structured programming.</a:t>
            </a:r>
          </a:p>
          <a:p>
            <a:pPr eaLnBrk="1" hangingPunct="1" indent="-609600" lvl="0" marL="609600">
              <a:lnSpc>
                <a:spcPct val="80000"/>
              </a:lnSpc>
              <a:buFont typeface="Wingdings" pitchFamily="2" charset="2"/>
              <a:buAutoNum type="arabicPeriod" startAt="1"/>
            </a:pPr>
            <a:r>
              <a:rPr altLang="ja-JP" sz="2000" lang="en-GB">
                <a:solidFill>
                  <a:srgbClr val="FF0000"/>
                </a:solidFill>
              </a:rPr>
              <a:t>A). State two reasons for documenting all the stages of program development.</a:t>
            </a:r>
          </a:p>
          <a:p>
            <a:pPr eaLnBrk="1" hangingPunct="1" indent="-609600" lvl="0" marL="609600">
              <a:lnSpc>
                <a:spcPct val="80000"/>
              </a:lnSpc>
              <a:buNone/>
            </a:pPr>
            <a:r>
              <a:rPr altLang="ja-JP" sz="2000" lang="en-GB"/>
              <a:t>	B). Give three types of program documentation in reference to programming.</a:t>
            </a:r>
          </a:p>
          <a:p>
            <a:pPr eaLnBrk="1" hangingPunct="1" indent="-609600" lvl="0" marL="609600">
              <a:lnSpc>
                <a:spcPct val="80000"/>
              </a:lnSpc>
              <a:buFont typeface="Wingdings" pitchFamily="2" charset="2"/>
              <a:buAutoNum type="arabicPeriod" startAt="7"/>
            </a:pPr>
            <a:r>
              <a:rPr altLang="ja-JP" sz="2000" lang="en-GB">
                <a:solidFill>
                  <a:srgbClr val="FF0000"/>
                </a:solidFill>
              </a:rPr>
              <a:t>Write HTML code that would display a green background, with the words ‘Hello’ on the screen.</a:t>
            </a:r>
          </a:p>
          <a:p>
            <a:pPr eaLnBrk="1" hangingPunct="1" indent="-609600" lvl="0" marL="609600">
              <a:lnSpc>
                <a:spcPct val="80000"/>
              </a:lnSpc>
              <a:buFont typeface="Wingdings" pitchFamily="2" charset="2"/>
              <a:buAutoNum type="arabicPeriod" startAt="7"/>
            </a:pPr>
            <a:r>
              <a:rPr altLang="ja-JP" sz="2000" lang="en-GB"/>
              <a:t>Draw a flowchart showing the general flow of the following:</a:t>
            </a:r>
          </a:p>
          <a:p>
            <a:pPr eaLnBrk="1" hangingPunct="1" indent="-594360" lvl="1" marL="990600">
              <a:lnSpc>
                <a:spcPct val="80000"/>
              </a:lnSpc>
              <a:buFont typeface="Wingdings" pitchFamily="2" charset="2"/>
              <a:buAutoNum type="alphaUcParenR" startAt="1"/>
            </a:pPr>
            <a:r>
              <a:rPr altLang="ja-JP" sz="1800" lang="en-GB">
                <a:solidFill>
                  <a:srgbClr val="FF0000"/>
                </a:solidFill>
              </a:rPr>
              <a:t>The nested IF selection.</a:t>
            </a:r>
          </a:p>
          <a:p>
            <a:pPr eaLnBrk="1" hangingPunct="1" indent="-594360" lvl="1" marL="990600">
              <a:lnSpc>
                <a:spcPct val="80000"/>
              </a:lnSpc>
              <a:buFont typeface="Wingdings" pitchFamily="2" charset="2"/>
              <a:buAutoNum type="alphaUcParenR" startAt="1"/>
            </a:pPr>
            <a:r>
              <a:rPr altLang="ja-JP" sz="1800" lang="en-GB"/>
              <a:t>The FOR loop.</a:t>
            </a:r>
          </a:p>
          <a:p>
            <a:pPr eaLnBrk="1" hangingPunct="1" indent="-594360" lvl="1" marL="990600">
              <a:lnSpc>
                <a:spcPct val="80000"/>
              </a:lnSpc>
              <a:buFont typeface="Wingdings" pitchFamily="2" charset="2"/>
              <a:buAutoNum type="alphaUcParenR" startAt="1"/>
            </a:pPr>
            <a:r>
              <a:rPr altLang="ja-JP" sz="1800" lang="en-GB">
                <a:solidFill>
                  <a:srgbClr val="FF0000"/>
                </a:solidFill>
              </a:rPr>
              <a:t>REPEAT….UNTIL loop.</a:t>
            </a:r>
          </a:p>
        </p:txBody>
      </p:sp>
    </p:spTree>
  </p:cSld>
  <p:clrMapOvr>
    <a:masterClrMapping/>
  </p:clrMapOvr>
  <p:transition spd="slow" advClick="1">
    <p:wipe dir="l"/>
  </p:transition>
</p:sld>
</file>

<file path=ppt/slides/slide111.xml><?xml version="1.0" encoding="utf-8"?>
<p:sld xmlns:a="http://schemas.openxmlformats.org/drawingml/2006/main" xmlns:r="http://schemas.openxmlformats.org/officeDocument/2006/relationships" xmlns:p="http://schemas.openxmlformats.org/presentationml/2006/main" show="1" showMasterSp="1">
  <p:cSld>
    <p:spTree>
      <p:nvGrpSpPr>
        <p:cNvPr id="278" name=""/>
        <p:cNvGrpSpPr/>
        <p:nvPr/>
      </p:nvGrpSpPr>
      <p:grpSpPr>
        <a:xfrm rot="0">
          <a:off x="0" y="0"/>
          <a:ext cx="0" cy="0"/>
          <a:chOff x="0" y="0"/>
          <a:chExt cx="0" cy="0"/>
        </a:xfrm>
      </p:grpSpPr>
      <p:sp>
        <p:nvSpPr>
          <p:cNvPr id="1049093"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Answer of revision questions 1-1</a:t>
            </a:r>
          </a:p>
        </p:txBody>
      </p:sp>
      <p:sp>
        <p:nvSpPr>
          <p:cNvPr id="1049094" name="Rectangle 3"/>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381000" lvl="0" marL="381000">
              <a:lnSpc>
                <a:spcPct val="80000"/>
              </a:lnSpc>
              <a:buFont typeface="Wingdings" pitchFamily="2" charset="2"/>
              <a:buAutoNum type="arabicPeriod" startAt="1"/>
            </a:pPr>
            <a:r>
              <a:rPr altLang="ja-JP" sz="2000" lang="en-GB"/>
              <a:t>A). They are portable</a:t>
            </a:r>
          </a:p>
          <a:p>
            <a:pPr eaLnBrk="1" hangingPunct="1" indent="-381000" lvl="0" marL="381000">
              <a:lnSpc>
                <a:spcPct val="80000"/>
              </a:lnSpc>
              <a:buNone/>
            </a:pPr>
            <a:r>
              <a:rPr altLang="ja-JP" sz="2000" lang="en-GB"/>
              <a:t>	</a:t>
            </a:r>
            <a:r>
              <a:rPr altLang="ja-JP" sz="2000" lang="en-GB">
                <a:solidFill>
                  <a:srgbClr val="FF0000"/>
                </a:solidFill>
              </a:rPr>
              <a:t>B). They are user friendly</a:t>
            </a:r>
          </a:p>
          <a:p>
            <a:pPr eaLnBrk="1" hangingPunct="1" indent="-381000" lvl="0" marL="381000">
              <a:lnSpc>
                <a:spcPct val="80000"/>
              </a:lnSpc>
              <a:buNone/>
            </a:pPr>
            <a:r>
              <a:rPr altLang="ja-JP" sz="2000" lang="en-GB"/>
              <a:t>	C). They are more flexible</a:t>
            </a:r>
          </a:p>
          <a:p>
            <a:pPr eaLnBrk="1" hangingPunct="1" indent="-381000" lvl="0" marL="381000">
              <a:lnSpc>
                <a:spcPct val="80000"/>
              </a:lnSpc>
              <a:buNone/>
            </a:pPr>
            <a:r>
              <a:rPr altLang="ja-JP" sz="2000" lang="en-GB"/>
              <a:t>	</a:t>
            </a:r>
            <a:r>
              <a:rPr altLang="ja-JP" sz="2000" lang="en-GB">
                <a:solidFill>
                  <a:srgbClr val="FF0000"/>
                </a:solidFill>
              </a:rPr>
              <a:t>D). They are easier to debug</a:t>
            </a:r>
          </a:p>
          <a:p>
            <a:pPr eaLnBrk="1" hangingPunct="1" indent="-381000" lvl="0" marL="381000">
              <a:lnSpc>
                <a:spcPct val="80000"/>
              </a:lnSpc>
              <a:buFont typeface="Wingdings" pitchFamily="2" charset="2"/>
              <a:buAutoNum type="arabicPeriod" startAt="2"/>
            </a:pPr>
            <a:r>
              <a:rPr altLang="ja-JP" sz="2000" lang="en-GB"/>
              <a:t>HTML is not a true programming language because it does not have a true format of a programming language. For example, it does not have a declaration part and control structures.</a:t>
            </a:r>
          </a:p>
          <a:p>
            <a:pPr eaLnBrk="1" hangingPunct="1" indent="-381000" lvl="0" marL="381000">
              <a:lnSpc>
                <a:spcPct val="80000"/>
              </a:lnSpc>
              <a:buFont typeface="Wingdings" pitchFamily="2" charset="2"/>
              <a:buAutoNum type="arabicPeriod" startAt="2"/>
            </a:pPr>
            <a:r>
              <a:rPr altLang="ja-JP" sz="2000" lang="en-GB">
                <a:solidFill>
                  <a:srgbClr val="FF0000"/>
                </a:solidFill>
              </a:rPr>
              <a:t>A). Visual Basic</a:t>
            </a:r>
          </a:p>
          <a:p>
            <a:pPr eaLnBrk="1" hangingPunct="1" indent="-381000" lvl="0" marL="381000">
              <a:lnSpc>
                <a:spcPct val="80000"/>
              </a:lnSpc>
              <a:buNone/>
            </a:pPr>
            <a:r>
              <a:rPr altLang="ja-JP" sz="2000" lang="en-GB"/>
              <a:t>	B). Delphi Pascal</a:t>
            </a:r>
          </a:p>
          <a:p>
            <a:pPr eaLnBrk="1" hangingPunct="1" indent="-381000" lvl="0" marL="381000">
              <a:lnSpc>
                <a:spcPct val="80000"/>
              </a:lnSpc>
              <a:buNone/>
            </a:pPr>
            <a:r>
              <a:rPr altLang="ja-JP" sz="2000" lang="en-GB"/>
              <a:t>	</a:t>
            </a:r>
            <a:r>
              <a:rPr altLang="ja-JP" sz="2000" lang="en-GB">
                <a:solidFill>
                  <a:srgbClr val="FF0000"/>
                </a:solidFill>
              </a:rPr>
              <a:t>C). Visual COBOL</a:t>
            </a:r>
          </a:p>
          <a:p>
            <a:pPr eaLnBrk="1" hangingPunct="1" indent="-381000" lvl="0" marL="381000">
              <a:lnSpc>
                <a:spcPct val="80000"/>
              </a:lnSpc>
              <a:buFont typeface="Wingdings" pitchFamily="2" charset="2"/>
              <a:buAutoNum type="arabicPeriod" startAt="4"/>
            </a:pPr>
            <a:r>
              <a:rPr altLang="ja-JP" sz="2000" lang="en-GB"/>
              <a:t>Fifth generation programming languages are designed in a way that enables programmers design programs that emulate human intelligence.</a:t>
            </a:r>
          </a:p>
          <a:p>
            <a:pPr eaLnBrk="1" hangingPunct="1" indent="-381000" lvl="0" marL="381000">
              <a:lnSpc>
                <a:spcPct val="80000"/>
              </a:lnSpc>
              <a:buFont typeface="Wingdings" pitchFamily="2" charset="2"/>
              <a:buAutoNum type="arabicPeriod" startAt="4"/>
            </a:pPr>
            <a:r>
              <a:rPr altLang="ja-JP" sz="2000" lang="en-GB">
                <a:solidFill>
                  <a:srgbClr val="FF0000"/>
                </a:solidFill>
              </a:rPr>
              <a:t>In structured programming, a program is broken down into components called modules each performing a particular task.</a:t>
            </a:r>
          </a:p>
        </p:txBody>
      </p:sp>
    </p:spTree>
  </p:cSld>
  <p:clrMapOvr>
    <a:masterClrMapping/>
  </p:clrMapOvr>
  <p:transition spd="slow" advClick="1">
    <p:wipe dir="l"/>
  </p:transition>
</p:sld>
</file>

<file path=ppt/slides/slide112.xml><?xml version="1.0" encoding="utf-8"?>
<p:sld xmlns:a="http://schemas.openxmlformats.org/drawingml/2006/main" xmlns:r="http://schemas.openxmlformats.org/officeDocument/2006/relationships" xmlns:p="http://schemas.openxmlformats.org/presentationml/2006/main" show="1" showMasterSp="1">
  <p:cSld>
    <p:spTree>
      <p:nvGrpSpPr>
        <p:cNvPr id="279" name=""/>
        <p:cNvGrpSpPr/>
        <p:nvPr/>
      </p:nvGrpSpPr>
      <p:grpSpPr>
        <a:xfrm rot="0">
          <a:off x="0" y="0"/>
          <a:ext cx="0" cy="0"/>
          <a:chOff x="0" y="0"/>
          <a:chExt cx="0" cy="0"/>
        </a:xfrm>
      </p:grpSpPr>
      <p:sp>
        <p:nvSpPr>
          <p:cNvPr id="1049095"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Answer of revision questions 1-2</a:t>
            </a:r>
          </a:p>
        </p:txBody>
      </p:sp>
      <p:sp>
        <p:nvSpPr>
          <p:cNvPr id="1049096"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371475" lvl="0" marL="371475">
              <a:lnSpc>
                <a:spcPct val="80000"/>
              </a:lnSpc>
              <a:buFont typeface="Wingdings" pitchFamily="2" charset="2"/>
              <a:buAutoNum type="arabicPeriod" startAt="6"/>
            </a:pPr>
            <a:r>
              <a:rPr altLang="ja-JP" sz="2000" lang="en-GB"/>
              <a:t>A). Reasons for documenting </a:t>
            </a:r>
          </a:p>
          <a:p>
            <a:pPr eaLnBrk="1" hangingPunct="1" indent="-472440" lvl="1" marL="787400">
              <a:lnSpc>
                <a:spcPct val="80000"/>
              </a:lnSpc>
              <a:buFont typeface="Wingdings" pitchFamily="2" charset="2"/>
              <a:buAutoNum type="romanLcPeriod" startAt="1"/>
            </a:pPr>
            <a:r>
              <a:rPr altLang="ja-JP" sz="2000" lang="en-GB">
                <a:solidFill>
                  <a:srgbClr val="FF0000"/>
                </a:solidFill>
              </a:rPr>
              <a:t>There may rise a need to revise or modify it.</a:t>
            </a:r>
          </a:p>
          <a:p>
            <a:pPr eaLnBrk="1" hangingPunct="1" indent="-472440" lvl="1" marL="787400">
              <a:lnSpc>
                <a:spcPct val="80000"/>
              </a:lnSpc>
              <a:buFont typeface="Wingdings" pitchFamily="2" charset="2"/>
              <a:buAutoNum type="romanLcPeriod" startAt="1"/>
            </a:pPr>
            <a:r>
              <a:rPr altLang="ja-JP" sz="2000" lang="en-GB"/>
              <a:t>Other people may think of ways of improving your program by studying at the documentation.</a:t>
            </a:r>
          </a:p>
          <a:p>
            <a:pPr eaLnBrk="1" hangingPunct="1" indent="-371475" lvl="0" marL="371475">
              <a:lnSpc>
                <a:spcPct val="80000"/>
              </a:lnSpc>
              <a:buNone/>
            </a:pPr>
            <a:r>
              <a:rPr altLang="ja-JP" sz="2000" lang="en-GB"/>
              <a:t>	B). </a:t>
            </a:r>
            <a:r>
              <a:rPr altLang="ja-JP" sz="2000" lang="en-GB">
                <a:solidFill>
                  <a:srgbClr val="FF0000"/>
                </a:solidFill>
              </a:rPr>
              <a:t>Types of documentation</a:t>
            </a:r>
          </a:p>
          <a:p>
            <a:pPr eaLnBrk="1" hangingPunct="1" indent="-472440" lvl="1" marL="787400">
              <a:lnSpc>
                <a:spcPct val="80000"/>
              </a:lnSpc>
              <a:buFont typeface="Wingdings" pitchFamily="2" charset="2"/>
              <a:buAutoNum type="romanLcPeriod" startAt="1"/>
            </a:pPr>
            <a:r>
              <a:rPr altLang="ja-JP" sz="2000" lang="en-GB"/>
              <a:t>User-oriented.</a:t>
            </a:r>
          </a:p>
          <a:p>
            <a:pPr eaLnBrk="1" hangingPunct="1" indent="-472440" lvl="1" marL="787400">
              <a:lnSpc>
                <a:spcPct val="80000"/>
              </a:lnSpc>
              <a:buFont typeface="Wingdings" pitchFamily="2" charset="2"/>
              <a:buAutoNum type="romanLcPeriod" startAt="1"/>
            </a:pPr>
            <a:r>
              <a:rPr altLang="ja-JP" sz="2000" lang="en-GB">
                <a:solidFill>
                  <a:srgbClr val="FF0000"/>
                </a:solidFill>
              </a:rPr>
              <a:t>Operator-oriented.</a:t>
            </a:r>
          </a:p>
          <a:p>
            <a:pPr eaLnBrk="1" hangingPunct="1" indent="-472440" lvl="1" marL="787400">
              <a:lnSpc>
                <a:spcPct val="80000"/>
              </a:lnSpc>
              <a:buFont typeface="Wingdings" pitchFamily="2" charset="2"/>
              <a:buAutoNum type="romanLcPeriod" startAt="1"/>
            </a:pPr>
            <a:r>
              <a:rPr altLang="ja-JP" sz="2000" lang="en-GB"/>
              <a:t>Programmer-oriented.</a:t>
            </a:r>
          </a:p>
          <a:p>
            <a:pPr eaLnBrk="1" hangingPunct="1" indent="-371475" lvl="0" marL="371475">
              <a:lnSpc>
                <a:spcPct val="80000"/>
              </a:lnSpc>
              <a:buFont typeface="Wingdings" pitchFamily="2" charset="2"/>
              <a:buAutoNum type="arabicPeriod" startAt="7"/>
            </a:pPr>
            <a:r>
              <a:rPr altLang="ja-JP" sz="2000" lang="en-GB"/>
              <a:t>&lt;HTML&gt;</a:t>
            </a:r>
          </a:p>
          <a:p>
            <a:pPr eaLnBrk="1" hangingPunct="1" indent="-371475" lvl="0" marL="371475">
              <a:lnSpc>
                <a:spcPct val="80000"/>
              </a:lnSpc>
              <a:buNone/>
            </a:pPr>
            <a:r>
              <a:rPr altLang="ja-JP" sz="2000" lang="en-US"/>
              <a:t>	&lt;HEAD&gt;&lt;TITLE&gt;Hello program &lt;/TITLE&gt;&lt;/HEAD&gt;</a:t>
            </a:r>
          </a:p>
          <a:p>
            <a:pPr eaLnBrk="1" hangingPunct="1" indent="-371475" lvl="0" marL="371475">
              <a:lnSpc>
                <a:spcPct val="80000"/>
              </a:lnSpc>
              <a:buNone/>
            </a:pPr>
            <a:r>
              <a:rPr altLang="ja-JP" sz="2000" lang="en-US"/>
              <a:t>	&lt;BODY bgcolour = “blue”&gt;</a:t>
            </a:r>
          </a:p>
          <a:p>
            <a:pPr eaLnBrk="1" hangingPunct="1" indent="-371475" lvl="0" marL="371475">
              <a:lnSpc>
                <a:spcPct val="80000"/>
              </a:lnSpc>
              <a:buNone/>
            </a:pPr>
            <a:r>
              <a:rPr altLang="ja-JP" sz="2000" lang="en-US"/>
              <a:t>	&lt;H3&gt;&lt;CENTRE&gt;&lt;B&gt;Hello&lt;/B&gt;&lt;/CENTER&gt;&lt;/H3&gt;</a:t>
            </a:r>
          </a:p>
          <a:p>
            <a:pPr eaLnBrk="1" hangingPunct="1" indent="-371475" lvl="0" marL="371475">
              <a:lnSpc>
                <a:spcPct val="80000"/>
              </a:lnSpc>
              <a:buNone/>
            </a:pPr>
            <a:r>
              <a:rPr altLang="ja-JP" sz="2000" lang="en-US"/>
              <a:t>	&lt;/BODY&gt;</a:t>
            </a:r>
          </a:p>
          <a:p>
            <a:pPr eaLnBrk="1" hangingPunct="1" indent="-371475" lvl="0" marL="371475">
              <a:lnSpc>
                <a:spcPct val="80000"/>
              </a:lnSpc>
              <a:buNone/>
            </a:pPr>
            <a:r>
              <a:rPr altLang="ja-JP" sz="2000" lang="en-US"/>
              <a:t>	&lt;/HTML&gt;</a:t>
            </a:r>
          </a:p>
        </p:txBody>
      </p:sp>
    </p:spTree>
  </p:cSld>
  <p:clrMapOvr>
    <a:masterClrMapping/>
  </p:clrMapOvr>
  <p:transition spd="slow" advClick="1">
    <p:wipe dir="l"/>
  </p:transition>
</p:sld>
</file>

<file path=ppt/slides/slide113.xml><?xml version="1.0" encoding="utf-8"?>
<p:sld xmlns:a="http://schemas.openxmlformats.org/drawingml/2006/main" xmlns:r="http://schemas.openxmlformats.org/officeDocument/2006/relationships" xmlns:p="http://schemas.openxmlformats.org/presentationml/2006/main" show="1" showMasterSp="1">
  <p:cSld>
    <p:spTree>
      <p:nvGrpSpPr>
        <p:cNvPr id="280" name=""/>
        <p:cNvGrpSpPr/>
        <p:nvPr/>
      </p:nvGrpSpPr>
      <p:grpSpPr>
        <a:xfrm rot="0">
          <a:off x="0" y="0"/>
          <a:ext cx="0" cy="0"/>
          <a:chOff x="0" y="0"/>
          <a:chExt cx="0" cy="0"/>
        </a:xfrm>
      </p:grpSpPr>
      <p:sp>
        <p:nvSpPr>
          <p:cNvPr id="1049097"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Answer of revision questions 1-3</a:t>
            </a:r>
          </a:p>
        </p:txBody>
      </p:sp>
      <p:pic>
        <p:nvPicPr>
          <p:cNvPr id="2097165" name="Picture 8" descr="revision questions 8-A"/>
          <p:cNvPicPr>
            <a:picLocks/>
          </p:cNvPicPr>
          <p:nvPr>
            <p:ph sz="half" idx="4294967295"/>
          </p:nvPr>
        </p:nvPicPr>
        <p:blipFill>
          <a:blip xmlns:r="http://schemas.openxmlformats.org/officeDocument/2006/relationships" r:embed="rId1"/>
          <a:srcRect l="0" t="0" r="0" b="0"/>
          <a:stretch>
            <a:fillRect/>
          </a:stretch>
        </p:blipFill>
        <p:spPr>
          <a:xfrm rot="0">
            <a:off x="250825" y="2571750"/>
            <a:ext cx="4105275" cy="3079750"/>
          </a:xfrm>
          <a:prstGeom prst="rect"/>
          <a:noFill/>
          <a:ln w="9525" cap="flat" cmpd="sng">
            <a:solidFill>
              <a:schemeClr val="dk1">
                <a:alpha val="100000"/>
              </a:schemeClr>
            </a:solidFill>
            <a:prstDash val="solid"/>
            <a:miter/>
          </a:ln>
        </p:spPr>
      </p:pic>
      <p:pic>
        <p:nvPicPr>
          <p:cNvPr id="2097166" name="Picture 9" descr="revision questions 8-B"/>
          <p:cNvPicPr>
            <a:picLocks/>
          </p:cNvPicPr>
          <p:nvPr>
            <p:ph sz="half" idx="4294967295"/>
          </p:nvPr>
        </p:nvPicPr>
        <p:blipFill>
          <a:blip xmlns:r="http://schemas.openxmlformats.org/officeDocument/2006/relationships" r:embed="rId2"/>
          <a:srcRect l="0" t="0" r="0" b="0"/>
          <a:stretch>
            <a:fillRect/>
          </a:stretch>
        </p:blipFill>
        <p:spPr>
          <a:xfrm rot="0">
            <a:off x="4787900" y="2571750"/>
            <a:ext cx="4105275" cy="3079750"/>
          </a:xfrm>
          <a:prstGeom prst="rect"/>
          <a:noFill/>
          <a:ln w="9525" cap="flat" cmpd="sng">
            <a:solidFill>
              <a:schemeClr val="dk1">
                <a:alpha val="100000"/>
              </a:schemeClr>
            </a:solidFill>
            <a:prstDash val="solid"/>
            <a:miter/>
          </a:ln>
        </p:spPr>
      </p:pic>
    </p:spTree>
  </p:cSld>
  <p:clrMapOvr>
    <a:masterClrMapping/>
  </p:clrMapOvr>
  <p:transition spd="slow" advClick="1">
    <p:wipe dir="l"/>
  </p:transition>
</p:sld>
</file>

<file path=ppt/slides/slide114.xml><?xml version="1.0" encoding="utf-8"?>
<p:sld xmlns:a="http://schemas.openxmlformats.org/drawingml/2006/main" xmlns:r="http://schemas.openxmlformats.org/officeDocument/2006/relationships" xmlns:p="http://schemas.openxmlformats.org/presentationml/2006/main" show="1" showMasterSp="1">
  <p:cSld>
    <p:spTree>
      <p:nvGrpSpPr>
        <p:cNvPr id="281" name=""/>
        <p:cNvGrpSpPr/>
        <p:nvPr/>
      </p:nvGrpSpPr>
      <p:grpSpPr>
        <a:xfrm rot="0">
          <a:off x="0" y="0"/>
          <a:ext cx="0" cy="0"/>
          <a:chOff x="0" y="0"/>
          <a:chExt cx="0" cy="0"/>
        </a:xfrm>
      </p:grpSpPr>
      <p:sp>
        <p:nvSpPr>
          <p:cNvPr id="104909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Answer of revision questions 1-4</a:t>
            </a:r>
          </a:p>
        </p:txBody>
      </p:sp>
      <p:pic>
        <p:nvPicPr>
          <p:cNvPr id="2097167" name="Picture 5" descr="revision questions 8-C"/>
          <p:cNvPicPr>
            <a:picLocks/>
          </p:cNvPicPr>
          <p:nvPr>
            <p:ph sz="full" idx="4294967295"/>
          </p:nvPr>
        </p:nvPicPr>
        <p:blipFill>
          <a:blip xmlns:r="http://schemas.openxmlformats.org/officeDocument/2006/relationships" r:embed="rId1"/>
          <a:srcRect l="0" t="0" r="0" b="14645"/>
          <a:stretch>
            <a:fillRect/>
          </a:stretch>
        </p:blipFill>
        <p:spPr>
          <a:xfrm rot="0">
            <a:off x="950912" y="1989137"/>
            <a:ext cx="7200900" cy="4610100"/>
          </a:xfrm>
          <a:prstGeom prst="rect"/>
          <a:noFill/>
          <a:ln w="9525" cap="flat" cmpd="sng">
            <a:solidFill>
              <a:srgbClr val="000000">
                <a:alpha val="100000"/>
              </a:srgbClr>
            </a:solidFill>
            <a:prstDash val="solid"/>
            <a:miter/>
          </a:ln>
        </p:spPr>
      </p:pic>
    </p:spTree>
  </p:cSld>
  <p:clrMapOvr>
    <a:masterClrMapping/>
  </p:clrMapOvr>
  <p:transition spd="slow" advClick="1">
    <p:wipe dir="l"/>
  </p:transition>
</p:sld>
</file>

<file path=ppt/slides/slide115.xml><?xml version="1.0" encoding="utf-8"?>
<p:sld xmlns:a="http://schemas.openxmlformats.org/drawingml/2006/main" xmlns:r="http://schemas.openxmlformats.org/officeDocument/2006/relationships" xmlns:p="http://schemas.openxmlformats.org/presentationml/2006/main" show="1" showMasterSp="1">
  <p:cSld>
    <p:spTree>
      <p:nvGrpSpPr>
        <p:cNvPr id="282" name=""/>
        <p:cNvGrpSpPr/>
        <p:nvPr/>
      </p:nvGrpSpPr>
      <p:grpSpPr>
        <a:xfrm rot="0">
          <a:off x="0" y="0"/>
          <a:ext cx="0" cy="0"/>
          <a:chOff x="0" y="0"/>
          <a:chExt cx="0" cy="0"/>
        </a:xfrm>
      </p:grpSpPr>
      <p:sp>
        <p:nvSpPr>
          <p:cNvPr id="1049099"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Revision questions 2</a:t>
            </a:r>
          </a:p>
        </p:txBody>
      </p:sp>
      <p:sp>
        <p:nvSpPr>
          <p:cNvPr id="1049100" name="Rectangle 3"/>
          <p:cNvSpPr/>
          <p:nvPr>
            <p:ph type="body" sz="full" idx="4294967295"/>
          </p:nvPr>
        </p:nvSpPr>
        <p:spPr>
          <a:xfrm rot="0">
            <a:off x="0" y="1981200"/>
            <a:ext cx="91440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381000" lvl="0" marL="381000">
              <a:lnSpc>
                <a:spcPct val="80000"/>
              </a:lnSpc>
              <a:buFont typeface="Wingdings" pitchFamily="2" charset="2"/>
              <a:buAutoNum type="arabicPeriod" startAt="1"/>
            </a:pPr>
            <a:r>
              <a:rPr altLang="ja-JP" sz="2800" lang="en-GB"/>
              <a:t>Write a program algorithm that would enable the user to enter student marks. The program should then determine whether the mark entered is a pass or fail given that the pass mark is 50.</a:t>
            </a:r>
          </a:p>
          <a:p>
            <a:pPr eaLnBrk="1" hangingPunct="1" indent="-381000" lvl="0" marL="381000">
              <a:lnSpc>
                <a:spcPct val="80000"/>
              </a:lnSpc>
              <a:buFont typeface="Wingdings" pitchFamily="2" charset="2"/>
              <a:buAutoNum type="arabicPeriod" startAt="1"/>
            </a:pPr>
            <a:r>
              <a:rPr altLang="ja-JP" sz="2800" lang="en-GB">
                <a:solidFill>
                  <a:srgbClr val="FF0000"/>
                </a:solidFill>
              </a:rPr>
              <a:t>Draw a flowchart for a program that is to prompt for N numbers, accumulate the sum and then find the average. The output is the accumulated totals and the average.</a:t>
            </a:r>
          </a:p>
          <a:p>
            <a:pPr eaLnBrk="1" hangingPunct="1" indent="-381000" lvl="0" marL="381000">
              <a:lnSpc>
                <a:spcPct val="80000"/>
              </a:lnSpc>
              <a:buFont typeface="Wingdings" pitchFamily="2" charset="2"/>
              <a:buAutoNum type="arabicPeriod" startAt="1"/>
            </a:pPr>
            <a:r>
              <a:rPr altLang="ja-JP" sz="2800" lang="en-GB"/>
              <a:t>Write a pseudocode that reads temperature for each day in a week, in degree Celsius, converts the Celsius into Fahrenheit's and then calculate the average weekly temperatures. The program should output the calculated average in degrees Fahrenheit's.</a:t>
            </a:r>
          </a:p>
        </p:txBody>
      </p:sp>
    </p:spTree>
  </p:cSld>
  <p:clrMapOvr>
    <a:masterClrMapping/>
  </p:clrMapOvr>
  <p:transition spd="slow" advClick="1">
    <p:wipe dir="l"/>
  </p:transition>
</p:sld>
</file>

<file path=ppt/slides/slide116.xml><?xml version="1.0" encoding="utf-8"?>
<p:sld xmlns:a="http://schemas.openxmlformats.org/drawingml/2006/main" xmlns:r="http://schemas.openxmlformats.org/officeDocument/2006/relationships" xmlns:p="http://schemas.openxmlformats.org/presentationml/2006/main" show="1" showMasterSp="1">
  <p:cSld>
    <p:spTree>
      <p:nvGrpSpPr>
        <p:cNvPr id="283" name=""/>
        <p:cNvGrpSpPr/>
        <p:nvPr/>
      </p:nvGrpSpPr>
      <p:grpSpPr>
        <a:xfrm rot="0">
          <a:off x="0" y="0"/>
          <a:ext cx="0" cy="0"/>
          <a:chOff x="0" y="0"/>
          <a:chExt cx="0" cy="0"/>
        </a:xfrm>
      </p:grpSpPr>
      <p:sp>
        <p:nvSpPr>
          <p:cNvPr id="1049101"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Answer of revision questions 2-1</a:t>
            </a:r>
          </a:p>
        </p:txBody>
      </p:sp>
      <p:pic>
        <p:nvPicPr>
          <p:cNvPr id="2097168" name="Picture 6" descr="revision questions 2-1"/>
          <p:cNvPicPr>
            <a:picLocks/>
          </p:cNvPicPr>
          <p:nvPr>
            <p:ph sz="half" idx="4294967295"/>
          </p:nvPr>
        </p:nvPicPr>
        <p:blipFill>
          <a:blip xmlns:r="http://schemas.openxmlformats.org/officeDocument/2006/relationships" r:embed="rId1"/>
          <a:srcRect l="21260" t="0" r="15749" b="0"/>
          <a:stretch>
            <a:fillRect/>
          </a:stretch>
        </p:blipFill>
        <p:spPr>
          <a:xfrm rot="0">
            <a:off x="576262" y="1989137"/>
            <a:ext cx="3629025" cy="4319587"/>
          </a:xfrm>
          <a:prstGeom prst="rect"/>
          <a:noFill/>
          <a:ln w="9525" cap="flat" cmpd="sng">
            <a:solidFill>
              <a:schemeClr val="dk1">
                <a:alpha val="100000"/>
              </a:schemeClr>
            </a:solidFill>
            <a:prstDash val="solid"/>
            <a:miter/>
          </a:ln>
        </p:spPr>
      </p:pic>
      <p:pic>
        <p:nvPicPr>
          <p:cNvPr id="2097169" name="Picture 7" descr="revision questions 2-2"/>
          <p:cNvPicPr>
            <a:picLocks/>
          </p:cNvPicPr>
          <p:nvPr>
            <p:ph sz="half" idx="4294967295"/>
          </p:nvPr>
        </p:nvPicPr>
        <p:blipFill>
          <a:blip xmlns:r="http://schemas.openxmlformats.org/officeDocument/2006/relationships" r:embed="rId2"/>
          <a:srcRect l="15749" t="0" r="21260" b="0"/>
          <a:stretch>
            <a:fillRect/>
          </a:stretch>
        </p:blipFill>
        <p:spPr>
          <a:xfrm rot="0">
            <a:off x="4895850" y="1989137"/>
            <a:ext cx="3630612" cy="4319587"/>
          </a:xfrm>
          <a:prstGeom prst="rect"/>
          <a:noFill/>
          <a:ln w="9525" cap="flat" cmpd="sng">
            <a:solidFill>
              <a:schemeClr val="dk1">
                <a:alpha val="100000"/>
              </a:schemeClr>
            </a:solidFill>
            <a:prstDash val="solid"/>
            <a:miter/>
          </a:ln>
        </p:spPr>
      </p:pic>
    </p:spTree>
  </p:cSld>
  <p:clrMapOvr>
    <a:masterClrMapping/>
  </p:clrMapOvr>
  <p:transition spd="slow" advClick="1">
    <p:wipe dir="l"/>
  </p:transition>
</p:sld>
</file>

<file path=ppt/slides/slide117.xml><?xml version="1.0" encoding="utf-8"?>
<p:sld xmlns:a="http://schemas.openxmlformats.org/drawingml/2006/main" xmlns:r="http://schemas.openxmlformats.org/officeDocument/2006/relationships" xmlns:p="http://schemas.openxmlformats.org/presentationml/2006/main" show="1" showMasterSp="1">
  <p:cSld>
    <p:spTree>
      <p:nvGrpSpPr>
        <p:cNvPr id="284" name=""/>
        <p:cNvGrpSpPr/>
        <p:nvPr/>
      </p:nvGrpSpPr>
      <p:grpSpPr>
        <a:xfrm rot="0">
          <a:off x="0" y="0"/>
          <a:ext cx="0" cy="0"/>
          <a:chOff x="0" y="0"/>
          <a:chExt cx="0" cy="0"/>
        </a:xfrm>
      </p:grpSpPr>
      <p:sp>
        <p:nvSpPr>
          <p:cNvPr id="1049102"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Answer of revision questions 2-2</a:t>
            </a:r>
          </a:p>
        </p:txBody>
      </p:sp>
      <p:sp>
        <p:nvSpPr>
          <p:cNvPr id="1049103" name="Rectangle 4"/>
          <p:cNvSpPr/>
          <p:nvPr>
            <p:ph type="body" sz="full" idx="4294967295"/>
          </p:nvPr>
        </p:nvSpPr>
        <p:spPr>
          <a:xfrm rot="0">
            <a:off x="457200" y="1981200"/>
            <a:ext cx="8229600" cy="4876800"/>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457200" lvl="0" marL="457200">
              <a:lnSpc>
                <a:spcPct val="90000"/>
              </a:lnSpc>
              <a:buFont typeface="Wingdings" pitchFamily="2" charset="2"/>
              <a:buAutoNum type="arabicPeriod" startAt="3"/>
            </a:pPr>
            <a:r>
              <a:rPr altLang="ja-JP" sz="2000" lang="en-GB"/>
              <a:t>START</a:t>
            </a:r>
          </a:p>
          <a:p>
            <a:pPr eaLnBrk="1" hangingPunct="1" indent="-457200" lvl="0" marL="457200">
              <a:lnSpc>
                <a:spcPct val="90000"/>
              </a:lnSpc>
              <a:buNone/>
            </a:pPr>
            <a:r>
              <a:rPr altLang="en-GB" sz="2000" lang="ja-JP"/>
              <a:t>	Input temperature in ℃</a:t>
            </a:r>
          </a:p>
          <a:p>
            <a:pPr eaLnBrk="1" hangingPunct="1" indent="-457200" lvl="0" marL="457200">
              <a:lnSpc>
                <a:spcPct val="90000"/>
              </a:lnSpc>
              <a:buNone/>
            </a:pPr>
            <a:r>
              <a:rPr altLang="ja-JP" sz="2000" lang="en-GB"/>
              <a:t>	et initial day to 0</a:t>
            </a:r>
          </a:p>
          <a:p>
            <a:pPr eaLnBrk="1" hangingPunct="1" indent="-502920" lvl="1" marL="838200">
              <a:lnSpc>
                <a:spcPct val="90000"/>
              </a:lnSpc>
              <a:buNone/>
            </a:pPr>
            <a:r>
              <a:rPr altLang="en-GB" sz="2000" lang="ja-JP"/>
              <a:t>	WHILE initial day 6 DO</a:t>
            </a:r>
          </a:p>
          <a:p>
            <a:pPr eaLnBrk="1" hangingPunct="1" indent="-502920" lvl="1" marL="838200">
              <a:lnSpc>
                <a:spcPct val="90000"/>
              </a:lnSpc>
              <a:buNone/>
            </a:pPr>
            <a:r>
              <a:rPr altLang="en-GB" sz="2000" lang="ja-JP"/>
              <a:t>	Input temperature in ℃</a:t>
            </a:r>
          </a:p>
          <a:p>
            <a:pPr eaLnBrk="1" hangingPunct="1" indent="-502920" lvl="1" marL="838200">
              <a:lnSpc>
                <a:spcPct val="90000"/>
              </a:lnSpc>
              <a:buNone/>
            </a:pPr>
            <a:r>
              <a:rPr altLang="ja-JP" sz="2000" lang="en-GB"/>
              <a:t>	F=32+(9C/5)</a:t>
            </a:r>
          </a:p>
          <a:p>
            <a:pPr eaLnBrk="1" hangingPunct="1" indent="-502920" lvl="1" marL="838200">
              <a:lnSpc>
                <a:spcPct val="90000"/>
              </a:lnSpc>
              <a:buNone/>
            </a:pPr>
            <a:r>
              <a:rPr altLang="ja-JP" sz="2000" lang="en-GB"/>
              <a:t>	Initial day=initial day + 1</a:t>
            </a:r>
          </a:p>
          <a:p>
            <a:pPr eaLnBrk="1" hangingPunct="1" indent="-502920" lvl="1" marL="838200">
              <a:lnSpc>
                <a:spcPct val="90000"/>
              </a:lnSpc>
              <a:buNone/>
            </a:pPr>
            <a:r>
              <a:rPr altLang="ja-JP" sz="2000" lang="en-GB"/>
              <a:t>	Cummulative = cummulative + F</a:t>
            </a:r>
          </a:p>
          <a:p>
            <a:pPr eaLnBrk="1" hangingPunct="1" indent="-502920" lvl="1" marL="838200">
              <a:lnSpc>
                <a:spcPct val="90000"/>
              </a:lnSpc>
              <a:buNone/>
            </a:pPr>
            <a:r>
              <a:rPr altLang="ja-JP" sz="2000" lang="en-GB"/>
              <a:t>	END WHILE</a:t>
            </a:r>
          </a:p>
          <a:p>
            <a:pPr eaLnBrk="1" hangingPunct="1" indent="-502920" lvl="1" marL="838200">
              <a:lnSpc>
                <a:spcPct val="90000"/>
              </a:lnSpc>
              <a:buNone/>
            </a:pPr>
            <a:r>
              <a:rPr altLang="ja-JP" sz="2000" lang="en-GB"/>
              <a:t>Average weekly temperature</a:t>
            </a:r>
          </a:p>
          <a:p>
            <a:pPr eaLnBrk="1" hangingPunct="1" indent="-502920" lvl="1" marL="838200">
              <a:lnSpc>
                <a:spcPct val="90000"/>
              </a:lnSpc>
              <a:buNone/>
            </a:pPr>
            <a:r>
              <a:rPr altLang="ja-JP" sz="2000" lang="en-GB"/>
              <a:t>= cummulative/7</a:t>
            </a:r>
          </a:p>
          <a:p>
            <a:pPr eaLnBrk="1" hangingPunct="1" indent="-502920" lvl="1" marL="838200">
              <a:lnSpc>
                <a:spcPct val="90000"/>
              </a:lnSpc>
              <a:buNone/>
            </a:pPr>
            <a:r>
              <a:rPr altLang="ja-JP" sz="2000" lang="en-GB"/>
              <a:t>Print Average</a:t>
            </a:r>
          </a:p>
          <a:p>
            <a:pPr eaLnBrk="1" hangingPunct="1" indent="-502920" lvl="1" marL="838200">
              <a:lnSpc>
                <a:spcPct val="90000"/>
              </a:lnSpc>
              <a:buNone/>
            </a:pPr>
            <a:r>
              <a:rPr altLang="ja-JP" sz="2000" lang="en-GB"/>
              <a:t>STOP</a:t>
            </a:r>
          </a:p>
        </p:txBody>
      </p:sp>
    </p:spTree>
  </p:cSld>
  <p:clrMapOvr>
    <a:masterClrMapping/>
  </p:clrMapOvr>
  <p:transition spd="slow" advClick="1">
    <p:wipe dir="l"/>
  </p:transition>
</p:sld>
</file>

<file path=ppt/slides/slide118.xml><?xml version="1.0" encoding="utf-8"?>
<p:sld xmlns:a="http://schemas.openxmlformats.org/drawingml/2006/main" xmlns:r="http://schemas.openxmlformats.org/officeDocument/2006/relationships" xmlns:p="http://schemas.openxmlformats.org/presentationml/2006/main" show="1" showMasterSp="1">
  <p:cSld>
    <p:spTree>
      <p:nvGrpSpPr>
        <p:cNvPr id="285" name=""/>
        <p:cNvGrpSpPr/>
        <p:nvPr/>
      </p:nvGrpSpPr>
      <p:grpSpPr>
        <a:xfrm rot="0">
          <a:off x="0" y="0"/>
          <a:ext cx="0" cy="0"/>
          <a:chOff x="0" y="0"/>
          <a:chExt cx="0" cy="0"/>
        </a:xfrm>
      </p:grpSpPr>
      <p:sp>
        <p:nvSpPr>
          <p:cNvPr id="1049104"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lang="en-GB"/>
              <a:t>Revision questions 3</a:t>
            </a:r>
          </a:p>
        </p:txBody>
      </p:sp>
      <p:sp>
        <p:nvSpPr>
          <p:cNvPr id="1049105"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lnSpc>
                <a:spcPct val="80000"/>
              </a:lnSpc>
              <a:buFont typeface="Wingdings" pitchFamily="2" charset="2"/>
              <a:buAutoNum type="arabicPeriod" startAt="1"/>
            </a:pPr>
            <a:r>
              <a:rPr altLang="ja-JP" sz="2400" lang="en-GB"/>
              <a:t>A lady deposits 2,000 shillings in a Microfinance company at an interest rate of 20% per annum. At the end of each year, the interest earned is added to the deposit and the new amount becomes the deposit for that year. Write an algorithm for a program that would track the growth of the deposits over a period of seven years.</a:t>
            </a:r>
          </a:p>
          <a:p>
            <a:pPr eaLnBrk="1" hangingPunct="1" indent="-609600" lvl="0" marL="609600">
              <a:lnSpc>
                <a:spcPct val="80000"/>
              </a:lnSpc>
              <a:buFont typeface="Wingdings" pitchFamily="2" charset="2"/>
              <a:buAutoNum type="arabicPeriod" startAt="1"/>
            </a:pPr>
            <a:r>
              <a:rPr altLang="ja-JP" sz="2400" lang="en-GB">
                <a:solidFill>
                  <a:srgbClr val="FF0000"/>
                </a:solidFill>
              </a:rPr>
              <a:t>Mukumu took a loan of Ksh 400,000 from a local bank at an interest rate of 10% payable in four years. Assuming you wish to develop a computer program that will keep track of monthly repayments:</a:t>
            </a:r>
          </a:p>
          <a:p>
            <a:pPr eaLnBrk="1" hangingPunct="1" indent="-594360" lvl="1" marL="990600">
              <a:lnSpc>
                <a:spcPct val="80000"/>
              </a:lnSpc>
              <a:buFont typeface="Wingdings" pitchFamily="2" charset="2"/>
              <a:buAutoNum type="alphaUcParenR" startAt="1"/>
            </a:pPr>
            <a:r>
              <a:rPr altLang="ja-JP" sz="2400" lang="en-GB"/>
              <a:t>Identify the input, processing and output requirements for such a program.</a:t>
            </a:r>
          </a:p>
          <a:p>
            <a:pPr eaLnBrk="1" hangingPunct="1" indent="-594360" lvl="1" marL="990600">
              <a:lnSpc>
                <a:spcPct val="80000"/>
              </a:lnSpc>
              <a:buFont typeface="Wingdings" pitchFamily="2" charset="2"/>
              <a:buAutoNum type="alphaUcParenR" startAt="1"/>
            </a:pPr>
            <a:r>
              <a:rPr altLang="ja-JP" sz="2400" lang="en-US">
                <a:solidFill>
                  <a:srgbClr val="FF0000"/>
                </a:solidFill>
              </a:rPr>
              <a:t>Design the algorithm for the program using a simple flowchart and pseudocode.</a:t>
            </a:r>
          </a:p>
          <a:p>
            <a:pPr eaLnBrk="1" hangingPunct="1" indent="-609600" lvl="0" marL="609600">
              <a:lnSpc>
                <a:spcPct val="80000"/>
              </a:lnSpc>
            </a:pPr>
            <a:endParaRPr altLang="ja-JP" sz="2400" lang="en-US"/>
          </a:p>
        </p:txBody>
      </p:sp>
    </p:spTree>
  </p:cSld>
  <p:clrMapOvr>
    <a:masterClrMapping/>
  </p:clrMapOvr>
  <p:transition spd="slow" advClick="1">
    <p:wipe dir="l"/>
  </p:transition>
</p:sld>
</file>

<file path=ppt/slides/slide119.xml><?xml version="1.0" encoding="utf-8"?>
<p:sld xmlns:a="http://schemas.openxmlformats.org/drawingml/2006/main" xmlns:r="http://schemas.openxmlformats.org/officeDocument/2006/relationships" xmlns:p="http://schemas.openxmlformats.org/presentationml/2006/main" show="1" showMasterSp="1">
  <p:cSld>
    <p:spTree>
      <p:nvGrpSpPr>
        <p:cNvPr id="286" name=""/>
        <p:cNvGrpSpPr/>
        <p:nvPr/>
      </p:nvGrpSpPr>
      <p:grpSpPr>
        <a:xfrm rot="0">
          <a:off x="0" y="0"/>
          <a:ext cx="0" cy="0"/>
          <a:chOff x="0" y="0"/>
          <a:chExt cx="0" cy="0"/>
        </a:xfrm>
      </p:grpSpPr>
      <p:sp>
        <p:nvSpPr>
          <p:cNvPr id="1049106"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Answer of revision questions 3-1</a:t>
            </a:r>
          </a:p>
        </p:txBody>
      </p:sp>
      <p:sp>
        <p:nvSpPr>
          <p:cNvPr id="1049107"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lnSpc>
                <a:spcPct val="90000"/>
              </a:lnSpc>
              <a:buFont typeface="Wingdings" pitchFamily="2" charset="2"/>
              <a:buAutoNum type="arabicPeriod" startAt="1"/>
            </a:pPr>
            <a:r>
              <a:rPr altLang="ja-JP" sz="2000" lang="en-GB"/>
              <a:t>START</a:t>
            </a:r>
          </a:p>
          <a:p>
            <a:pPr eaLnBrk="1" hangingPunct="1" indent="-609600" lvl="0" marL="609600">
              <a:lnSpc>
                <a:spcPct val="90000"/>
              </a:lnSpc>
              <a:buNone/>
            </a:pPr>
            <a:r>
              <a:rPr altLang="ja-JP" sz="2000" lang="en-GB"/>
              <a:t>	Input initial deposit</a:t>
            </a:r>
          </a:p>
          <a:p>
            <a:pPr eaLnBrk="1" hangingPunct="1" indent="-609600" lvl="0" marL="609600">
              <a:lnSpc>
                <a:spcPct val="90000"/>
              </a:lnSpc>
              <a:buNone/>
            </a:pPr>
            <a:r>
              <a:rPr altLang="ja-JP" sz="2000" lang="en-GB"/>
              <a:t>	Input interest rate</a:t>
            </a:r>
          </a:p>
          <a:p>
            <a:pPr eaLnBrk="1" hangingPunct="1" indent="-609600" lvl="0" marL="609600">
              <a:lnSpc>
                <a:spcPct val="90000"/>
              </a:lnSpc>
              <a:buNone/>
            </a:pPr>
            <a:r>
              <a:rPr altLang="ja-JP" sz="2000" lang="en-GB"/>
              <a:t>	Set deposit to initial deposit</a:t>
            </a:r>
          </a:p>
          <a:p>
            <a:pPr eaLnBrk="1" hangingPunct="1" indent="-609600" lvl="0" marL="609600">
              <a:lnSpc>
                <a:spcPct val="90000"/>
              </a:lnSpc>
              <a:buNone/>
            </a:pPr>
            <a:r>
              <a:rPr altLang="ja-JP" sz="2000" lang="en-GB"/>
              <a:t>	Set year to 0</a:t>
            </a:r>
          </a:p>
          <a:p>
            <a:pPr eaLnBrk="1" hangingPunct="1" indent="-594360" lvl="1" marL="990600">
              <a:lnSpc>
                <a:spcPct val="90000"/>
              </a:lnSpc>
              <a:buNone/>
            </a:pPr>
            <a:r>
              <a:rPr altLang="ja-JP" sz="2000" lang="en-GB"/>
              <a:t>	WHILE year </a:t>
            </a:r>
            <a:r>
              <a:rPr altLang="ja-JP" sz="2000" lang="en-GB" u="sng"/>
              <a:t>&lt;</a:t>
            </a:r>
            <a:r>
              <a:rPr altLang="ja-JP" sz="2000" lang="en-GB"/>
              <a:t> 7 DO</a:t>
            </a:r>
          </a:p>
          <a:p>
            <a:pPr eaLnBrk="1" hangingPunct="1" indent="-594360" lvl="1" marL="990600">
              <a:lnSpc>
                <a:spcPct val="90000"/>
              </a:lnSpc>
              <a:buNone/>
            </a:pPr>
            <a:r>
              <a:rPr altLang="ja-JP" sz="2000" lang="en-GB"/>
              <a:t>	Interest = Deposit </a:t>
            </a:r>
            <a:r>
              <a:rPr altLang="ja-JP" sz="2000" lang="en-GB"/>
              <a:t>* interest rate</a:t>
            </a:r>
          </a:p>
          <a:p>
            <a:pPr eaLnBrk="1" hangingPunct="1" indent="-594360" lvl="1" marL="990600">
              <a:lnSpc>
                <a:spcPct val="90000"/>
              </a:lnSpc>
              <a:buNone/>
            </a:pPr>
            <a:r>
              <a:rPr altLang="ja-JP" sz="2000" lang="en-GB"/>
              <a:t>	Total = Deposit + interest</a:t>
            </a:r>
          </a:p>
          <a:p>
            <a:pPr eaLnBrk="1" hangingPunct="1" indent="-594360" lvl="1" marL="990600">
              <a:lnSpc>
                <a:spcPct val="90000"/>
              </a:lnSpc>
              <a:buNone/>
            </a:pPr>
            <a:r>
              <a:rPr altLang="ja-JP" sz="2000" lang="en-GB"/>
              <a:t>	Deposit = Total</a:t>
            </a:r>
          </a:p>
          <a:p>
            <a:pPr eaLnBrk="1" hangingPunct="1" indent="-594360" lvl="1" marL="990600">
              <a:lnSpc>
                <a:spcPct val="90000"/>
              </a:lnSpc>
              <a:buNone/>
            </a:pPr>
            <a:r>
              <a:rPr altLang="ja-JP" sz="2000" lang="en-GB"/>
              <a:t>	Year = Year + 1</a:t>
            </a:r>
          </a:p>
          <a:p>
            <a:pPr eaLnBrk="1" hangingPunct="1" indent="-594360" lvl="1" marL="990600">
              <a:lnSpc>
                <a:spcPct val="90000"/>
              </a:lnSpc>
              <a:buNone/>
            </a:pPr>
            <a:r>
              <a:rPr altLang="ja-JP" sz="2000" lang="en-GB"/>
              <a:t>	END WHILE</a:t>
            </a:r>
          </a:p>
          <a:p>
            <a:pPr eaLnBrk="1" hangingPunct="1" indent="-609600" lvl="0" marL="609600">
              <a:lnSpc>
                <a:spcPct val="90000"/>
              </a:lnSpc>
              <a:buNone/>
            </a:pPr>
            <a:r>
              <a:rPr altLang="ja-JP" sz="2000" lang="en-US"/>
              <a:t>	PRINT Deposit, Year</a:t>
            </a:r>
          </a:p>
          <a:p>
            <a:pPr eaLnBrk="1" hangingPunct="1" indent="-609600" lvl="0" marL="609600">
              <a:lnSpc>
                <a:spcPct val="90000"/>
              </a:lnSpc>
              <a:buNone/>
            </a:pPr>
            <a:r>
              <a:rPr altLang="ja-JP" sz="2000" lang="en-US"/>
              <a:t>	STOP</a:t>
            </a:r>
          </a:p>
        </p:txBody>
      </p:sp>
    </p:spTree>
  </p:cSld>
  <p:clrMapOvr>
    <a:masterClrMapping/>
  </p:clrMapOvr>
  <p:transition spd="slow" advClick="1">
    <p:wipe dir="l"/>
  </p:transition>
</p:sld>
</file>

<file path=ppt/slides/slide120.xml><?xml version="1.0" encoding="utf-8"?>
<p:sld xmlns:a="http://schemas.openxmlformats.org/drawingml/2006/main" xmlns:r="http://schemas.openxmlformats.org/officeDocument/2006/relationships" xmlns:p="http://schemas.openxmlformats.org/presentationml/2006/main" show="1" showMasterSp="1">
  <p:cSld>
    <p:spTree>
      <p:nvGrpSpPr>
        <p:cNvPr id="287" name=""/>
        <p:cNvGrpSpPr/>
        <p:nvPr/>
      </p:nvGrpSpPr>
      <p:grpSpPr>
        <a:xfrm rot="0">
          <a:off x="0" y="0"/>
          <a:ext cx="0" cy="0"/>
          <a:chOff x="0" y="0"/>
          <a:chExt cx="0" cy="0"/>
        </a:xfrm>
      </p:grpSpPr>
      <p:sp>
        <p:nvSpPr>
          <p:cNvPr id="1049108"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Answer of revision questions 3-2</a:t>
            </a:r>
          </a:p>
        </p:txBody>
      </p:sp>
      <p:sp>
        <p:nvSpPr>
          <p:cNvPr id="1049109" name="Rectangle 3"/>
          <p:cNvSpPr/>
          <p:nvPr>
            <p:ph type="body" sz="full" idx="4294967295"/>
          </p:nvPr>
        </p:nvSpPr>
        <p:spPr>
          <a:xfrm rot="0">
            <a:off x="457200" y="1981200"/>
            <a:ext cx="8229600" cy="4687887"/>
          </a:xfrm>
          <a:prstGeom prst="rect"/>
          <a:noFill/>
          <a:ln>
            <a:noFill/>
          </a:ln>
        </p:spPr>
        <p:txBody>
          <a:bodyPr anchor="t" bIns="45720" lIns="91440" rIns="91440" tIns="45720" vert="horz"/>
          <a:lstStyle>
            <a:lvl1pPr algn="l" eaLnBrk="0" fontAlgn="base" hangingPunct="0" indent="-342900" latinLnBrk="0" marL="342900" rtl="0">
              <a:lnSpc>
                <a:spcPct val="100000"/>
              </a:lnSpc>
              <a:spcBef>
                <a:spcPct val="20000"/>
              </a:spcBef>
              <a:spcAft>
                <a:spcPct val="0"/>
              </a:spcAft>
              <a:buClr>
                <a:schemeClr val="dk2"/>
              </a:buClr>
              <a:buSzPct val="75000"/>
              <a:buFont typeface="Wingdings" pitchFamily="2" charset="2"/>
              <a:buChar char="n"/>
              <a:defRPr baseline="0" b="0" sz="3200" i="0" u="none">
                <a:solidFill>
                  <a:schemeClr val="dk1"/>
                </a:solidFill>
                <a:latin typeface="Arial" pitchFamily="0" charset="0"/>
                <a:ea typeface="ＭＳ Ｐゴシック" pitchFamily="50" charset="-128"/>
                <a:sym typeface="Arial" pitchFamily="0" charset="0"/>
              </a:defRPr>
            </a:lvl1pPr>
            <a:lvl2pPr algn="l" eaLnBrk="0" fontAlgn="base" hangingPunct="0" indent="-285750" latinLnBrk="0" marL="742950" rtl="0">
              <a:lnSpc>
                <a:spcPct val="100000"/>
              </a:lnSpc>
              <a:spcBef>
                <a:spcPct val="20000"/>
              </a:spcBef>
              <a:spcAft>
                <a:spcPct val="0"/>
              </a:spcAft>
              <a:buClr>
                <a:schemeClr val="accent2"/>
              </a:buClr>
              <a:buSzPct val="80000"/>
              <a:buFont typeface="Wingdings" pitchFamily="2" charset="2"/>
              <a:buChar char="¨"/>
              <a:defRPr baseline="0" b="0" sz="2800" i="0" u="none">
                <a:solidFill>
                  <a:schemeClr val="dk1"/>
                </a:solidFill>
                <a:latin typeface="Arial" pitchFamily="0" charset="0"/>
                <a:ea typeface="ＭＳ Ｐゴシック" pitchFamily="50" charset="-128"/>
                <a:sym typeface="Arial" pitchFamily="0" charset="0"/>
              </a:defRPr>
            </a:lvl2pPr>
            <a:lvl3pPr algn="l" eaLnBrk="0" fontAlgn="base" hangingPunct="0" indent="-228600" latinLnBrk="0" marL="1143000" rtl="0">
              <a:lnSpc>
                <a:spcPct val="100000"/>
              </a:lnSpc>
              <a:spcBef>
                <a:spcPct val="20000"/>
              </a:spcBef>
              <a:spcAft>
                <a:spcPct val="0"/>
              </a:spcAft>
              <a:buClr>
                <a:schemeClr val="dk2"/>
              </a:buClr>
              <a:buSzPct val="65000"/>
              <a:buFont typeface="Wingdings" pitchFamily="2" charset="2"/>
              <a:buChar char="n"/>
              <a:defRPr baseline="0" b="0" sz="2400" i="0" u="none">
                <a:solidFill>
                  <a:schemeClr val="dk1"/>
                </a:solidFill>
                <a:latin typeface="Arial" pitchFamily="0" charset="0"/>
                <a:ea typeface="ＭＳ Ｐゴシック" pitchFamily="50" charset="-128"/>
                <a:sym typeface="Arial" pitchFamily="0" charset="0"/>
              </a:defRPr>
            </a:lvl3pPr>
            <a:lvl4pPr algn="l" eaLnBrk="0" fontAlgn="base" hangingPunct="0" indent="-228600" latinLnBrk="0" marL="1600200" rtl="0">
              <a:lnSpc>
                <a:spcPct val="100000"/>
              </a:lnSpc>
              <a:spcBef>
                <a:spcPct val="20000"/>
              </a:spcBef>
              <a:spcAft>
                <a:spcPct val="0"/>
              </a:spcAft>
              <a:buClr>
                <a:schemeClr val="accent2"/>
              </a:buClr>
              <a:buSzPct val="7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4pPr>
            <a:lvl5pPr algn="l" eaLnBrk="0" fontAlgn="base" hangingPunct="0" indent="-228600" latinLnBrk="0" marL="2057400" rtl="0">
              <a:lnSpc>
                <a:spcPct val="100000"/>
              </a:lnSpc>
              <a:spcBef>
                <a:spcPct val="20000"/>
              </a:spcBef>
              <a:spcAft>
                <a:spcPct val="0"/>
              </a:spcAft>
              <a:buClr>
                <a:schemeClr val="dk2"/>
              </a:buClr>
              <a:buSzPct val="100000"/>
              <a:buFont typeface="Wingdings" pitchFamily="2" charset="2"/>
              <a:buChar char="§"/>
              <a:defRPr baseline="0" b="0" sz="2000" i="0" u="none">
                <a:solidFill>
                  <a:schemeClr val="dk1"/>
                </a:solidFill>
                <a:latin typeface="Arial" pitchFamily="0" charset="0"/>
                <a:ea typeface="ＭＳ Ｐゴシック" pitchFamily="50" charset="-128"/>
                <a:sym typeface="Arial" pitchFamily="0" charset="0"/>
              </a:defRPr>
            </a:lvl5pPr>
          </a:lstStyle>
          <a:p>
            <a:pPr eaLnBrk="1" hangingPunct="1" indent="-609600" lvl="0" marL="609600">
              <a:buFont typeface="Wingdings" pitchFamily="2" charset="2"/>
              <a:buAutoNum type="arabicPeriod" startAt="2"/>
            </a:pPr>
            <a:r>
              <a:rPr altLang="ja-JP" lang="en-GB"/>
              <a:t>A). </a:t>
            </a:r>
          </a:p>
          <a:p>
            <a:pPr eaLnBrk="1" hangingPunct="1" indent="-609600" lvl="0" marL="609600">
              <a:buNone/>
            </a:pPr>
            <a:r>
              <a:rPr altLang="ja-JP" lang="en-US"/>
              <a:t>	Inputs – initial amount borrowed</a:t>
            </a:r>
          </a:p>
          <a:p>
            <a:pPr eaLnBrk="1" hangingPunct="1" indent="-609600" lvl="0" marL="609600">
              <a:buNone/>
            </a:pPr>
            <a:r>
              <a:rPr altLang="ja-JP" lang="en-US"/>
              <a:t>				- Interest rate</a:t>
            </a:r>
          </a:p>
          <a:p>
            <a:pPr eaLnBrk="1" hangingPunct="1" indent="-609600" lvl="0" marL="609600">
              <a:buNone/>
            </a:pPr>
            <a:r>
              <a:rPr altLang="ja-JP" lang="en-US"/>
              <a:t>				- Number of years</a:t>
            </a:r>
          </a:p>
          <a:p>
            <a:pPr eaLnBrk="1" hangingPunct="1" indent="-609600" lvl="0" marL="609600">
              <a:buNone/>
            </a:pPr>
            <a:r>
              <a:rPr altLang="ja-JP" lang="en-US"/>
              <a:t>	Processing – the equation to calculate monthly repayments.</a:t>
            </a:r>
          </a:p>
          <a:p>
            <a:pPr eaLnBrk="1" hangingPunct="1" indent="-609600" lvl="0" marL="609600">
              <a:buNone/>
            </a:pPr>
            <a:r>
              <a:rPr altLang="ja-JP" lang="en-US"/>
              <a:t>	Output – monthly repayments calculated by the process</a:t>
            </a:r>
          </a:p>
        </p:txBody>
      </p:sp>
    </p:spTree>
  </p:cSld>
  <p:clrMapOvr>
    <a:masterClrMapping/>
  </p:clrMapOvr>
  <p:transition spd="slow" advClick="1">
    <p:wipe dir="l"/>
  </p:transition>
</p:sld>
</file>

<file path=ppt/slides/slide121.xml><?xml version="1.0" encoding="utf-8"?>
<p:sld xmlns:a="http://schemas.openxmlformats.org/drawingml/2006/main" xmlns:r="http://schemas.openxmlformats.org/officeDocument/2006/relationships" xmlns:p="http://schemas.openxmlformats.org/presentationml/2006/main" show="1" showMasterSp="1">
  <p:cSld>
    <p:spTree>
      <p:nvGrpSpPr>
        <p:cNvPr id="288" name=""/>
        <p:cNvGrpSpPr/>
        <p:nvPr/>
      </p:nvGrpSpPr>
      <p:grpSpPr>
        <a:xfrm rot="0">
          <a:off x="0" y="0"/>
          <a:ext cx="0" cy="0"/>
          <a:chOff x="0" y="0"/>
          <a:chExt cx="0" cy="0"/>
        </a:xfrm>
      </p:grpSpPr>
      <p:sp>
        <p:nvSpPr>
          <p:cNvPr id="1049110" name="Rectangle 2"/>
          <p:cNvSpPr/>
          <p:nvPr>
            <p:ph type="title" sz="full" idx="4294967295"/>
          </p:nvPr>
        </p:nvSpPr>
        <p:spPr>
          <a:xfrm rot="0">
            <a:off x="457200" y="457200"/>
            <a:ext cx="8229600" cy="1371600"/>
          </a:xfrm>
          <a:prstGeom prst="rect"/>
          <a:noFill/>
          <a:ln>
            <a:noFill/>
          </a:ln>
        </p:spPr>
        <p:txBody>
          <a:bodyPr anchor="ctr" bIns="45720" lIns="91440" rIns="91440" tIns="45720" vert="horz"/>
          <a:lstStyle>
            <a:lvl1pPr algn="l" eaLnBrk="0" fontAlgn="base" hangingPunct="0" indent="0" latinLnBrk="0" marL="0" rtl="0">
              <a:lnSpc>
                <a:spcPct val="100000"/>
              </a:lnSpc>
              <a:spcBef>
                <a:spcPct val="0"/>
              </a:spcBef>
              <a:spcAft>
                <a:spcPct val="0"/>
              </a:spcAft>
              <a:buFontTx/>
              <a:buNone/>
              <a:defRPr baseline="0" b="0" sz="4400" i="0" u="none">
                <a:solidFill>
                  <a:schemeClr val="dk1"/>
                </a:solidFill>
                <a:latin typeface="Arial" pitchFamily="0" charset="0"/>
                <a:ea typeface="ＭＳ Ｐゴシック" pitchFamily="50" charset="-128"/>
                <a:sym typeface="Arial" pitchFamily="0" charset="0"/>
              </a:defRPr>
            </a:lvl1pPr>
          </a:lstStyle>
          <a:p>
            <a:pPr eaLnBrk="1" hangingPunct="1" lvl="0"/>
            <a:r>
              <a:rPr altLang="ja-JP" sz="4000" lang="en-GB"/>
              <a:t>Answer of revision questions 3-3</a:t>
            </a:r>
          </a:p>
        </p:txBody>
      </p:sp>
      <p:sp>
        <p:nvSpPr>
          <p:cNvPr id="1049111" name="Rectangle 6"/>
          <p:cNvSpPr/>
          <p:nvPr>
            <p:ph type="body" sz="half" idx="4294967295"/>
          </p:nvPr>
        </p:nvSpPr>
        <p:spPr>
          <a:xfrm rot="0">
            <a:off x="457200" y="1981200"/>
            <a:ext cx="4038600" cy="4687887"/>
          </a:xfrm>
          <a:prstGeom prst="rect"/>
          <a:noFill/>
          <a:ln>
            <a:noFill/>
          </a:ln>
        </p:spPr>
        <p:txBody>
          <a:bodyPr anchor="t" bIns="45720" lIns="91440" rIns="91440" tIns="45720" vert="horz"/>
          <a:lstStyle>
            <a:lvl1pPr indent="-342900" marL="342900">
              <a:lnSpc>
                <a:spcPct val="100000"/>
              </a:lnSpc>
              <a:spcBef>
                <a:spcPct val="20000"/>
              </a:spcBef>
              <a:spcAft>
                <a:spcPct val="0"/>
              </a:spcAft>
              <a:buClr>
                <a:schemeClr val="dk2"/>
              </a:buClr>
              <a:buFont typeface="Wingdings" pitchFamily="2" charset="2"/>
              <a:buChar char="n"/>
              <a:defRPr sz="2800">
                <a:solidFill>
                  <a:schemeClr val="dk1"/>
                </a:solidFill>
              </a:defRPr>
            </a:lvl1pPr>
            <a:lvl2pPr indent="-285750" marL="742950">
              <a:lnSpc>
                <a:spcPct val="100000"/>
              </a:lnSpc>
              <a:spcBef>
                <a:spcPct val="20000"/>
              </a:spcBef>
              <a:spcAft>
                <a:spcPct val="0"/>
              </a:spcAft>
              <a:buClr>
                <a:schemeClr val="accent2"/>
              </a:buClr>
              <a:buFont typeface="Wingdings" pitchFamily="2" charset="2"/>
              <a:buChar char="¨"/>
              <a:defRPr sz="2400">
                <a:solidFill>
                  <a:schemeClr val="dk1"/>
                </a:solidFill>
              </a:defRPr>
            </a:lvl2pPr>
            <a:lvl3pPr indent="-228600" marL="1143000">
              <a:lnSpc>
                <a:spcPct val="100000"/>
              </a:lnSpc>
              <a:spcBef>
                <a:spcPct val="20000"/>
              </a:spcBef>
              <a:spcAft>
                <a:spcPct val="0"/>
              </a:spcAft>
              <a:buClr>
                <a:schemeClr val="dk2"/>
              </a:buClr>
              <a:buFont typeface="Wingdings" pitchFamily="2" charset="2"/>
              <a:buChar char="n"/>
              <a:defRPr sz="2000">
                <a:solidFill>
                  <a:schemeClr val="dk1"/>
                </a:solidFill>
              </a:defRPr>
            </a:lvl3pPr>
            <a:lvl4pPr indent="-228600" marL="1600200">
              <a:lnSpc>
                <a:spcPct val="100000"/>
              </a:lnSpc>
              <a:spcBef>
                <a:spcPct val="20000"/>
              </a:spcBef>
              <a:spcAft>
                <a:spcPct val="0"/>
              </a:spcAft>
              <a:buClr>
                <a:schemeClr val="accent2"/>
              </a:buClr>
              <a:buFont typeface="Wingdings" pitchFamily="2" charset="2"/>
              <a:buChar char="¨"/>
              <a:defRPr sz="1800">
                <a:solidFill>
                  <a:schemeClr val="dk1"/>
                </a:solidFill>
              </a:defRPr>
            </a:lvl4pPr>
            <a:lvl5pPr indent="-228600" marL="2057400">
              <a:lnSpc>
                <a:spcPct val="100000"/>
              </a:lnSpc>
              <a:spcBef>
                <a:spcPct val="20000"/>
              </a:spcBef>
              <a:spcAft>
                <a:spcPct val="0"/>
              </a:spcAft>
              <a:buClr>
                <a:schemeClr val="dk2"/>
              </a:buClr>
              <a:buFont typeface="Wingdings" pitchFamily="2" charset="2"/>
              <a:buChar char="§"/>
              <a:defRPr sz="1800">
                <a:solidFill>
                  <a:schemeClr val="dk1"/>
                </a:solidFill>
              </a:defRPr>
            </a:lvl5pPr>
          </a:lstStyle>
          <a:p>
            <a:pPr eaLnBrk="1" hangingPunct="1" indent="-533400" lvl="0" marL="533400">
              <a:buFont typeface="Wingdings" pitchFamily="2" charset="2"/>
              <a:buAutoNum type="arabicPeriod" startAt="2"/>
            </a:pPr>
            <a:r>
              <a:rPr altLang="ja-JP" sz="2000" lang="en-GB"/>
              <a:t>B). </a:t>
            </a:r>
          </a:p>
          <a:p>
            <a:pPr eaLnBrk="1" hangingPunct="1" indent="-533400" lvl="0" marL="533400">
              <a:buNone/>
            </a:pPr>
            <a:r>
              <a:rPr altLang="ja-JP" sz="2000" lang="en-GB"/>
              <a:t>	START</a:t>
            </a:r>
          </a:p>
          <a:p>
            <a:pPr eaLnBrk="1" hangingPunct="1" indent="-548640" lvl="1" marL="914400">
              <a:buNone/>
            </a:pPr>
            <a:r>
              <a:rPr altLang="ja-JP" sz="2000" lang="en-GB"/>
              <a:t>	Input initial loan borrowed</a:t>
            </a:r>
          </a:p>
          <a:p>
            <a:pPr eaLnBrk="1" hangingPunct="1" indent="-548640" lvl="1" marL="914400">
              <a:buNone/>
            </a:pPr>
            <a:r>
              <a:rPr altLang="ja-JP" sz="2000" lang="en-GB"/>
              <a:t>	Input interest rate</a:t>
            </a:r>
          </a:p>
          <a:p>
            <a:pPr eaLnBrk="1" hangingPunct="1" indent="-548640" lvl="1" marL="914400">
              <a:buNone/>
            </a:pPr>
            <a:r>
              <a:rPr altLang="ja-JP" sz="2000" lang="en-GB"/>
              <a:t>	Input number of years</a:t>
            </a:r>
          </a:p>
          <a:p>
            <a:pPr eaLnBrk="1" hangingPunct="1" indent="-548640" lvl="1" marL="914400">
              <a:buNone/>
            </a:pPr>
            <a:r>
              <a:rPr altLang="ja-JP" sz="2000" lang="en-GB"/>
              <a:t>	Calculate yearly repayments</a:t>
            </a:r>
          </a:p>
          <a:p>
            <a:pPr eaLnBrk="1" hangingPunct="1" indent="-548640" lvl="1" marL="914400">
              <a:buNone/>
            </a:pPr>
            <a:r>
              <a:rPr altLang="ja-JP" sz="2000" lang="en-GB"/>
              <a:t>	Monthly repayments</a:t>
            </a:r>
          </a:p>
          <a:p>
            <a:pPr eaLnBrk="1" hangingPunct="1" indent="-548640" lvl="1" marL="914400">
              <a:buNone/>
            </a:pPr>
            <a:r>
              <a:rPr altLang="ja-JP" sz="2000" lang="en-GB"/>
              <a:t>	= yearly repayments/12</a:t>
            </a:r>
          </a:p>
          <a:p>
            <a:pPr eaLnBrk="1" hangingPunct="1" indent="-548640" lvl="1" marL="914400">
              <a:buNone/>
            </a:pPr>
            <a:r>
              <a:rPr altLang="ja-JP" sz="2000" lang="en-GB"/>
              <a:t>	Display monthly repayments</a:t>
            </a:r>
          </a:p>
          <a:p>
            <a:pPr eaLnBrk="1" hangingPunct="1" indent="-533400" lvl="0" marL="533400">
              <a:buNone/>
            </a:pPr>
            <a:r>
              <a:rPr altLang="ja-JP" sz="2000" lang="en-US"/>
              <a:t>	STOP</a:t>
            </a:r>
          </a:p>
        </p:txBody>
      </p:sp>
      <p:pic>
        <p:nvPicPr>
          <p:cNvPr id="2097170" name="Picture 10" descr="revision questions 3-B"/>
          <p:cNvPicPr>
            <a:picLocks/>
          </p:cNvPicPr>
          <p:nvPr>
            <p:ph sz="half" idx="4294967295"/>
          </p:nvPr>
        </p:nvPicPr>
        <p:blipFill>
          <a:blip xmlns:r="http://schemas.openxmlformats.org/officeDocument/2006/relationships" r:embed="rId1"/>
          <a:srcRect l="31496" t="0" r="29137" b="0"/>
          <a:stretch>
            <a:fillRect/>
          </a:stretch>
        </p:blipFill>
        <p:spPr>
          <a:xfrm rot="0">
            <a:off x="5484812" y="1989137"/>
            <a:ext cx="2420937" cy="4608512"/>
          </a:xfrm>
          <a:prstGeom prst="rect"/>
          <a:noFill/>
          <a:ln w="9525" cap="flat" cmpd="sng">
            <a:solidFill>
              <a:schemeClr val="dk1">
                <a:alpha val="100000"/>
              </a:schemeClr>
            </a:solidFill>
            <a:prstDash val="solid"/>
            <a:miter/>
          </a:ln>
        </p:spPr>
      </p:pic>
    </p:spTree>
  </p:cSld>
  <p:clrMapOvr>
    <a:masterClrMapping/>
  </p:clrMapOvr>
  <p:transition spd="slow" advClick="1">
    <p:wipe dir="l"/>
  </p:transition>
</p:sld>
</file>

<file path=ppt/theme/theme1.xml><?xml version="1.0" encoding="utf-8"?>
<a:theme xmlns:a="http://schemas.openxmlformats.org/drawingml/2006/main" name="Office 主题">
  <a:themeElements>
    <a:clrScheme name="Default Color Scheme">
      <a:dk1>
        <a:srgbClr val="000000"/>
      </a:dk1>
      <a:lt1>
        <a:srgbClr val="FFFFFF"/>
      </a:lt1>
      <a:dk2>
        <a:srgbClr val="CC3300"/>
      </a:dk2>
      <a:lt2>
        <a:srgbClr val="000000"/>
      </a:lt2>
      <a:accent1>
        <a:srgbClr val="FFCC00"/>
      </a:accent1>
      <a:accent2>
        <a:srgbClr val="CC6600"/>
      </a:accent2>
      <a:accent3>
        <a:srgbClr val="FFFFFF"/>
      </a:accent3>
      <a:accent4>
        <a:srgbClr val="000000"/>
      </a:accent4>
      <a:accent5>
        <a:srgbClr val="FFE2AA"/>
      </a:accent5>
      <a:accent6>
        <a:srgbClr val="B75B00"/>
      </a:accent6>
      <a:hlink>
        <a:srgbClr val="663300"/>
      </a:hlink>
      <a:folHlink>
        <a:srgbClr val="CC99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Default Color Scheme 1">
        <a:dk1>
          <a:srgbClr val="FFFFFF"/>
        </a:dk1>
        <a:lt1>
          <a:srgbClr val="000066"/>
        </a:lt1>
        <a:dk2>
          <a:srgbClr val="0066FF"/>
        </a:dk2>
        <a:lt2>
          <a:srgbClr val="FFFFFF"/>
        </a:lt2>
        <a:accent1>
          <a:srgbClr val="6699FF"/>
        </a:accent1>
        <a:accent2>
          <a:srgbClr val="3333FF"/>
        </a:accent2>
        <a:accent3>
          <a:srgbClr val="AAAAB9"/>
        </a:accent3>
        <a:accent4>
          <a:srgbClr val="DCDCDC"/>
        </a:accent4>
        <a:accent5>
          <a:srgbClr val="B9CAFF"/>
        </a:accent5>
        <a:accent6>
          <a:srgbClr val="2D2DE5"/>
        </a:accent6>
        <a:hlink>
          <a:srgbClr val="FFCC00"/>
        </a:hlink>
        <a:folHlink>
          <a:srgbClr val="0000CC"/>
        </a:folHlink>
      </a:clrScheme>
    </a:extraClrScheme>
    <a:extraClrScheme>
      <a:clrScheme name="Default Color Scheme 2">
        <a:dk1>
          <a:srgbClr val="FFFFFF"/>
        </a:dk1>
        <a:lt1>
          <a:srgbClr val="334B49"/>
        </a:lt1>
        <a:dk2>
          <a:srgbClr val="009999"/>
        </a:dk2>
        <a:lt2>
          <a:srgbClr val="FFFFFF"/>
        </a:lt2>
        <a:accent1>
          <a:srgbClr val="33CCCC"/>
        </a:accent1>
        <a:accent2>
          <a:srgbClr val="008080"/>
        </a:accent2>
        <a:accent3>
          <a:srgbClr val="ADB2B1"/>
        </a:accent3>
        <a:accent4>
          <a:srgbClr val="DCDCDC"/>
        </a:accent4>
        <a:accent5>
          <a:srgbClr val="ADE2E2"/>
        </a:accent5>
        <a:accent6>
          <a:srgbClr val="007272"/>
        </a:accent6>
        <a:hlink>
          <a:srgbClr val="FFCC00"/>
        </a:hlink>
        <a:folHlink>
          <a:srgbClr val="006666"/>
        </a:folHlink>
      </a:clrScheme>
    </a:extraClrScheme>
    <a:extraClrScheme>
      <a:clrScheme name="Default Color Scheme 3">
        <a:dk1>
          <a:srgbClr val="FFFFFF"/>
        </a:dk1>
        <a:lt1>
          <a:srgbClr val="333399"/>
        </a:lt1>
        <a:dk2>
          <a:srgbClr val="006699"/>
        </a:dk2>
        <a:lt2>
          <a:srgbClr val="FFFFFF"/>
        </a:lt2>
        <a:accent1>
          <a:srgbClr val="0099CC"/>
        </a:accent1>
        <a:accent2>
          <a:srgbClr val="0386AF"/>
        </a:accent2>
        <a:accent3>
          <a:srgbClr val="ADADCA"/>
        </a:accent3>
        <a:accent4>
          <a:srgbClr val="DCDCDC"/>
        </a:accent4>
        <a:accent5>
          <a:srgbClr val="AACAE2"/>
        </a:accent5>
        <a:accent6>
          <a:srgbClr val="02789D"/>
        </a:accent6>
        <a:hlink>
          <a:srgbClr val="FFCC00"/>
        </a:hlink>
        <a:folHlink>
          <a:srgbClr val="6699FF"/>
        </a:folHlink>
      </a:clrScheme>
    </a:extraClrScheme>
    <a:extraClrScheme>
      <a:clrScheme name="Default Color Scheme 4">
        <a:dk1>
          <a:srgbClr val="FFFFFF"/>
        </a:dk1>
        <a:lt1>
          <a:srgbClr val="2F978D"/>
        </a:lt1>
        <a:dk2>
          <a:srgbClr val="008080"/>
        </a:dk2>
        <a:lt2>
          <a:srgbClr val="FFFFFF"/>
        </a:lt2>
        <a:accent1>
          <a:srgbClr val="0099FF"/>
        </a:accent1>
        <a:accent2>
          <a:srgbClr val="009999"/>
        </a:accent2>
        <a:accent3>
          <a:srgbClr val="ADC9C5"/>
        </a:accent3>
        <a:accent4>
          <a:srgbClr val="DCDCDC"/>
        </a:accent4>
        <a:accent5>
          <a:srgbClr val="AACAFF"/>
        </a:accent5>
        <a:accent6>
          <a:srgbClr val="008989"/>
        </a:accent6>
        <a:hlink>
          <a:srgbClr val="FFFFCC"/>
        </a:hlink>
        <a:folHlink>
          <a:srgbClr val="70CAC6"/>
        </a:folHlink>
      </a:clrScheme>
    </a:extraClrScheme>
    <a:extraClrScheme>
      <a:clrScheme name="Default Color Scheme 5">
        <a:dk1>
          <a:srgbClr val="FFFFFF"/>
        </a:dk1>
        <a:lt1>
          <a:srgbClr val="330000"/>
        </a:lt1>
        <a:dk2>
          <a:srgbClr val="822504"/>
        </a:dk2>
        <a:lt2>
          <a:srgbClr val="FFFFFF"/>
        </a:lt2>
        <a:accent1>
          <a:srgbClr val="FF9900"/>
        </a:accent1>
        <a:accent2>
          <a:srgbClr val="9E2A06"/>
        </a:accent2>
        <a:accent3>
          <a:srgbClr val="ADAAAA"/>
        </a:accent3>
        <a:accent4>
          <a:srgbClr val="DCDCDC"/>
        </a:accent4>
        <a:accent5>
          <a:srgbClr val="FFCAAA"/>
        </a:accent5>
        <a:accent6>
          <a:srgbClr val="8D2504"/>
        </a:accent6>
        <a:hlink>
          <a:srgbClr val="FF3300"/>
        </a:hlink>
        <a:folHlink>
          <a:srgbClr val="7C0704"/>
        </a:folHlink>
      </a:clrScheme>
    </a:extraClrScheme>
    <a:extraClrScheme>
      <a:clrScheme name="Default Color Scheme 6">
        <a:dk1>
          <a:srgbClr val="FFFFFF"/>
        </a:dk1>
        <a:lt1>
          <a:srgbClr val="4A7911"/>
        </a:lt1>
        <a:dk2>
          <a:srgbClr val="336600"/>
        </a:dk2>
        <a:lt2>
          <a:srgbClr val="FFFFFF"/>
        </a:lt2>
        <a:accent1>
          <a:srgbClr val="666633"/>
        </a:accent1>
        <a:accent2>
          <a:srgbClr val="669900"/>
        </a:accent2>
        <a:accent3>
          <a:srgbClr val="B2BEAA"/>
        </a:accent3>
        <a:accent4>
          <a:srgbClr val="DCDCDC"/>
        </a:accent4>
        <a:accent5>
          <a:srgbClr val="B9B9AD"/>
        </a:accent5>
        <a:accent6>
          <a:srgbClr val="5B8900"/>
        </a:accent6>
        <a:hlink>
          <a:srgbClr val="FFCC00"/>
        </a:hlink>
        <a:folHlink>
          <a:srgbClr val="99CC00"/>
        </a:folHlink>
      </a:clrScheme>
    </a:extraClrScheme>
    <a:extraClrScheme>
      <a:clrScheme name="Default Color Scheme 7">
        <a:dk1>
          <a:srgbClr val="000000"/>
        </a:dk1>
        <a:lt1>
          <a:srgbClr val="FFFFFF"/>
        </a:lt1>
        <a:dk2>
          <a:srgbClr val="CC3300"/>
        </a:dk2>
        <a:lt2>
          <a:srgbClr val="000000"/>
        </a:lt2>
        <a:accent1>
          <a:srgbClr val="FFCC00"/>
        </a:accent1>
        <a:accent2>
          <a:srgbClr val="CC6600"/>
        </a:accent2>
        <a:accent3>
          <a:srgbClr val="FFFFFF"/>
        </a:accent3>
        <a:accent4>
          <a:srgbClr val="000000"/>
        </a:accent4>
        <a:accent5>
          <a:srgbClr val="FFE2AA"/>
        </a:accent5>
        <a:accent6>
          <a:srgbClr val="B75B00"/>
        </a:accent6>
        <a:hlink>
          <a:srgbClr val="663300"/>
        </a:hlink>
        <a:folHlink>
          <a:srgbClr val="CC9900"/>
        </a:folHlink>
      </a:clrScheme>
    </a:extraClrScheme>
    <a:extraClrScheme>
      <a:clrScheme name="Default Color Scheme 8">
        <a:dk1>
          <a:srgbClr val="003300"/>
        </a:dk1>
        <a:lt1>
          <a:srgbClr val="FFFFFF"/>
        </a:lt1>
        <a:dk2>
          <a:srgbClr val="336600"/>
        </a:dk2>
        <a:lt2>
          <a:srgbClr val="000000"/>
        </a:lt2>
        <a:accent1>
          <a:srgbClr val="CCCC00"/>
        </a:accent1>
        <a:accent2>
          <a:srgbClr val="669900"/>
        </a:accent2>
        <a:accent3>
          <a:srgbClr val="FFFFFF"/>
        </a:accent3>
        <a:accent4>
          <a:srgbClr val="002A00"/>
        </a:accent4>
        <a:accent5>
          <a:srgbClr val="E2E2AA"/>
        </a:accent5>
        <a:accent6>
          <a:srgbClr val="5B8900"/>
        </a:accent6>
        <a:hlink>
          <a:srgbClr val="333300"/>
        </a:hlink>
        <a:folHlink>
          <a:srgbClr val="99CC00"/>
        </a:folHlink>
      </a:clrScheme>
    </a:extraClrScheme>
    <a:extraClrScheme>
      <a:clrScheme name="Default Color Scheme 9">
        <a:dk1>
          <a:srgbClr val="000000"/>
        </a:dk1>
        <a:lt1>
          <a:srgbClr val="FFFFFF"/>
        </a:lt1>
        <a:dk2>
          <a:srgbClr val="440044"/>
        </a:dk2>
        <a:lt2>
          <a:srgbClr val="000000"/>
        </a:lt2>
        <a:accent1>
          <a:srgbClr val="FFCCCC"/>
        </a:accent1>
        <a:accent2>
          <a:srgbClr val="790571"/>
        </a:accent2>
        <a:accent3>
          <a:srgbClr val="FFFFFF"/>
        </a:accent3>
        <a:accent4>
          <a:srgbClr val="000000"/>
        </a:accent4>
        <a:accent5>
          <a:srgbClr val="FFE2E2"/>
        </a:accent5>
        <a:accent6>
          <a:srgbClr val="6C0465"/>
        </a:accent6>
        <a:hlink>
          <a:srgbClr val="993366"/>
        </a:hlink>
        <a:folHlink>
          <a:srgbClr val="9F839F"/>
        </a:folHlink>
      </a:clrScheme>
    </a:extraClrScheme>
    <a:extraClrScheme>
      <a:clrScheme name="Default Color Scheme 10">
        <a:dk1>
          <a:srgbClr val="000000"/>
        </a:dk1>
        <a:lt1>
          <a:srgbClr val="FFFFFF"/>
        </a:lt1>
        <a:dk2>
          <a:srgbClr val="FF9900"/>
        </a:dk2>
        <a:lt2>
          <a:srgbClr val="000000"/>
        </a:lt2>
        <a:accent1>
          <a:srgbClr val="FFCC99"/>
        </a:accent1>
        <a:accent2>
          <a:srgbClr val="FBA313"/>
        </a:accent2>
        <a:accent3>
          <a:srgbClr val="FFFFFF"/>
        </a:accent3>
        <a:accent4>
          <a:srgbClr val="000000"/>
        </a:accent4>
        <a:accent5>
          <a:srgbClr val="FFE2CA"/>
        </a:accent5>
        <a:accent6>
          <a:srgbClr val="E19210"/>
        </a:accent6>
        <a:hlink>
          <a:srgbClr val="CC3300"/>
        </a:hlink>
        <a:folHlink>
          <a:srgbClr val="FCC66E"/>
        </a:folHlink>
      </a:clrScheme>
    </a:extraClrScheme>
    <a:extraClrScheme>
      <a:clrScheme name="Default Color Scheme 11">
        <a:dk1>
          <a:srgbClr val="000000"/>
        </a:dk1>
        <a:lt1>
          <a:srgbClr val="FFFFFF"/>
        </a:lt1>
        <a:dk2>
          <a:srgbClr val="779F92"/>
        </a:dk2>
        <a:lt2>
          <a:srgbClr val="000000"/>
        </a:lt2>
        <a:accent1>
          <a:srgbClr val="33CCCC"/>
        </a:accent1>
        <a:accent2>
          <a:srgbClr val="9DC2D7"/>
        </a:accent2>
        <a:accent3>
          <a:srgbClr val="FFFFFF"/>
        </a:accent3>
        <a:accent4>
          <a:srgbClr val="000000"/>
        </a:accent4>
        <a:accent5>
          <a:srgbClr val="ADE2E2"/>
        </a:accent5>
        <a:accent6>
          <a:srgbClr val="8CAEC1"/>
        </a:accent6>
        <a:hlink>
          <a:srgbClr val="006666"/>
        </a:hlink>
        <a:folHlink>
          <a:srgbClr val="CCCCFF"/>
        </a:folHlink>
      </a:clrScheme>
    </a:extraClrScheme>
    <a:extraClrScheme>
      <a:clrScheme name="Default Color Scheme 12">
        <a:dk1>
          <a:srgbClr val="000000"/>
        </a:dk1>
        <a:lt1>
          <a:srgbClr val="FFFFFF"/>
        </a:lt1>
        <a:dk2>
          <a:srgbClr val="00007D"/>
        </a:dk2>
        <a:lt2>
          <a:srgbClr val="000000"/>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extraClrScheme>
  </a:extraClrSchemeLst>
</a:theme>
</file>

<file path=ppt/theme/theme2.xml><?xml version="1.0" encoding="utf-8"?>
<a:theme xmlns:a="http://schemas.openxmlformats.org/drawingml/2006/main" name="Office 主题">
  <a:themeElements>
    <a:clrScheme name="Default Color Scheme">
      <a:dk1>
        <a:srgbClr val="000000"/>
      </a:dk1>
      <a:lt1>
        <a:srgbClr val="FFFFFF"/>
      </a:lt1>
      <a:dk2>
        <a:srgbClr val="CC3300"/>
      </a:dk2>
      <a:lt2>
        <a:srgbClr val="000000"/>
      </a:lt2>
      <a:accent1>
        <a:srgbClr val="FFCC00"/>
      </a:accent1>
      <a:accent2>
        <a:srgbClr val="CC6600"/>
      </a:accent2>
      <a:accent3>
        <a:srgbClr val="FFFFFF"/>
      </a:accent3>
      <a:accent4>
        <a:srgbClr val="000000"/>
      </a:accent4>
      <a:accent5>
        <a:srgbClr val="FFE2AA"/>
      </a:accent5>
      <a:accent6>
        <a:srgbClr val="B75B00"/>
      </a:accent6>
      <a:hlink>
        <a:srgbClr val="663300"/>
      </a:hlink>
      <a:folHlink>
        <a:srgbClr val="CC99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Default Color Scheme 1">
        <a:dk1>
          <a:srgbClr val="FFFFFF"/>
        </a:dk1>
        <a:lt1>
          <a:srgbClr val="000066"/>
        </a:lt1>
        <a:dk2>
          <a:srgbClr val="0066FF"/>
        </a:dk2>
        <a:lt2>
          <a:srgbClr val="FFFFFF"/>
        </a:lt2>
        <a:accent1>
          <a:srgbClr val="6699FF"/>
        </a:accent1>
        <a:accent2>
          <a:srgbClr val="3333FF"/>
        </a:accent2>
        <a:accent3>
          <a:srgbClr val="AAAAB9"/>
        </a:accent3>
        <a:accent4>
          <a:srgbClr val="DCDCDC"/>
        </a:accent4>
        <a:accent5>
          <a:srgbClr val="B9CAFF"/>
        </a:accent5>
        <a:accent6>
          <a:srgbClr val="2D2DE5"/>
        </a:accent6>
        <a:hlink>
          <a:srgbClr val="FFCC00"/>
        </a:hlink>
        <a:folHlink>
          <a:srgbClr val="0000CC"/>
        </a:folHlink>
      </a:clrScheme>
    </a:extraClrScheme>
    <a:extraClrScheme>
      <a:clrScheme name="Default Color Scheme 2">
        <a:dk1>
          <a:srgbClr val="FFFFFF"/>
        </a:dk1>
        <a:lt1>
          <a:srgbClr val="334B49"/>
        </a:lt1>
        <a:dk2>
          <a:srgbClr val="009999"/>
        </a:dk2>
        <a:lt2>
          <a:srgbClr val="FFFFFF"/>
        </a:lt2>
        <a:accent1>
          <a:srgbClr val="33CCCC"/>
        </a:accent1>
        <a:accent2>
          <a:srgbClr val="008080"/>
        </a:accent2>
        <a:accent3>
          <a:srgbClr val="ADB2B1"/>
        </a:accent3>
        <a:accent4>
          <a:srgbClr val="DCDCDC"/>
        </a:accent4>
        <a:accent5>
          <a:srgbClr val="ADE2E2"/>
        </a:accent5>
        <a:accent6>
          <a:srgbClr val="007272"/>
        </a:accent6>
        <a:hlink>
          <a:srgbClr val="FFCC00"/>
        </a:hlink>
        <a:folHlink>
          <a:srgbClr val="006666"/>
        </a:folHlink>
      </a:clrScheme>
    </a:extraClrScheme>
    <a:extraClrScheme>
      <a:clrScheme name="Default Color Scheme 3">
        <a:dk1>
          <a:srgbClr val="FFFFFF"/>
        </a:dk1>
        <a:lt1>
          <a:srgbClr val="333399"/>
        </a:lt1>
        <a:dk2>
          <a:srgbClr val="006699"/>
        </a:dk2>
        <a:lt2>
          <a:srgbClr val="FFFFFF"/>
        </a:lt2>
        <a:accent1>
          <a:srgbClr val="0099CC"/>
        </a:accent1>
        <a:accent2>
          <a:srgbClr val="0386AF"/>
        </a:accent2>
        <a:accent3>
          <a:srgbClr val="ADADCA"/>
        </a:accent3>
        <a:accent4>
          <a:srgbClr val="DCDCDC"/>
        </a:accent4>
        <a:accent5>
          <a:srgbClr val="AACAE2"/>
        </a:accent5>
        <a:accent6>
          <a:srgbClr val="02789D"/>
        </a:accent6>
        <a:hlink>
          <a:srgbClr val="FFCC00"/>
        </a:hlink>
        <a:folHlink>
          <a:srgbClr val="6699FF"/>
        </a:folHlink>
      </a:clrScheme>
    </a:extraClrScheme>
    <a:extraClrScheme>
      <a:clrScheme name="Default Color Scheme 4">
        <a:dk1>
          <a:srgbClr val="FFFFFF"/>
        </a:dk1>
        <a:lt1>
          <a:srgbClr val="2F978D"/>
        </a:lt1>
        <a:dk2>
          <a:srgbClr val="008080"/>
        </a:dk2>
        <a:lt2>
          <a:srgbClr val="FFFFFF"/>
        </a:lt2>
        <a:accent1>
          <a:srgbClr val="0099FF"/>
        </a:accent1>
        <a:accent2>
          <a:srgbClr val="009999"/>
        </a:accent2>
        <a:accent3>
          <a:srgbClr val="ADC9C5"/>
        </a:accent3>
        <a:accent4>
          <a:srgbClr val="DCDCDC"/>
        </a:accent4>
        <a:accent5>
          <a:srgbClr val="AACAFF"/>
        </a:accent5>
        <a:accent6>
          <a:srgbClr val="008989"/>
        </a:accent6>
        <a:hlink>
          <a:srgbClr val="FFFFCC"/>
        </a:hlink>
        <a:folHlink>
          <a:srgbClr val="70CAC6"/>
        </a:folHlink>
      </a:clrScheme>
    </a:extraClrScheme>
    <a:extraClrScheme>
      <a:clrScheme name="Default Color Scheme 5">
        <a:dk1>
          <a:srgbClr val="FFFFFF"/>
        </a:dk1>
        <a:lt1>
          <a:srgbClr val="330000"/>
        </a:lt1>
        <a:dk2>
          <a:srgbClr val="822504"/>
        </a:dk2>
        <a:lt2>
          <a:srgbClr val="FFFFFF"/>
        </a:lt2>
        <a:accent1>
          <a:srgbClr val="FF9900"/>
        </a:accent1>
        <a:accent2>
          <a:srgbClr val="9E2A06"/>
        </a:accent2>
        <a:accent3>
          <a:srgbClr val="ADAAAA"/>
        </a:accent3>
        <a:accent4>
          <a:srgbClr val="DCDCDC"/>
        </a:accent4>
        <a:accent5>
          <a:srgbClr val="FFCAAA"/>
        </a:accent5>
        <a:accent6>
          <a:srgbClr val="8D2504"/>
        </a:accent6>
        <a:hlink>
          <a:srgbClr val="FF3300"/>
        </a:hlink>
        <a:folHlink>
          <a:srgbClr val="7C0704"/>
        </a:folHlink>
      </a:clrScheme>
    </a:extraClrScheme>
    <a:extraClrScheme>
      <a:clrScheme name="Default Color Scheme 6">
        <a:dk1>
          <a:srgbClr val="FFFFFF"/>
        </a:dk1>
        <a:lt1>
          <a:srgbClr val="4A7911"/>
        </a:lt1>
        <a:dk2>
          <a:srgbClr val="336600"/>
        </a:dk2>
        <a:lt2>
          <a:srgbClr val="FFFFFF"/>
        </a:lt2>
        <a:accent1>
          <a:srgbClr val="666633"/>
        </a:accent1>
        <a:accent2>
          <a:srgbClr val="669900"/>
        </a:accent2>
        <a:accent3>
          <a:srgbClr val="B2BEAA"/>
        </a:accent3>
        <a:accent4>
          <a:srgbClr val="DCDCDC"/>
        </a:accent4>
        <a:accent5>
          <a:srgbClr val="B9B9AD"/>
        </a:accent5>
        <a:accent6>
          <a:srgbClr val="5B8900"/>
        </a:accent6>
        <a:hlink>
          <a:srgbClr val="FFCC00"/>
        </a:hlink>
        <a:folHlink>
          <a:srgbClr val="99CC00"/>
        </a:folHlink>
      </a:clrScheme>
    </a:extraClrScheme>
    <a:extraClrScheme>
      <a:clrScheme name="Default Color Scheme 7">
        <a:dk1>
          <a:srgbClr val="000000"/>
        </a:dk1>
        <a:lt1>
          <a:srgbClr val="FFFFFF"/>
        </a:lt1>
        <a:dk2>
          <a:srgbClr val="CC3300"/>
        </a:dk2>
        <a:lt2>
          <a:srgbClr val="000000"/>
        </a:lt2>
        <a:accent1>
          <a:srgbClr val="FFCC00"/>
        </a:accent1>
        <a:accent2>
          <a:srgbClr val="CC6600"/>
        </a:accent2>
        <a:accent3>
          <a:srgbClr val="FFFFFF"/>
        </a:accent3>
        <a:accent4>
          <a:srgbClr val="000000"/>
        </a:accent4>
        <a:accent5>
          <a:srgbClr val="FFE2AA"/>
        </a:accent5>
        <a:accent6>
          <a:srgbClr val="B75B00"/>
        </a:accent6>
        <a:hlink>
          <a:srgbClr val="663300"/>
        </a:hlink>
        <a:folHlink>
          <a:srgbClr val="CC9900"/>
        </a:folHlink>
      </a:clrScheme>
    </a:extraClrScheme>
    <a:extraClrScheme>
      <a:clrScheme name="Default Color Scheme 8">
        <a:dk1>
          <a:srgbClr val="003300"/>
        </a:dk1>
        <a:lt1>
          <a:srgbClr val="FFFFFF"/>
        </a:lt1>
        <a:dk2>
          <a:srgbClr val="336600"/>
        </a:dk2>
        <a:lt2>
          <a:srgbClr val="000000"/>
        </a:lt2>
        <a:accent1>
          <a:srgbClr val="CCCC00"/>
        </a:accent1>
        <a:accent2>
          <a:srgbClr val="669900"/>
        </a:accent2>
        <a:accent3>
          <a:srgbClr val="FFFFFF"/>
        </a:accent3>
        <a:accent4>
          <a:srgbClr val="002A00"/>
        </a:accent4>
        <a:accent5>
          <a:srgbClr val="E2E2AA"/>
        </a:accent5>
        <a:accent6>
          <a:srgbClr val="5B8900"/>
        </a:accent6>
        <a:hlink>
          <a:srgbClr val="333300"/>
        </a:hlink>
        <a:folHlink>
          <a:srgbClr val="99CC00"/>
        </a:folHlink>
      </a:clrScheme>
    </a:extraClrScheme>
    <a:extraClrScheme>
      <a:clrScheme name="Default Color Scheme 9">
        <a:dk1>
          <a:srgbClr val="000000"/>
        </a:dk1>
        <a:lt1>
          <a:srgbClr val="FFFFFF"/>
        </a:lt1>
        <a:dk2>
          <a:srgbClr val="440044"/>
        </a:dk2>
        <a:lt2>
          <a:srgbClr val="000000"/>
        </a:lt2>
        <a:accent1>
          <a:srgbClr val="FFCCCC"/>
        </a:accent1>
        <a:accent2>
          <a:srgbClr val="790571"/>
        </a:accent2>
        <a:accent3>
          <a:srgbClr val="FFFFFF"/>
        </a:accent3>
        <a:accent4>
          <a:srgbClr val="000000"/>
        </a:accent4>
        <a:accent5>
          <a:srgbClr val="FFE2E2"/>
        </a:accent5>
        <a:accent6>
          <a:srgbClr val="6C0465"/>
        </a:accent6>
        <a:hlink>
          <a:srgbClr val="993366"/>
        </a:hlink>
        <a:folHlink>
          <a:srgbClr val="9F839F"/>
        </a:folHlink>
      </a:clrScheme>
    </a:extraClrScheme>
    <a:extraClrScheme>
      <a:clrScheme name="Default Color Scheme 10">
        <a:dk1>
          <a:srgbClr val="000000"/>
        </a:dk1>
        <a:lt1>
          <a:srgbClr val="FFFFFF"/>
        </a:lt1>
        <a:dk2>
          <a:srgbClr val="FF9900"/>
        </a:dk2>
        <a:lt2>
          <a:srgbClr val="000000"/>
        </a:lt2>
        <a:accent1>
          <a:srgbClr val="FFCC99"/>
        </a:accent1>
        <a:accent2>
          <a:srgbClr val="FBA313"/>
        </a:accent2>
        <a:accent3>
          <a:srgbClr val="FFFFFF"/>
        </a:accent3>
        <a:accent4>
          <a:srgbClr val="000000"/>
        </a:accent4>
        <a:accent5>
          <a:srgbClr val="FFE2CA"/>
        </a:accent5>
        <a:accent6>
          <a:srgbClr val="E19210"/>
        </a:accent6>
        <a:hlink>
          <a:srgbClr val="CC3300"/>
        </a:hlink>
        <a:folHlink>
          <a:srgbClr val="FCC66E"/>
        </a:folHlink>
      </a:clrScheme>
    </a:extraClrScheme>
    <a:extraClrScheme>
      <a:clrScheme name="Default Color Scheme 11">
        <a:dk1>
          <a:srgbClr val="000000"/>
        </a:dk1>
        <a:lt1>
          <a:srgbClr val="FFFFFF"/>
        </a:lt1>
        <a:dk2>
          <a:srgbClr val="779F92"/>
        </a:dk2>
        <a:lt2>
          <a:srgbClr val="000000"/>
        </a:lt2>
        <a:accent1>
          <a:srgbClr val="33CCCC"/>
        </a:accent1>
        <a:accent2>
          <a:srgbClr val="9DC2D7"/>
        </a:accent2>
        <a:accent3>
          <a:srgbClr val="FFFFFF"/>
        </a:accent3>
        <a:accent4>
          <a:srgbClr val="000000"/>
        </a:accent4>
        <a:accent5>
          <a:srgbClr val="ADE2E2"/>
        </a:accent5>
        <a:accent6>
          <a:srgbClr val="8CAEC1"/>
        </a:accent6>
        <a:hlink>
          <a:srgbClr val="006666"/>
        </a:hlink>
        <a:folHlink>
          <a:srgbClr val="CCCCFF"/>
        </a:folHlink>
      </a:clrScheme>
    </a:extraClrScheme>
    <a:extraClrScheme>
      <a:clrScheme name="Default Color Scheme 12">
        <a:dk1>
          <a:srgbClr val="000000"/>
        </a:dk1>
        <a:lt1>
          <a:srgbClr val="FFFFFF"/>
        </a:lt1>
        <a:dk2>
          <a:srgbClr val="00007D"/>
        </a:dk2>
        <a:lt2>
          <a:srgbClr val="000000"/>
        </a:lt2>
        <a:accent1>
          <a:srgbClr val="9999FF"/>
        </a:accent1>
        <a:accent2>
          <a:srgbClr val="9999CC"/>
        </a:accent2>
        <a:accent3>
          <a:srgbClr val="FFFFFF"/>
        </a:accent3>
        <a:accent4>
          <a:srgbClr val="000000"/>
        </a:accent4>
        <a:accent5>
          <a:srgbClr val="CACAFF"/>
        </a:accent5>
        <a:accent6>
          <a:srgbClr val="8989B7"/>
        </a:accent6>
        <a:hlink>
          <a:srgbClr val="666699"/>
        </a:hlink>
        <a:folHlink>
          <a:srgbClr val="CCCCE6"/>
        </a:folHlink>
      </a:clrScheme>
    </a:extraClrScheme>
  </a:extraClrSchemeLst>
</a:theme>
</file>

<file path=ppt/theme/theme3.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ppt/theme/theme4.xml><?xml version="1.0" encoding="utf-8"?>
<a:theme xmlns:a="http://schemas.openxmlformats.org/drawingml/2006/main" name="Office 主题">
  <a:themeElements>
    <a:clrScheme name="Office">
      <a:dk1>
        <a:sysClr lastClr="000000" val="windowText"/>
      </a:dk1>
      <a:lt1>
        <a:sysClr lastClr="FFFFFF" val="window"/>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H Sarabun PSK"/>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TH Sarabun PSK"/>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algn="ctr" blurRad="57150" dir="5400000" dist="19050"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theme>
</file>

<file path=docProps/app.xml><?xml version="1.0" encoding="utf-8"?>
<Properties xmlns="http://schemas.openxmlformats.org/officeDocument/2006/extended-properties">
  <ScaleCrop>0</ScaleCrop>
  <LinksUpToDate>0</LinksUpToDate>
</Properties>
</file>

<file path=docProps/core.xml><?xml version="1.0" encoding="utf-8"?>
<cp:coreProperties xmlns:cp="http://schemas.openxmlformats.org/package/2006/metadata/core-properties" xmlns:dc="http://purl.org/dc/elements/1.1/" xmlns:dcterms="http://purl.org/dc/terms/" xmlns:xsi="http://www.w3.org/2001/XMLSchema-instance">
  <dc:title>Chapter 3 Elementary programming principles</dc:title>
  <dc:creator>HP</dc:creator>
  <cp:lastModifiedBy>admin</cp:lastModifiedBy>
  <dcterms:created xsi:type="dcterms:W3CDTF">2012-07-13T13:26:02Z</dcterms:created>
  <dcterms:modified xsi:type="dcterms:W3CDTF">2024-03-05T11:46:33Z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11c2f573dd534c019b1ebcd235db9d10</vt:lpwstr>
  </property>
</Properties>
</file>