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789" r:id="rId1"/>
  </p:sldMasterIdLst>
  <p:notesMasterIdLst>
    <p:notesMasterId r:id="rId2"/>
  </p:notesMasterIdLst>
  <p:sldIdLst>
    <p:sldId id="705" r:id="rId3"/>
    <p:sldId id="706" r:id="rId4"/>
    <p:sldId id="707" r:id="rId5"/>
    <p:sldId id="708" r:id="rId6"/>
    <p:sldId id="709" r:id="rId7"/>
    <p:sldId id="710" r:id="rId8"/>
    <p:sldId id="711" r:id="rId9"/>
    <p:sldId id="712" r:id="rId10"/>
    <p:sldId id="713" r:id="rId11"/>
    <p:sldId id="714" r:id="rId12"/>
    <p:sldId id="715" r:id="rId13"/>
    <p:sldId id="716" r:id="rId14"/>
    <p:sldId id="717" r:id="rId15"/>
    <p:sldId id="718" r:id="rId16"/>
    <p:sldId id="719" r:id="rId17"/>
    <p:sldId id="720" r:id="rId18"/>
    <p:sldId id="721" r:id="rId19"/>
    <p:sldId id="722" r:id="rId20"/>
    <p:sldId id="723" r:id="rId21"/>
    <p:sldId id="724" r:id="rId22"/>
    <p:sldId id="725" r:id="rId23"/>
    <p:sldId id="726" r:id="rId24"/>
  </p:sldIdLst>
  <p:sldSz type="screen4x3" cy="6858000" cx="9144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clrMru>
    <a:srgbClr val="2A11E5"/>
    <a:srgbClr val="341DBD"/>
    <a:srgbClr val="047627"/>
    <a:srgbClr val="66FF66"/>
    <a:srgbClr val="009999"/>
  </p:clrMru>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snapVertSplitter="1" vertBarState="minimized" horzBarState="maximized">
    <p:restoredLeft sz="15619" autoAdjust="0"/>
    <p:restoredTop sz="94607" autoAdjust="0"/>
  </p:normalViewPr>
  <p:slideViewPr>
    <p:cSldViewPr>
      <p:cViewPr varScale="1">
        <p:scale>
          <a:sx n="74" d="100"/>
          <a:sy n="74" d="100"/>
        </p:scale>
        <p:origin x="-1902"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tableStyles" Target="tableStyles.xml"/><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69" name=""/>
        <p:cNvGrpSpPr/>
        <p:nvPr/>
      </p:nvGrpSpPr>
      <p:grpSpPr>
        <a:xfrm>
          <a:off x="0" y="0"/>
          <a:ext cx="0" cy="0"/>
          <a:chOff x="0" y="0"/>
          <a:chExt cx="0" cy="0"/>
        </a:xfrm>
      </p:grpSpPr>
      <p:sp>
        <p:nvSpPr>
          <p:cNvPr id="1048676"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8677"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8678"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8679"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80"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8681"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3" name=""/>
        <p:cNvGrpSpPr/>
        <p:nvPr/>
      </p:nvGrpSpPr>
      <p:grpSpPr>
        <a:xfrm>
          <a:off x="0" y="0"/>
          <a:ext cx="0" cy="0"/>
          <a:chOff x="0" y="0"/>
          <a:chExt cx="0" cy="0"/>
        </a:xfrm>
      </p:grpSpPr>
      <p:sp>
        <p:nvSpPr>
          <p:cNvPr id="1048583" name="Rectangle 8"/>
          <p:cNvSpPr/>
          <p:nvPr/>
        </p:nvSpPr>
        <p:spPr bwMode="ltGray">
          <a:xfrm>
            <a:off x="0" y="0"/>
            <a:ext cx="9143999" cy="5135430"/>
          </a:xfrm>
          <a:prstGeom prst="rect"/>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584" name="Title 1"/>
          <p:cNvSpPr>
            <a:spLocks noGrp="1"/>
          </p:cNvSpPr>
          <p:nvPr>
            <p:ph type="ctrTitle"/>
          </p:nvPr>
        </p:nvSpPr>
        <p:spPr>
          <a:xfrm>
            <a:off x="685800" y="3355848"/>
            <a:ext cx="8077200" cy="1673352"/>
          </a:xfrm>
        </p:spPr>
        <p:txBody>
          <a:bodyPr anchor="t" bIns="0" lIns="91440" rIns="45720" rtlCol="0" tIns="0" vert="horz">
            <a:normAutofit/>
            <a:scene3d>
              <a:camera prst="orthographicFront"/>
              <a:lightRig dir="t" rig="threePt">
                <a:rot lat="0" lon="0" rev="4800000"/>
              </a:lightRig>
            </a:scene3d>
            <a:sp3d prstMaterial="matte">
              <a:bevelT w="50800" h="10160"/>
            </a:sp3d>
          </a:bodyPr>
          <a:lstStyle>
            <a:lvl1pPr algn="l">
              <a:defRPr b="1" sz="4700"/>
            </a:lvl1pPr>
          </a:lstStyle>
          <a:p>
            <a:r>
              <a:rPr kumimoji="0" lang="en-US" smtClean="0"/>
              <a:t>Click to edit Master title style</a:t>
            </a:r>
            <a:endParaRPr kumimoji="0" lang="en-US"/>
          </a:p>
        </p:txBody>
      </p:sp>
      <p:sp>
        <p:nvSpPr>
          <p:cNvPr id="1048585" name="Subtitle 2"/>
          <p:cNvSpPr>
            <a:spLocks noGrp="1"/>
          </p:cNvSpPr>
          <p:nvPr>
            <p:ph type="subTitle" idx="1"/>
          </p:nvPr>
        </p:nvSpPr>
        <p:spPr>
          <a:xfrm>
            <a:off x="685800" y="1828800"/>
            <a:ext cx="8077200" cy="1499616"/>
          </a:xfrm>
        </p:spPr>
        <p:txBody>
          <a:bodyPr anchor="b" bIns="0" lIns="118872" rIns="45720" tIns="0"/>
          <a:lstStyle>
            <a:lvl1pPr algn="l" indent="0" marL="0">
              <a:buNone/>
              <a:defRPr sz="2000">
                <a:solidFill>
                  <a:srgbClr val="FFFFFF"/>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kumimoji="0" lang="en-US" smtClean="0"/>
              <a:t>Click to edit Master subtitle style</a:t>
            </a:r>
            <a:endParaRPr kumimoji="0" lang="en-US"/>
          </a:p>
        </p:txBody>
      </p:sp>
      <p:sp>
        <p:nvSpPr>
          <p:cNvPr id="1048586"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587" name="Footer Placeholder 4"/>
          <p:cNvSpPr>
            <a:spLocks noGrp="1"/>
          </p:cNvSpPr>
          <p:nvPr>
            <p:ph type="ftr" sz="quarter" idx="11"/>
          </p:nvPr>
        </p:nvSpPr>
        <p:spPr/>
        <p:txBody>
          <a:bodyPr/>
          <a:p>
            <a:endParaRPr lang="en-US"/>
          </a:p>
        </p:txBody>
      </p:sp>
      <p:sp>
        <p:nvSpPr>
          <p:cNvPr id="1048588" name="Slide Number Placeholder 5"/>
          <p:cNvSpPr>
            <a:spLocks noGrp="1"/>
          </p:cNvSpPr>
          <p:nvPr>
            <p:ph type="sldNum" sz="quarter" idx="12"/>
          </p:nvPr>
        </p:nvSpPr>
        <p:spPr/>
        <p:txBody>
          <a:bodyPr/>
          <a:p>
            <a:fld id="{11042368-F1C1-4ECE-A9BD-408BE0CE1C4F}" type="slidenum">
              <a:rPr lang="en-US" smtClean="0"/>
              <a:t>‹#›</a:t>
            </a:fld>
            <a:endParaRPr lang="en-US"/>
          </a:p>
        </p:txBody>
      </p:sp>
      <p:sp>
        <p:nvSpPr>
          <p:cNvPr id="1048589" name="Rectangle 9"/>
          <p:cNvSpPr/>
          <p:nvPr/>
        </p:nvSpPr>
        <p:spPr bwMode="invGray">
          <a:xfrm>
            <a:off x="0" y="5128334"/>
            <a:ext cx="9144000" cy="45720"/>
          </a:xfrm>
          <a:prstGeom prst="rect"/>
          <a:solidFill>
            <a:srgbClr val="FFFFFF"/>
          </a:solidFill>
          <a:ln w="48000" cap="flat" cmpd="thickThin" algn="ctr">
            <a:noFill/>
            <a:prstDash val="solid"/>
          </a:ln>
          <a:effectLst>
            <a:outerShdw algn="tl" blurRad="31750" dir="5400000" dist="10160"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Tree>
  </p:cSld>
  <p:clrMapOvr>
    <a:overrideClrMapping accent1="accent1" accent2="accent2" accent3="accent3" accent4="accent4" accent5="accent5" accent6="accent6" bg1="dk1" bg2="dk2" tx1="lt1" tx2="lt2"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37" name=""/>
        <p:cNvGrpSpPr/>
        <p:nvPr/>
      </p:nvGrpSpPr>
      <p:grpSpPr>
        <a:xfrm>
          <a:off x="0" y="0"/>
          <a:ext cx="0" cy="0"/>
          <a:chOff x="0" y="0"/>
          <a:chExt cx="0" cy="0"/>
        </a:xfrm>
      </p:grpSpPr>
      <p:sp>
        <p:nvSpPr>
          <p:cNvPr id="1048592" name="Title 1"/>
          <p:cNvSpPr>
            <a:spLocks noGrp="1"/>
          </p:cNvSpPr>
          <p:nvPr>
            <p:ph type="title"/>
          </p:nvPr>
        </p:nvSpPr>
        <p:spPr>
          <a:xfrm>
            <a:off x="457200" y="155448"/>
            <a:ext cx="8229600" cy="1252728"/>
          </a:xfrm>
        </p:spPr>
        <p:txBody>
          <a:bodyPr/>
          <a:p>
            <a:r>
              <a:rPr kumimoji="0" lang="en-US" smtClean="0"/>
              <a:t>Click to edit Master title style</a:t>
            </a:r>
            <a:endParaRPr kumimoji="0" lang="en-US"/>
          </a:p>
        </p:txBody>
      </p:sp>
      <p:sp>
        <p:nvSpPr>
          <p:cNvPr id="1048593" name="Content Placeholder 2"/>
          <p:cNvSpPr>
            <a:spLocks noGrp="1"/>
          </p:cNvSpPr>
          <p:nvPr>
            <p:ph idx="1"/>
          </p:nvPr>
        </p:nvSpPr>
        <p:spPr/>
        <p:txBody>
          <a:bodyPr/>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594"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595" name="Footer Placeholder 4"/>
          <p:cNvSpPr>
            <a:spLocks noGrp="1"/>
          </p:cNvSpPr>
          <p:nvPr>
            <p:ph type="ftr" sz="quarter" idx="11"/>
          </p:nvPr>
        </p:nvSpPr>
        <p:spPr/>
        <p:txBody>
          <a:bodyPr/>
          <a:p>
            <a:endParaRPr lang="en-US"/>
          </a:p>
        </p:txBody>
      </p:sp>
      <p:sp>
        <p:nvSpPr>
          <p:cNvPr id="1048596" name="Slide Number Placeholder 5"/>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63" name=""/>
        <p:cNvGrpSpPr/>
        <p:nvPr/>
      </p:nvGrpSpPr>
      <p:grpSpPr>
        <a:xfrm>
          <a:off x="0" y="0"/>
          <a:ext cx="0" cy="0"/>
          <a:chOff x="0" y="0"/>
          <a:chExt cx="0" cy="0"/>
        </a:xfrm>
      </p:grpSpPr>
      <p:sp>
        <p:nvSpPr>
          <p:cNvPr id="1048644" name="Rectangle 8"/>
          <p:cNvSpPr/>
          <p:nvPr/>
        </p:nvSpPr>
        <p:spPr bwMode="ltGray">
          <a:xfrm>
            <a:off x="0" y="1"/>
            <a:ext cx="9144000" cy="2602520"/>
          </a:xfrm>
          <a:prstGeom prst="rect"/>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45" name="Rectangle 11"/>
          <p:cNvSpPr/>
          <p:nvPr/>
        </p:nvSpPr>
        <p:spPr bwMode="invGray">
          <a:xfrm>
            <a:off x="0" y="2602520"/>
            <a:ext cx="9144000" cy="45720"/>
          </a:xfrm>
          <a:prstGeom prst="rect"/>
          <a:solidFill>
            <a:srgbClr val="FFFFFF"/>
          </a:solidFill>
          <a:ln w="48000" cap="flat" cmpd="thickThin" algn="ctr">
            <a:noFill/>
            <a:prstDash val="solid"/>
          </a:ln>
          <a:effectLst>
            <a:outerShdw algn="tl" blurRad="31750" dir="5400000" dist="10160"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46" name="Title 1"/>
          <p:cNvSpPr>
            <a:spLocks noGrp="1"/>
          </p:cNvSpPr>
          <p:nvPr>
            <p:ph type="title"/>
          </p:nvPr>
        </p:nvSpPr>
        <p:spPr>
          <a:xfrm>
            <a:off x="749808" y="118872"/>
            <a:ext cx="8013192" cy="1636776"/>
          </a:xfrm>
        </p:spPr>
        <p:txBody>
          <a:bodyPr anchor="b" bIns="0" lIns="91440" rIns="91440" rtlCol="0" tIns="0" vert="horz">
            <a:normAutofit/>
            <a:scene3d>
              <a:camera prst="orthographicFront"/>
              <a:lightRig dir="t" rig="threePt">
                <a:rot lat="0" lon="0" rev="4800000"/>
              </a:lightRig>
            </a:scene3d>
            <a:sp3d prstMaterial="matte">
              <a:bevelT w="50800" h="10160"/>
            </a:sp3d>
          </a:bodyPr>
          <a:lstStyle>
            <a:lvl1pPr algn="l">
              <a:defRPr baseline="0" b="1" cap="none" sz="4700"/>
            </a:lvl1pPr>
          </a:lstStyle>
          <a:p>
            <a:r>
              <a:rPr kumimoji="0" lang="en-US" smtClean="0"/>
              <a:t>Click to edit Master title style</a:t>
            </a:r>
            <a:endParaRPr kumimoji="0" lang="en-US"/>
          </a:p>
        </p:txBody>
      </p:sp>
      <p:sp>
        <p:nvSpPr>
          <p:cNvPr id="1048647" name="Text Placeholder 2"/>
          <p:cNvSpPr>
            <a:spLocks noGrp="1"/>
          </p:cNvSpPr>
          <p:nvPr>
            <p:ph type="body" idx="1"/>
          </p:nvPr>
        </p:nvSpPr>
        <p:spPr>
          <a:xfrm>
            <a:off x="740664" y="1828800"/>
            <a:ext cx="8022336" cy="685800"/>
          </a:xfrm>
        </p:spPr>
        <p:txBody>
          <a:bodyPr anchor="t" bIns="0" lIns="146304" rIns="45720" tIns="0"/>
          <a:lstStyle>
            <a:lvl1pPr indent="0" marL="0">
              <a:buNone/>
              <a:defRPr sz="2000">
                <a:solidFill>
                  <a:srgbClr val="FFFFFF"/>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eaLnBrk="1" hangingPunct="1" latinLnBrk="0" lvl="0"/>
            <a:r>
              <a:rPr kumimoji="0" lang="en-US" smtClean="0"/>
              <a:t>Click to edit Master text styles</a:t>
            </a:r>
          </a:p>
        </p:txBody>
      </p:sp>
      <p:sp>
        <p:nvSpPr>
          <p:cNvPr id="1048648"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649" name="Footer Placeholder 4"/>
          <p:cNvSpPr>
            <a:spLocks noGrp="1"/>
          </p:cNvSpPr>
          <p:nvPr>
            <p:ph type="ftr" sz="quarter" idx="11"/>
          </p:nvPr>
        </p:nvSpPr>
        <p:spPr/>
        <p:txBody>
          <a:bodyPr/>
          <a:p>
            <a:endParaRPr lang="en-US"/>
          </a:p>
        </p:txBody>
      </p:sp>
      <p:sp>
        <p:nvSpPr>
          <p:cNvPr id="1048650" name="Slide Number Placeholder 5"/>
          <p:cNvSpPr>
            <a:spLocks noGrp="1"/>
          </p:cNvSpPr>
          <p:nvPr>
            <p:ph type="sldNum" sz="quarter" idx="12"/>
          </p:nvPr>
        </p:nvSpPr>
        <p:spPr/>
        <p:txBody>
          <a:bodyPr/>
          <a:p>
            <a:fld id="{11042368-F1C1-4ECE-A9BD-408BE0CE1C4F}" type="slidenum">
              <a:rPr lang="en-US" smtClean="0"/>
              <a:t>‹#›</a:t>
            </a:fld>
            <a:endParaRPr lang="en-US"/>
          </a:p>
        </p:txBody>
      </p:sp>
    </p:spTree>
  </p:cSld>
  <p:clrMapOvr>
    <a:overrideClrMapping accent1="accent1" accent2="accent2" accent3="accent3" accent4="accent4" accent5="accent5" accent6="accent6" bg1="dk1" bg2="dk2" tx1="lt1" tx2="lt2"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64" name=""/>
        <p:cNvGrpSpPr/>
        <p:nvPr/>
      </p:nvGrpSpPr>
      <p:grpSpPr>
        <a:xfrm>
          <a:off x="0" y="0"/>
          <a:ext cx="0" cy="0"/>
          <a:chOff x="0" y="0"/>
          <a:chExt cx="0" cy="0"/>
        </a:xfrm>
      </p:grpSpPr>
      <p:sp>
        <p:nvSpPr>
          <p:cNvPr id="1048651" name="Title 1"/>
          <p:cNvSpPr>
            <a:spLocks noGrp="1"/>
          </p:cNvSpPr>
          <p:nvPr>
            <p:ph type="title"/>
          </p:nvPr>
        </p:nvSpPr>
        <p:spPr/>
        <p:txBody>
          <a:bodyPr/>
          <a:p>
            <a:r>
              <a:rPr kumimoji="0" lang="en-US" smtClean="0"/>
              <a:t>Click to edit Master title style</a:t>
            </a:r>
            <a:endParaRPr kumimoji="0" lang="en-US"/>
          </a:p>
        </p:txBody>
      </p:sp>
      <p:sp>
        <p:nvSpPr>
          <p:cNvPr id="1048652"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53"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54" name="Date Placeholder 4"/>
          <p:cNvSpPr>
            <a:spLocks noGrp="1"/>
          </p:cNvSpPr>
          <p:nvPr>
            <p:ph type="dt" sz="half" idx="10"/>
          </p:nvPr>
        </p:nvSpPr>
        <p:spPr/>
        <p:txBody>
          <a:bodyPr/>
          <a:p>
            <a:fld id="{12FD126D-15F3-4EE3-9F3D-2394228B1AD9}" type="datetimeFigureOut">
              <a:rPr lang="en-US" smtClean="0"/>
              <a:t>1/13/2020</a:t>
            </a:fld>
            <a:endParaRPr lang="en-US"/>
          </a:p>
        </p:txBody>
      </p:sp>
      <p:sp>
        <p:nvSpPr>
          <p:cNvPr id="1048655" name="Footer Placeholder 5"/>
          <p:cNvSpPr>
            <a:spLocks noGrp="1"/>
          </p:cNvSpPr>
          <p:nvPr>
            <p:ph type="ftr" sz="quarter" idx="11"/>
          </p:nvPr>
        </p:nvSpPr>
        <p:spPr/>
        <p:txBody>
          <a:bodyPr/>
          <a:p>
            <a:endParaRPr lang="en-US"/>
          </a:p>
        </p:txBody>
      </p:sp>
      <p:sp>
        <p:nvSpPr>
          <p:cNvPr id="1048656" name="Slide Number Placeholder 6"/>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65" name=""/>
        <p:cNvGrpSpPr/>
        <p:nvPr/>
      </p:nvGrpSpPr>
      <p:grpSpPr>
        <a:xfrm>
          <a:off x="0" y="0"/>
          <a:ext cx="0" cy="0"/>
          <a:chOff x="0" y="0"/>
          <a:chExt cx="0" cy="0"/>
        </a:xfrm>
      </p:grpSpPr>
      <p:sp>
        <p:nvSpPr>
          <p:cNvPr id="1048657" name="Title 1"/>
          <p:cNvSpPr>
            <a:spLocks noGrp="1"/>
          </p:cNvSpPr>
          <p:nvPr>
            <p:ph type="title"/>
          </p:nvPr>
        </p:nvSpPr>
        <p:spPr/>
        <p:txBody>
          <a:bodyPr/>
          <a:p>
            <a:r>
              <a:rPr kumimoji="0" lang="en-US" smtClean="0"/>
              <a:t>Click to edit Master title style</a:t>
            </a:r>
            <a:endParaRPr kumimoji="0" lang="en-US"/>
          </a:p>
        </p:txBody>
      </p:sp>
      <p:sp>
        <p:nvSpPr>
          <p:cNvPr id="1048658" name="Text Placeholder 2"/>
          <p:cNvSpPr>
            <a:spLocks noGrp="1"/>
          </p:cNvSpPr>
          <p:nvPr>
            <p:ph type="body" idx="1"/>
          </p:nvPr>
        </p:nvSpPr>
        <p:spPr>
          <a:xfrm>
            <a:off x="457200" y="1698987"/>
            <a:ext cx="4040188" cy="715355"/>
          </a:xfrm>
        </p:spPr>
        <p:txBody>
          <a:bodyPr anchor="ctr" lIns="146304"/>
          <a:lstStyle>
            <a:lvl1pPr indent="0" marL="0">
              <a:buNone/>
              <a:defRPr baseline="0" b="1" cap="all" sz="23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eaLnBrk="1" hangingPunct="1" latinLnBrk="0" lvl="0"/>
            <a:r>
              <a:rPr kumimoji="0" lang="en-US" smtClean="0"/>
              <a:t>Click to edit Master text styles</a:t>
            </a:r>
          </a:p>
        </p:txBody>
      </p:sp>
      <p:sp>
        <p:nvSpPr>
          <p:cNvPr id="1048659"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60" name="Text Placeholder 4"/>
          <p:cNvSpPr>
            <a:spLocks noGrp="1"/>
          </p:cNvSpPr>
          <p:nvPr>
            <p:ph type="body" sz="quarter" idx="3"/>
          </p:nvPr>
        </p:nvSpPr>
        <p:spPr>
          <a:xfrm>
            <a:off x="4645025" y="1698987"/>
            <a:ext cx="4041775" cy="715355"/>
          </a:xfrm>
        </p:spPr>
        <p:txBody>
          <a:bodyPr anchor="ctr" lIns="146304"/>
          <a:lstStyle>
            <a:lvl1pPr indent="0" marL="0">
              <a:buNone/>
              <a:defRPr baseline="0" b="1" cap="all" sz="23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eaLnBrk="1" hangingPunct="1" latinLnBrk="0" lvl="0"/>
            <a:r>
              <a:rPr kumimoji="0" lang="en-US" smtClean="0"/>
              <a:t>Click to edit Master text styles</a:t>
            </a:r>
          </a:p>
        </p:txBody>
      </p:sp>
      <p:sp>
        <p:nvSpPr>
          <p:cNvPr id="1048661"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62" name="Date Placeholder 6"/>
          <p:cNvSpPr>
            <a:spLocks noGrp="1"/>
          </p:cNvSpPr>
          <p:nvPr>
            <p:ph type="dt" sz="half" idx="10"/>
          </p:nvPr>
        </p:nvSpPr>
        <p:spPr/>
        <p:txBody>
          <a:bodyPr/>
          <a:p>
            <a:fld id="{12FD126D-15F3-4EE3-9F3D-2394228B1AD9}" type="datetimeFigureOut">
              <a:rPr lang="en-US" smtClean="0"/>
              <a:t>1/13/2020</a:t>
            </a:fld>
            <a:endParaRPr lang="en-US"/>
          </a:p>
        </p:txBody>
      </p:sp>
      <p:sp>
        <p:nvSpPr>
          <p:cNvPr id="1048663" name="Footer Placeholder 7"/>
          <p:cNvSpPr>
            <a:spLocks noGrp="1"/>
          </p:cNvSpPr>
          <p:nvPr>
            <p:ph type="ftr" sz="quarter" idx="11"/>
          </p:nvPr>
        </p:nvSpPr>
        <p:spPr/>
        <p:txBody>
          <a:bodyPr/>
          <a:p>
            <a:endParaRPr lang="en-US"/>
          </a:p>
        </p:txBody>
      </p:sp>
      <p:sp>
        <p:nvSpPr>
          <p:cNvPr id="1048664" name="Slide Number Placeholder 8"/>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59" name=""/>
        <p:cNvGrpSpPr/>
        <p:nvPr/>
      </p:nvGrpSpPr>
      <p:grpSpPr>
        <a:xfrm>
          <a:off x="0" y="0"/>
          <a:ext cx="0" cy="0"/>
          <a:chOff x="0" y="0"/>
          <a:chExt cx="0" cy="0"/>
        </a:xfrm>
      </p:grpSpPr>
      <p:sp>
        <p:nvSpPr>
          <p:cNvPr id="1048620" name="Title 1"/>
          <p:cNvSpPr>
            <a:spLocks noGrp="1"/>
          </p:cNvSpPr>
          <p:nvPr>
            <p:ph type="title"/>
          </p:nvPr>
        </p:nvSpPr>
        <p:spPr/>
        <p:txBody>
          <a:bodyPr/>
          <a:p>
            <a:r>
              <a:rPr kumimoji="0" lang="en-US" smtClean="0"/>
              <a:t>Click to edit Master title style</a:t>
            </a:r>
            <a:endParaRPr kumimoji="0" lang="en-US"/>
          </a:p>
        </p:txBody>
      </p:sp>
      <p:sp>
        <p:nvSpPr>
          <p:cNvPr id="1048621" name="Date Placeholder 2"/>
          <p:cNvSpPr>
            <a:spLocks noGrp="1"/>
          </p:cNvSpPr>
          <p:nvPr>
            <p:ph type="dt" sz="half" idx="10"/>
          </p:nvPr>
        </p:nvSpPr>
        <p:spPr/>
        <p:txBody>
          <a:bodyPr/>
          <a:p>
            <a:fld id="{12FD126D-15F3-4EE3-9F3D-2394228B1AD9}" type="datetimeFigureOut">
              <a:rPr lang="en-US" smtClean="0"/>
              <a:t>1/13/2020</a:t>
            </a:fld>
            <a:endParaRPr lang="en-US"/>
          </a:p>
        </p:txBody>
      </p:sp>
      <p:sp>
        <p:nvSpPr>
          <p:cNvPr id="1048622" name="Footer Placeholder 3"/>
          <p:cNvSpPr>
            <a:spLocks noGrp="1"/>
          </p:cNvSpPr>
          <p:nvPr>
            <p:ph type="ftr" sz="quarter" idx="11"/>
          </p:nvPr>
        </p:nvSpPr>
        <p:spPr/>
        <p:txBody>
          <a:bodyPr/>
          <a:p>
            <a:endParaRPr lang="en-US"/>
          </a:p>
        </p:txBody>
      </p:sp>
      <p:sp>
        <p:nvSpPr>
          <p:cNvPr id="1048623" name="Slide Number Placeholder 4"/>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66" name=""/>
        <p:cNvGrpSpPr/>
        <p:nvPr/>
      </p:nvGrpSpPr>
      <p:grpSpPr>
        <a:xfrm>
          <a:off x="0" y="0"/>
          <a:ext cx="0" cy="0"/>
          <a:chOff x="0" y="0"/>
          <a:chExt cx="0" cy="0"/>
        </a:xfrm>
      </p:grpSpPr>
      <p:sp>
        <p:nvSpPr>
          <p:cNvPr id="1048665" name="Date Placeholder 1"/>
          <p:cNvSpPr>
            <a:spLocks noGrp="1"/>
          </p:cNvSpPr>
          <p:nvPr>
            <p:ph type="dt" sz="half" idx="10"/>
          </p:nvPr>
        </p:nvSpPr>
        <p:spPr/>
        <p:txBody>
          <a:bodyPr/>
          <a:p>
            <a:fld id="{12FD126D-15F3-4EE3-9F3D-2394228B1AD9}" type="datetimeFigureOut">
              <a:rPr lang="en-US" smtClean="0"/>
              <a:t>1/13/2020</a:t>
            </a:fld>
            <a:endParaRPr lang="en-US"/>
          </a:p>
        </p:txBody>
      </p:sp>
      <p:sp>
        <p:nvSpPr>
          <p:cNvPr id="1048666" name="Footer Placeholder 2"/>
          <p:cNvSpPr>
            <a:spLocks noGrp="1"/>
          </p:cNvSpPr>
          <p:nvPr>
            <p:ph type="ftr" sz="quarter" idx="11"/>
          </p:nvPr>
        </p:nvSpPr>
        <p:spPr/>
        <p:txBody>
          <a:bodyPr/>
          <a:p>
            <a:endParaRPr lang="en-US"/>
          </a:p>
        </p:txBody>
      </p:sp>
      <p:sp>
        <p:nvSpPr>
          <p:cNvPr id="1048667" name="Slide Number Placeholder 3"/>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67" name=""/>
        <p:cNvGrpSpPr/>
        <p:nvPr/>
      </p:nvGrpSpPr>
      <p:grpSpPr>
        <a:xfrm>
          <a:off x="0" y="0"/>
          <a:ext cx="0" cy="0"/>
          <a:chOff x="0" y="0"/>
          <a:chExt cx="0" cy="0"/>
        </a:xfrm>
      </p:grpSpPr>
      <p:sp>
        <p:nvSpPr>
          <p:cNvPr id="1048668" name="Title 1"/>
          <p:cNvSpPr>
            <a:spLocks noGrp="1"/>
          </p:cNvSpPr>
          <p:nvPr>
            <p:ph type="title"/>
          </p:nvPr>
        </p:nvSpPr>
        <p:spPr>
          <a:xfrm>
            <a:off x="167838" y="152400"/>
            <a:ext cx="2523744" cy="978408"/>
          </a:xfrm>
        </p:spPr>
        <p:txBody>
          <a:bodyPr anchor="b" bIns="0" lIns="73152" rIns="45720" rtlCol="0" vert="horz">
            <a:normAutofit/>
            <a:sp3d prstMaterial="matte"/>
          </a:bodyPr>
          <a:lstStyle>
            <a:lvl1pPr algn="l">
              <a:defRPr b="0" sz="2000"/>
            </a:lvl1pPr>
          </a:lstStyle>
          <a:p>
            <a:r>
              <a:rPr kumimoji="0" lang="en-US" smtClean="0"/>
              <a:t>Click to edit Master title style</a:t>
            </a:r>
            <a:endParaRPr kumimoji="0" lang="en-US"/>
          </a:p>
        </p:txBody>
      </p:sp>
      <p:sp>
        <p:nvSpPr>
          <p:cNvPr id="1048669"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70" name="Text Placeholder 3"/>
          <p:cNvSpPr>
            <a:spLocks noGrp="1"/>
          </p:cNvSpPr>
          <p:nvPr>
            <p:ph type="body" sz="half" idx="2"/>
          </p:nvPr>
        </p:nvSpPr>
        <p:spPr>
          <a:xfrm>
            <a:off x="167838" y="1730018"/>
            <a:ext cx="2468880" cy="4572000"/>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eaLnBrk="1" hangingPunct="1" latinLnBrk="0" lvl="0"/>
            <a:r>
              <a:rPr kumimoji="0" lang="en-US" smtClean="0"/>
              <a:t>Click to edit Master text styles</a:t>
            </a:r>
          </a:p>
        </p:txBody>
      </p:sp>
      <p:sp>
        <p:nvSpPr>
          <p:cNvPr id="1048671" name="Date Placeholder 4"/>
          <p:cNvSpPr>
            <a:spLocks noGrp="1"/>
          </p:cNvSpPr>
          <p:nvPr>
            <p:ph type="dt" sz="half" idx="10"/>
          </p:nvPr>
        </p:nvSpPr>
        <p:spPr/>
        <p:txBody>
          <a:bodyPr/>
          <a:p>
            <a:fld id="{12FD126D-15F3-4EE3-9F3D-2394228B1AD9}" type="datetimeFigureOut">
              <a:rPr lang="en-US" smtClean="0"/>
              <a:t>1/13/2020</a:t>
            </a:fld>
            <a:endParaRPr lang="en-US"/>
          </a:p>
        </p:txBody>
      </p:sp>
      <p:sp>
        <p:nvSpPr>
          <p:cNvPr id="1048672" name="Footer Placeholder 5"/>
          <p:cNvSpPr>
            <a:spLocks noGrp="1"/>
          </p:cNvSpPr>
          <p:nvPr>
            <p:ph type="ftr" sz="quarter" idx="11"/>
          </p:nvPr>
        </p:nvSpPr>
        <p:spPr/>
        <p:txBody>
          <a:bodyPr/>
          <a:p>
            <a:endParaRPr lang="en-US"/>
          </a:p>
        </p:txBody>
      </p:sp>
      <p:sp>
        <p:nvSpPr>
          <p:cNvPr id="1048673" name="Slide Number Placeholder 6"/>
          <p:cNvSpPr>
            <a:spLocks noGrp="1"/>
          </p:cNvSpPr>
          <p:nvPr>
            <p:ph type="sldNum" sz="quarter" idx="12"/>
          </p:nvPr>
        </p:nvSpPr>
        <p:spPr/>
        <p:txBody>
          <a:bodyPr/>
          <a:p>
            <a:fld id="{11042368-F1C1-4ECE-A9BD-408BE0CE1C4F}" type="slidenum">
              <a:rPr lang="en-US" smtClean="0"/>
              <a:t>‹#›</a:t>
            </a:fld>
            <a:endParaRPr lang="en-US"/>
          </a:p>
        </p:txBody>
      </p:sp>
      <p:sp>
        <p:nvSpPr>
          <p:cNvPr id="1048674" name="Rectangle 11"/>
          <p:cNvSpPr/>
          <p:nvPr/>
        </p:nvSpPr>
        <p:spPr bwMode="invGray">
          <a:xfrm>
            <a:off x="2855737" y="0"/>
            <a:ext cx="45720" cy="1453896"/>
          </a:xfrm>
          <a:prstGeom prst="rect"/>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75" name="Rectangle 8"/>
          <p:cNvSpPr/>
          <p:nvPr/>
        </p:nvSpPr>
        <p:spPr bwMode="invGray">
          <a:xfrm>
            <a:off x="2855737" y="0"/>
            <a:ext cx="45720" cy="1453896"/>
          </a:xfrm>
          <a:prstGeom prst="rect"/>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61" name=""/>
        <p:cNvGrpSpPr/>
        <p:nvPr/>
      </p:nvGrpSpPr>
      <p:grpSpPr>
        <a:xfrm>
          <a:off x="0" y="0"/>
          <a:ext cx="0" cy="0"/>
          <a:chOff x="0" y="0"/>
          <a:chExt cx="0" cy="0"/>
        </a:xfrm>
      </p:grpSpPr>
      <p:sp>
        <p:nvSpPr>
          <p:cNvPr id="1048631" name="Title 1"/>
          <p:cNvSpPr>
            <a:spLocks noGrp="1"/>
          </p:cNvSpPr>
          <p:nvPr>
            <p:ph type="title"/>
          </p:nvPr>
        </p:nvSpPr>
        <p:spPr>
          <a:xfrm>
            <a:off x="164592" y="155448"/>
            <a:ext cx="2525150" cy="978408"/>
          </a:xfrm>
        </p:spPr>
        <p:txBody>
          <a:bodyPr anchor="b" bIns="0" lIns="73152">
            <a:sp3d prstMaterial="matte"/>
          </a:bodyPr>
          <a:lstStyle>
            <a:lvl1pPr algn="l">
              <a:defRPr b="0" sz="2000"/>
            </a:lvl1pPr>
          </a:lstStyle>
          <a:p>
            <a:r>
              <a:rPr kumimoji="0" lang="en-US" smtClean="0"/>
              <a:t>Click to edit Master title style</a:t>
            </a:r>
            <a:endParaRPr kumimoji="0" lang="en-US"/>
          </a:p>
        </p:txBody>
      </p:sp>
      <p:sp>
        <p:nvSpPr>
          <p:cNvPr id="1048632" name="Picture Placeholder 2"/>
          <p:cNvSpPr>
            <a:spLocks noGrp="1"/>
          </p:cNvSpPr>
          <p:nvPr>
            <p:ph type="pic" idx="1"/>
          </p:nvPr>
        </p:nvSpPr>
        <p:spPr>
          <a:xfrm>
            <a:off x="2903805" y="1484808"/>
            <a:ext cx="6247397" cy="5373192"/>
          </a:xfrm>
          <a:solidFill>
            <a:schemeClr val="bg2">
              <a:shade val="75000"/>
            </a:schemeClr>
          </a:solidFill>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r>
              <a:rPr kumimoji="0" lang="en-US" smtClean="0"/>
              <a:t>Click icon to add picture</a:t>
            </a:r>
            <a:endParaRPr dirty="0" kumimoji="0" lang="en-US"/>
          </a:p>
        </p:txBody>
      </p:sp>
      <p:sp>
        <p:nvSpPr>
          <p:cNvPr id="1048633" name="Text Placeholder 3"/>
          <p:cNvSpPr>
            <a:spLocks noGrp="1"/>
          </p:cNvSpPr>
          <p:nvPr>
            <p:ph type="body" sz="half" idx="2"/>
          </p:nvPr>
        </p:nvSpPr>
        <p:spPr>
          <a:xfrm>
            <a:off x="164592" y="1728216"/>
            <a:ext cx="2468880" cy="4572000"/>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eaLnBrk="1" hangingPunct="1" latinLnBrk="0" lvl="0"/>
            <a:r>
              <a:rPr kumimoji="0" lang="en-US" smtClean="0"/>
              <a:t>Click to edit Master text styles</a:t>
            </a:r>
          </a:p>
        </p:txBody>
      </p:sp>
      <p:sp>
        <p:nvSpPr>
          <p:cNvPr id="1048634" name="Date Placeholder 4"/>
          <p:cNvSpPr>
            <a:spLocks noGrp="1"/>
          </p:cNvSpPr>
          <p:nvPr>
            <p:ph type="dt" sz="half" idx="10"/>
          </p:nvPr>
        </p:nvSpPr>
        <p:spPr>
          <a:xfrm>
            <a:off x="164592" y="1170432"/>
            <a:ext cx="2523744" cy="201168"/>
          </a:xfrm>
        </p:spPr>
        <p:txBody>
          <a:bodyPr/>
          <a:p>
            <a:fld id="{12FD126D-15F3-4EE3-9F3D-2394228B1AD9}" type="datetimeFigureOut">
              <a:rPr lang="en-US" smtClean="0"/>
              <a:t>1/13/2020</a:t>
            </a:fld>
            <a:endParaRPr lang="en-US"/>
          </a:p>
        </p:txBody>
      </p:sp>
      <p:sp>
        <p:nvSpPr>
          <p:cNvPr id="1048635" name="Rectangle 10"/>
          <p:cNvSpPr/>
          <p:nvPr/>
        </p:nvSpPr>
        <p:spPr>
          <a:xfrm>
            <a:off x="2855737" y="0"/>
            <a:ext cx="45720" cy="6858000"/>
          </a:xfrm>
          <a:prstGeom prst="rect"/>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36" name="Rectangle 8"/>
          <p:cNvSpPr/>
          <p:nvPr/>
        </p:nvSpPr>
        <p:spPr bwMode="invGray">
          <a:xfrm>
            <a:off x="2855737" y="0"/>
            <a:ext cx="45720" cy="6858000"/>
          </a:xfrm>
          <a:prstGeom prst="rect"/>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37"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1048638" name="Slide Number Placeholder 6"/>
          <p:cNvSpPr>
            <a:spLocks noGrp="1"/>
          </p:cNvSpPr>
          <p:nvPr>
            <p:ph type="sldNum" sz="quarter" idx="12"/>
          </p:nvPr>
        </p:nvSpPr>
        <p:spPr>
          <a:xfrm>
            <a:off x="8339328" y="1170432"/>
            <a:ext cx="733864" cy="201168"/>
          </a:xfrm>
        </p:spPr>
        <p:txBody>
          <a:bodyPr/>
          <a:p>
            <a:fld id="{11042368-F1C1-4ECE-A9BD-408BE0CE1C4F}" type="slidenum">
              <a:rPr lang="en-US" smtClean="0"/>
              <a:t>‹#›</a:t>
            </a:fld>
            <a:endParaRPr lang="en-US"/>
          </a:p>
        </p:txBody>
      </p:sp>
    </p:spTree>
  </p:cSld>
  <p:clrMapOvr>
    <a:overrideClrMapping accent1="accent1" accent2="accent2" accent3="accent3" accent4="accent4" accent5="accent5" accent6="accent6" bg1="lt1" bg2="lt2" tx1="dk1" tx2="dk2"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62" name=""/>
        <p:cNvGrpSpPr/>
        <p:nvPr/>
      </p:nvGrpSpPr>
      <p:grpSpPr>
        <a:xfrm>
          <a:off x="0" y="0"/>
          <a:ext cx="0" cy="0"/>
          <a:chOff x="0" y="0"/>
          <a:chExt cx="0" cy="0"/>
        </a:xfrm>
      </p:grpSpPr>
      <p:sp>
        <p:nvSpPr>
          <p:cNvPr id="1048639" name="Title 1"/>
          <p:cNvSpPr>
            <a:spLocks noGrp="1"/>
          </p:cNvSpPr>
          <p:nvPr>
            <p:ph type="title"/>
          </p:nvPr>
        </p:nvSpPr>
        <p:spPr/>
        <p:txBody>
          <a:bodyPr/>
          <a:p>
            <a:r>
              <a:rPr kumimoji="0" lang="en-US" smtClean="0"/>
              <a:t>Click to edit Master title style</a:t>
            </a:r>
            <a:endParaRPr kumimoji="0" lang="en-US"/>
          </a:p>
        </p:txBody>
      </p:sp>
      <p:sp>
        <p:nvSpPr>
          <p:cNvPr id="1048640" name="Vertical Text Placeholder 2"/>
          <p:cNvSpPr>
            <a:spLocks noGrp="1"/>
          </p:cNvSpPr>
          <p:nvPr>
            <p:ph type="body" orient="vert" idx="1"/>
          </p:nvPr>
        </p:nvSpPr>
        <p:spPr/>
        <p:txBody>
          <a:bodyPr vert="eaVert"/>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41"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642" name="Footer Placeholder 4"/>
          <p:cNvSpPr>
            <a:spLocks noGrp="1"/>
          </p:cNvSpPr>
          <p:nvPr>
            <p:ph type="ftr" sz="quarter" idx="11"/>
          </p:nvPr>
        </p:nvSpPr>
        <p:spPr/>
        <p:txBody>
          <a:bodyPr/>
          <a:p>
            <a:endParaRPr lang="en-US"/>
          </a:p>
        </p:txBody>
      </p:sp>
      <p:sp>
        <p:nvSpPr>
          <p:cNvPr id="1048643" name="Slide Number Placeholder 5"/>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60" name=""/>
        <p:cNvGrpSpPr/>
        <p:nvPr/>
      </p:nvGrpSpPr>
      <p:grpSpPr>
        <a:xfrm>
          <a:off x="0" y="0"/>
          <a:ext cx="0" cy="0"/>
          <a:chOff x="0" y="0"/>
          <a:chExt cx="0" cy="0"/>
        </a:xfrm>
      </p:grpSpPr>
      <p:sp>
        <p:nvSpPr>
          <p:cNvPr id="1048624" name="Rectangle 8"/>
          <p:cNvSpPr/>
          <p:nvPr/>
        </p:nvSpPr>
        <p:spPr bwMode="invGray">
          <a:xfrm>
            <a:off x="6598920" y="0"/>
            <a:ext cx="45720" cy="6858000"/>
          </a:xfrm>
          <a:prstGeom prst="rect"/>
          <a:solidFill>
            <a:srgbClr val="FFFFFF"/>
          </a:solidFill>
          <a:ln w="48000" cap="flat" cmpd="thickThin" algn="ctr">
            <a:noFill/>
            <a:prstDash val="solid"/>
          </a:ln>
          <a:effectLst>
            <a:outerShdw algn="tl" blurRad="31750" dir="10800000" dist="10160"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25" name="Rectangle 7"/>
          <p:cNvSpPr/>
          <p:nvPr/>
        </p:nvSpPr>
        <p:spPr bwMode="ltGray">
          <a:xfrm>
            <a:off x="6647687" y="0"/>
            <a:ext cx="2514601" cy="6858000"/>
          </a:xfrm>
          <a:prstGeom prst="rect"/>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26" name="Vertical Title 1"/>
          <p:cNvSpPr>
            <a:spLocks noGrp="1"/>
          </p:cNvSpPr>
          <p:nvPr>
            <p:ph type="title" orient="vert"/>
          </p:nvPr>
        </p:nvSpPr>
        <p:spPr>
          <a:xfrm>
            <a:off x="6781800" y="274640"/>
            <a:ext cx="1905000" cy="5851525"/>
          </a:xfrm>
        </p:spPr>
        <p:txBody>
          <a:bodyPr vert="eaVert"/>
          <a:p>
            <a:r>
              <a:rPr kumimoji="0" lang="en-US" smtClean="0"/>
              <a:t>Click to edit Master title style</a:t>
            </a:r>
            <a:endParaRPr kumimoji="0" lang="en-US"/>
          </a:p>
        </p:txBody>
      </p:sp>
      <p:sp>
        <p:nvSpPr>
          <p:cNvPr id="1048627" name="Vertical Text Placeholder 2"/>
          <p:cNvSpPr>
            <a:spLocks noGrp="1"/>
          </p:cNvSpPr>
          <p:nvPr>
            <p:ph type="body" orient="vert" idx="1"/>
          </p:nvPr>
        </p:nvSpPr>
        <p:spPr>
          <a:xfrm>
            <a:off x="457200" y="304800"/>
            <a:ext cx="6019800" cy="5851525"/>
          </a:xfrm>
        </p:spPr>
        <p:txBody>
          <a:bodyPr vert="eaVert"/>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28"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629" name="Footer Placeholder 4"/>
          <p:cNvSpPr>
            <a:spLocks noGrp="1"/>
          </p:cNvSpPr>
          <p:nvPr>
            <p:ph type="ftr" sz="quarter" idx="11"/>
          </p:nvPr>
        </p:nvSpPr>
        <p:spPr>
          <a:xfrm>
            <a:off x="2640597" y="6377459"/>
            <a:ext cx="3836404" cy="365125"/>
          </a:xfrm>
        </p:spPr>
        <p:txBody>
          <a:bodyPr/>
          <a:p>
            <a:endParaRPr lang="en-US"/>
          </a:p>
        </p:txBody>
      </p:sp>
      <p:sp>
        <p:nvSpPr>
          <p:cNvPr id="1048630" name="Slide Number Placeholder 5"/>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1" name=""/>
        <p:cNvGrpSpPr/>
        <p:nvPr/>
      </p:nvGrpSpPr>
      <p:grpSpPr>
        <a:xfrm>
          <a:off x="0" y="0"/>
          <a:ext cx="0" cy="0"/>
          <a:chOff x="0" y="0"/>
          <a:chExt cx="0" cy="0"/>
        </a:xfrm>
      </p:grpSpPr>
      <p:sp>
        <p:nvSpPr>
          <p:cNvPr id="1048576" name="Rectangle 9"/>
          <p:cNvSpPr/>
          <p:nvPr/>
        </p:nvSpPr>
        <p:spPr bwMode="invGray">
          <a:xfrm>
            <a:off x="0" y="1435895"/>
            <a:ext cx="9144000" cy="45720"/>
          </a:xfrm>
          <a:prstGeom prst="rect"/>
          <a:solidFill>
            <a:srgbClr val="FFFFFF"/>
          </a:solidFill>
          <a:ln w="48000" cap="flat" cmpd="thickThin" algn="ctr">
            <a:noFill/>
            <a:prstDash val="solid"/>
          </a:ln>
          <a:effectLst>
            <a:outerShdw algn="tl" blurRad="31750" dir="5400000" dist="10160"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577" name="Rectangle 6"/>
          <p:cNvSpPr/>
          <p:nvPr/>
        </p:nvSpPr>
        <p:spPr bwMode="ltGray">
          <a:xfrm>
            <a:off x="0" y="0"/>
            <a:ext cx="9143999" cy="1433733"/>
          </a:xfrm>
          <a:prstGeom prst="rect"/>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578" name="Title Placeholder 1"/>
          <p:cNvSpPr>
            <a:spLocks noGrp="1"/>
          </p:cNvSpPr>
          <p:nvPr>
            <p:ph type="title"/>
          </p:nvPr>
        </p:nvSpPr>
        <p:spPr>
          <a:xfrm>
            <a:off x="457200" y="152400"/>
            <a:ext cx="8229600" cy="1251062"/>
          </a:xfrm>
          <a:prstGeom prst="rect"/>
        </p:spPr>
        <p:txBody>
          <a:bodyPr anchor="ctr" lIns="91440" rIns="45720" rtlCol="0" vert="horz">
            <a:normAutofit/>
            <a:scene3d>
              <a:camera prst="orthographicFront"/>
              <a:lightRig dir="t" rig="threePt">
                <a:rot lat="0" lon="0" rev="4800000"/>
              </a:lightRig>
            </a:scene3d>
            <a:sp3d prstMaterial="matte">
              <a:bevelT w="50800" h="10160"/>
            </a:sp3d>
          </a:bodyPr>
          <a:p>
            <a:r>
              <a:rPr kumimoji="0" lang="en-US" smtClean="0"/>
              <a:t>Click to edit Master title style</a:t>
            </a:r>
            <a:endParaRPr kumimoji="0" lang="en-US"/>
          </a:p>
        </p:txBody>
      </p:sp>
      <p:sp>
        <p:nvSpPr>
          <p:cNvPr id="1048579" name="Text Placeholder 2"/>
          <p:cNvSpPr>
            <a:spLocks noGrp="1"/>
          </p:cNvSpPr>
          <p:nvPr>
            <p:ph type="body" idx="1"/>
          </p:nvPr>
        </p:nvSpPr>
        <p:spPr>
          <a:xfrm>
            <a:off x="457200" y="1775191"/>
            <a:ext cx="8229600" cy="4625609"/>
          </a:xfrm>
          <a:prstGeom prst="rect"/>
        </p:spPr>
        <p:txBody>
          <a:bodyPr lIns="54864" rtlCol="0" tIns="91440" vert="horz">
            <a:normAutofit/>
          </a:bodyPr>
          <a:p>
            <a:pPr eaLnBrk="1" hangingPunct="1" latinLnBrk="0" lvl="0"/>
            <a:r>
              <a:rPr kumimoji="0" lang="en-US" smtClean="0"/>
              <a:t>Click to edit Master text styles</a:t>
            </a:r>
          </a:p>
          <a:p>
            <a:pPr eaLnBrk="1" hangingPunct="1" latinLnBrk="0" lvl="1"/>
            <a:r>
              <a:rPr kumimoji="0" lang="en-US" smtClean="0"/>
              <a:t>Second level</a:t>
            </a:r>
          </a:p>
          <a:p>
            <a:pPr eaLnBrk="1" hangingPunct="1" latinLnBrk="0" lvl="2"/>
            <a:r>
              <a:rPr kumimoji="0" lang="en-US" smtClean="0"/>
              <a:t>Third level</a:t>
            </a:r>
          </a:p>
          <a:p>
            <a:pPr eaLnBrk="1" hangingPunct="1" latinLnBrk="0" lvl="3"/>
            <a:r>
              <a:rPr kumimoji="0" lang="en-US" smtClean="0"/>
              <a:t>Fourth level</a:t>
            </a:r>
          </a:p>
          <a:p>
            <a:pPr eaLnBrk="1" hangingPunct="1" latinLnBrk="0" lvl="4"/>
            <a:r>
              <a:rPr kumimoji="0" lang="en-US" smtClean="0"/>
              <a:t>Fifth level</a:t>
            </a:r>
            <a:endParaRPr kumimoji="0" lang="en-US"/>
          </a:p>
        </p:txBody>
      </p:sp>
      <p:sp>
        <p:nvSpPr>
          <p:cNvPr id="1048580" name="Date Placeholder 3"/>
          <p:cNvSpPr>
            <a:spLocks noGrp="1"/>
          </p:cNvSpPr>
          <p:nvPr>
            <p:ph type="dt" sz="half" idx="2"/>
          </p:nvPr>
        </p:nvSpPr>
        <p:spPr>
          <a:xfrm>
            <a:off x="457200" y="6476999"/>
            <a:ext cx="2133600" cy="274320"/>
          </a:xfrm>
          <a:prstGeom prst="rect"/>
        </p:spPr>
        <p:txBody>
          <a:bodyPr anchor="b" bIns="0" lIns="109728" rIns="45720" rtlCol="0" vert="horz"/>
          <a:lstStyle>
            <a:lvl1pPr algn="l" eaLnBrk="1" hangingPunct="1" latinLnBrk="0">
              <a:defRPr sz="1200" kumimoji="0">
                <a:solidFill>
                  <a:schemeClr val="tx1">
                    <a:tint val="95000"/>
                  </a:schemeClr>
                </a:solidFill>
              </a:defRPr>
            </a:lvl1pPr>
          </a:lstStyle>
          <a:p>
            <a:fld id="{12FD126D-15F3-4EE3-9F3D-2394228B1AD9}" type="datetimeFigureOut">
              <a:rPr lang="en-US" smtClean="0"/>
              <a:t>1/13/2020</a:t>
            </a:fld>
            <a:endParaRPr lang="en-US"/>
          </a:p>
        </p:txBody>
      </p:sp>
      <p:sp>
        <p:nvSpPr>
          <p:cNvPr id="1048581" name="Footer Placeholder 4"/>
          <p:cNvSpPr>
            <a:spLocks noGrp="1"/>
          </p:cNvSpPr>
          <p:nvPr>
            <p:ph type="ftr" sz="quarter" idx="3"/>
          </p:nvPr>
        </p:nvSpPr>
        <p:spPr>
          <a:xfrm>
            <a:off x="2640596" y="6476999"/>
            <a:ext cx="5507719" cy="274320"/>
          </a:xfrm>
          <a:prstGeom prst="rect"/>
        </p:spPr>
        <p:txBody>
          <a:bodyPr anchor="b" bIns="0" lIns="45720" rIns="45720" rtlCol="0" vert="horz"/>
          <a:lstStyle>
            <a:lvl1pPr algn="l" eaLnBrk="1" hangingPunct="1" latinLnBrk="0">
              <a:defRPr sz="1200" kumimoji="0">
                <a:solidFill>
                  <a:schemeClr val="tx1">
                    <a:tint val="95000"/>
                  </a:schemeClr>
                </a:solidFill>
              </a:defRPr>
            </a:lvl1pPr>
          </a:lstStyle>
          <a:p>
            <a:endParaRPr lang="en-US"/>
          </a:p>
        </p:txBody>
      </p:sp>
      <p:sp>
        <p:nvSpPr>
          <p:cNvPr id="1048582" name="Slide Number Placeholder 5"/>
          <p:cNvSpPr>
            <a:spLocks noGrp="1"/>
          </p:cNvSpPr>
          <p:nvPr>
            <p:ph type="sldNum" sz="quarter" idx="4"/>
          </p:nvPr>
        </p:nvSpPr>
        <p:spPr>
          <a:xfrm>
            <a:off x="8204396" y="6476999"/>
            <a:ext cx="733864" cy="274320"/>
          </a:xfrm>
          <a:prstGeom prst="rect"/>
        </p:spPr>
        <p:txBody>
          <a:bodyPr anchor="b" bIns="0" rtlCol="0" vert="horz"/>
          <a:lstStyle>
            <a:lvl1pPr algn="r" eaLnBrk="1" hangingPunct="1" latinLnBrk="0">
              <a:defRPr sz="1200" kumimoji="0">
                <a:solidFill>
                  <a:schemeClr val="tx1">
                    <a:tint val="95000"/>
                  </a:schemeClr>
                </a:solidFill>
              </a:defRPr>
            </a:lvl1pPr>
          </a:lstStyle>
          <a:p>
            <a:fld id="{11042368-F1C1-4ECE-A9BD-408BE0CE1C4F}" type="slidenum">
              <a:rPr lang="en-US" smtClean="0"/>
              <a:t>‹#›</a:t>
            </a:fld>
            <a:endParaRPr lang="en-US"/>
          </a:p>
        </p:txBody>
      </p:sp>
    </p:spTree>
  </p:cSld>
  <p:clrMap accent1="accent1" accent2="accent2" accent3="accent3" accent4="accent4" accent5="accent5" accent6="accent6" bg1="lt1" bg2="lt2" tx1="dk1" tx2="dk2"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txStyles>
    <p:titleStyle>
      <a:lvl1pPr algn="l" eaLnBrk="1" hangingPunct="1" latinLnBrk="0" rtl="0">
        <a:spcBef>
          <a:spcPct val="0"/>
        </a:spcBef>
        <a:buNone/>
        <a:defRPr b="1" sz="4500" kern="1200" kumimoji="0">
          <a:solidFill>
            <a:schemeClr val="accent1">
              <a:satMod val="150000"/>
            </a:schemeClr>
          </a:solidFill>
          <a:effectLst/>
          <a:latin typeface="+mj-lt"/>
          <a:ea typeface="+mj-ea"/>
          <a:cs typeface="+mj-cs"/>
        </a:defRPr>
      </a:lvl1pPr>
    </p:titleStyle>
    <p:bodyStyle>
      <a:lvl1pPr algn="l" eaLnBrk="1" hangingPunct="1" indent="-320040" latinLnBrk="0" marL="438912" rtl="0">
        <a:spcBef>
          <a:spcPts val="0"/>
        </a:spcBef>
        <a:buClr>
          <a:schemeClr val="accent1"/>
        </a:buClr>
        <a:buSzPct val="80000"/>
        <a:buFont typeface="Wingdings 2"/>
        <a:buChar char=""/>
        <a:defRPr sz="3200" kern="1200" kumimoji="0">
          <a:solidFill>
            <a:schemeClr val="tx1"/>
          </a:solidFill>
          <a:latin typeface="+mn-lt"/>
          <a:ea typeface="+mn-ea"/>
          <a:cs typeface="+mn-cs"/>
        </a:defRPr>
      </a:lvl1pPr>
      <a:lvl2pPr algn="l" eaLnBrk="1" hangingPunct="1" indent="-274320" latinLnBrk="0" marL="731520" rtl="0">
        <a:spcBef>
          <a:spcPct val="20000"/>
        </a:spcBef>
        <a:buClr>
          <a:schemeClr val="accent2"/>
        </a:buClr>
        <a:buSzPct val="90000"/>
        <a:buFont typeface="Wingdings"/>
        <a:buChar char=""/>
        <a:defRPr sz="2800" kern="1200" kumimoji="0">
          <a:solidFill>
            <a:schemeClr val="tx1"/>
          </a:solidFill>
          <a:latin typeface="+mn-lt"/>
          <a:ea typeface="+mn-ea"/>
          <a:cs typeface="+mn-cs"/>
        </a:defRPr>
      </a:lvl2pPr>
      <a:lvl3pPr algn="l" eaLnBrk="1" hangingPunct="1" indent="-228600" latinLnBrk="0" marL="996696" rtl="0">
        <a:spcBef>
          <a:spcPct val="20000"/>
        </a:spcBef>
        <a:buClr>
          <a:schemeClr val="accent3"/>
        </a:buClr>
        <a:buFont typeface="Arial"/>
        <a:buChar char="▪"/>
        <a:defRPr sz="2400" kern="1200" kumimoji="0">
          <a:solidFill>
            <a:schemeClr val="tx1"/>
          </a:solidFill>
          <a:latin typeface="+mn-lt"/>
          <a:ea typeface="+mn-ea"/>
          <a:cs typeface="+mn-cs"/>
        </a:defRPr>
      </a:lvl3pPr>
      <a:lvl4pPr algn="l" eaLnBrk="1" hangingPunct="1" indent="-182880" latinLnBrk="0" marL="1216152" rtl="0">
        <a:spcBef>
          <a:spcPct val="20000"/>
        </a:spcBef>
        <a:buClr>
          <a:schemeClr val="accent4"/>
        </a:buClr>
        <a:buFont typeface="Arial"/>
        <a:buChar char="▪"/>
        <a:defRPr sz="2000" kern="1200" kumimoji="0">
          <a:solidFill>
            <a:schemeClr val="tx1"/>
          </a:solidFill>
          <a:latin typeface="+mn-lt"/>
          <a:ea typeface="+mn-ea"/>
          <a:cs typeface="+mn-cs"/>
        </a:defRPr>
      </a:lvl4pPr>
      <a:lvl5pPr algn="l" eaLnBrk="1" hangingPunct="1" indent="-182880" latinLnBrk="0" marL="1426464" rtl="0">
        <a:spcBef>
          <a:spcPct val="20000"/>
        </a:spcBef>
        <a:buClr>
          <a:schemeClr val="accent5"/>
        </a:buClr>
        <a:buFont typeface="Wingdings 3"/>
        <a:buChar char=""/>
        <a:defRPr sz="2000" kern="1200" kumimoji="0" lang="en-US" smtClean="0">
          <a:solidFill>
            <a:schemeClr val="tx1"/>
          </a:solidFill>
          <a:latin typeface="+mn-lt"/>
          <a:ea typeface="+mn-ea"/>
          <a:cs typeface="+mn-cs"/>
        </a:defRPr>
      </a:lvl5pPr>
      <a:lvl6pPr algn="l" eaLnBrk="1" hangingPunct="1" indent="-182880" latinLnBrk="0" marL="1627632" rtl="0">
        <a:spcBef>
          <a:spcPct val="20000"/>
        </a:spcBef>
        <a:buClr>
          <a:schemeClr val="accent6"/>
        </a:buClr>
        <a:buSzPct val="100000"/>
        <a:buFont typeface="Wingdings 2"/>
        <a:buChar char=""/>
        <a:defRPr sz="2000" kern="1200" kumimoji="0">
          <a:solidFill>
            <a:schemeClr val="tx1"/>
          </a:solidFill>
          <a:latin typeface="+mn-lt"/>
          <a:ea typeface="+mn-ea"/>
          <a:cs typeface="+mn-cs"/>
        </a:defRPr>
      </a:lvl6pPr>
      <a:lvl7pPr algn="l" eaLnBrk="1" hangingPunct="1" indent="-182880" latinLnBrk="0" marL="1828800" rtl="0">
        <a:spcBef>
          <a:spcPct val="20000"/>
        </a:spcBef>
        <a:buClr>
          <a:schemeClr val="accent1"/>
        </a:buClr>
        <a:buSzPct val="100000"/>
        <a:buFont typeface="Wingdings 2"/>
        <a:buChar char=""/>
        <a:defRPr sz="1800" kern="1200" kumimoji="0">
          <a:solidFill>
            <a:schemeClr val="tx1"/>
          </a:solidFill>
          <a:latin typeface="+mn-lt"/>
          <a:ea typeface="+mn-ea"/>
          <a:cs typeface="+mn-cs"/>
        </a:defRPr>
      </a:lvl7pPr>
      <a:lvl8pPr algn="l" eaLnBrk="1" hangingPunct="1" indent="-182880" latinLnBrk="0" marL="2029968" rtl="0">
        <a:spcBef>
          <a:spcPct val="20000"/>
        </a:spcBef>
        <a:buClr>
          <a:schemeClr val="accent2"/>
        </a:buClr>
        <a:buFont typeface="Wingdings 2" pitchFamily="18" charset="2"/>
        <a:buChar char=""/>
        <a:defRPr sz="1800" kern="1200" kumimoji="0">
          <a:solidFill>
            <a:schemeClr val="tx1"/>
          </a:solidFill>
          <a:latin typeface="+mn-lt"/>
          <a:ea typeface="+mn-ea"/>
          <a:cs typeface="+mn-cs"/>
        </a:defRPr>
      </a:lvl8pPr>
      <a:lvl9pPr algn="l" eaLnBrk="1" hangingPunct="1" indent="-182880" latinLnBrk="0" marL="2231136" rtl="0">
        <a:spcBef>
          <a:spcPct val="20000"/>
        </a:spcBef>
        <a:buClr>
          <a:schemeClr val="accent3"/>
        </a:buClr>
        <a:buFont typeface="Wingdings 2" pitchFamily="18" charset="2"/>
        <a:buChar char=""/>
        <a:defRPr baseline="0" sz="1800" kern="1200" kumimoji="0">
          <a:solidFill>
            <a:schemeClr val="tx1"/>
          </a:solidFill>
          <a:latin typeface="+mn-lt"/>
          <a:ea typeface="+mn-ea"/>
          <a:cs typeface="+mn-cs"/>
        </a:defRPr>
      </a:lvl9pPr>
    </p:bodyStyle>
    <p:otherStyle>
      <a:lvl1pPr algn="l" eaLnBrk="1" hangingPunct="1" latinLnBrk="0" marL="0" rtl="0">
        <a:defRPr kern="1200" kumimoji="0">
          <a:solidFill>
            <a:schemeClr val="tx1"/>
          </a:solidFill>
          <a:latin typeface="+mn-lt"/>
          <a:ea typeface="+mn-ea"/>
          <a:cs typeface="+mn-cs"/>
        </a:defRPr>
      </a:lvl1pPr>
      <a:lvl2pPr algn="l" eaLnBrk="1" hangingPunct="1" latinLnBrk="0" marL="457200" rtl="0">
        <a:defRPr kern="1200" kumimoji="0">
          <a:solidFill>
            <a:schemeClr val="tx1"/>
          </a:solidFill>
          <a:latin typeface="+mn-lt"/>
          <a:ea typeface="+mn-ea"/>
          <a:cs typeface="+mn-cs"/>
        </a:defRPr>
      </a:lvl2pPr>
      <a:lvl3pPr algn="l" eaLnBrk="1" hangingPunct="1" latinLnBrk="0" marL="914400" rtl="0">
        <a:defRPr kern="1200" kumimoji="0">
          <a:solidFill>
            <a:schemeClr val="tx1"/>
          </a:solidFill>
          <a:latin typeface="+mn-lt"/>
          <a:ea typeface="+mn-ea"/>
          <a:cs typeface="+mn-cs"/>
        </a:defRPr>
      </a:lvl3pPr>
      <a:lvl4pPr algn="l" eaLnBrk="1" hangingPunct="1" latinLnBrk="0" marL="1371600" rtl="0">
        <a:defRPr kern="1200" kumimoji="0">
          <a:solidFill>
            <a:schemeClr val="tx1"/>
          </a:solidFill>
          <a:latin typeface="+mn-lt"/>
          <a:ea typeface="+mn-ea"/>
          <a:cs typeface="+mn-cs"/>
        </a:defRPr>
      </a:lvl4pPr>
      <a:lvl5pPr algn="l" eaLnBrk="1" hangingPunct="1" latinLnBrk="0" marL="1828800" rtl="0">
        <a:defRPr kern="1200" kumimoji="0">
          <a:solidFill>
            <a:schemeClr val="tx1"/>
          </a:solidFill>
          <a:latin typeface="+mn-lt"/>
          <a:ea typeface="+mn-ea"/>
          <a:cs typeface="+mn-cs"/>
        </a:defRPr>
      </a:lvl5pPr>
      <a:lvl6pPr algn="l" eaLnBrk="1" hangingPunct="1" latinLnBrk="0" marL="2286000" rtl="0">
        <a:defRPr kern="1200" kumimoji="0">
          <a:solidFill>
            <a:schemeClr val="tx1"/>
          </a:solidFill>
          <a:latin typeface="+mn-lt"/>
          <a:ea typeface="+mn-ea"/>
          <a:cs typeface="+mn-cs"/>
        </a:defRPr>
      </a:lvl6pPr>
      <a:lvl7pPr algn="l" eaLnBrk="1" hangingPunct="1" latinLnBrk="0" marL="2743200" rtl="0">
        <a:defRPr kern="1200" kumimoji="0">
          <a:solidFill>
            <a:schemeClr val="tx1"/>
          </a:solidFill>
          <a:latin typeface="+mn-lt"/>
          <a:ea typeface="+mn-ea"/>
          <a:cs typeface="+mn-cs"/>
        </a:defRPr>
      </a:lvl7pPr>
      <a:lvl8pPr algn="l" eaLnBrk="1" hangingPunct="1" latinLnBrk="0" marL="3200400" rtl="0">
        <a:defRPr kern="1200" kumimoji="0">
          <a:solidFill>
            <a:schemeClr val="tx1"/>
          </a:solidFill>
          <a:latin typeface="+mn-lt"/>
          <a:ea typeface="+mn-ea"/>
          <a:cs typeface="+mn-cs"/>
        </a:defRPr>
      </a:lvl8pPr>
      <a:lvl9pPr algn="l" eaLnBrk="1" hangingPunct="1" latinLnBrk="0" marL="3657600" rtl="0">
        <a:defRPr kern="1200" kumimoji="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24" name=""/>
        <p:cNvGrpSpPr/>
        <p:nvPr/>
      </p:nvGrpSpPr>
      <p:grpSpPr>
        <a:xfrm>
          <a:off x="0" y="0"/>
          <a:ext cx="0" cy="0"/>
          <a:chOff x="0" y="0"/>
          <a:chExt cx="0" cy="0"/>
        </a:xfrm>
      </p:grpSpPr>
      <p:sp>
        <p:nvSpPr>
          <p:cNvPr id="1048590" name="Title 1"/>
          <p:cNvSpPr>
            <a:spLocks noGrp="1"/>
          </p:cNvSpPr>
          <p:nvPr>
            <p:ph type="ctrTitle"/>
          </p:nvPr>
        </p:nvSpPr>
        <p:spPr>
          <a:xfrm>
            <a:off x="228600" y="685800"/>
            <a:ext cx="8686800" cy="3581400"/>
          </a:xfrm>
          <a:solidFill>
            <a:srgbClr val="009999"/>
          </a:solidFill>
          <a:ln w="76200">
            <a:solidFill>
              <a:schemeClr val="accent4">
                <a:lumMod val="60000"/>
                <a:lumOff val="40000"/>
              </a:schemeClr>
            </a:solidFill>
          </a:ln>
        </p:spPr>
        <p:txBody>
          <a:bodyPr>
            <a:normAutofit fontScale="90000"/>
          </a:bodyPr>
          <a:p>
            <a:pPr algn="ctr"/>
            <a:r>
              <a:rPr dirty="0" lang="en-US" smtClean="0">
                <a:solidFill>
                  <a:schemeClr val="bg1"/>
                </a:solidFill>
                <a:effectLst>
                  <a:outerShdw algn="tl" blurRad="38100" dir="2700000" dist="38100">
                    <a:srgbClr val="000000">
                      <a:alpha val="43137"/>
                    </a:srgbClr>
                  </a:outerShdw>
                </a:effectLst>
              </a:rPr>
              <a:t>COMPUTER STUDIES </a:t>
            </a:r>
            <a:r>
              <a:rPr dirty="0" lang="en-US" smtClean="0">
                <a:effectLst>
                  <a:outerShdw algn="tl" blurRad="38100" dir="2700000" dist="38100">
                    <a:srgbClr val="000000">
                      <a:alpha val="43137"/>
                    </a:srgbClr>
                  </a:outerShdw>
                </a:effectLst>
              </a:rPr>
              <a:t/>
            </a:r>
            <a:br>
              <a:rPr dirty="0" lang="en-US" smtClean="0">
                <a:effectLst>
                  <a:outerShdw algn="tl" blurRad="38100" dir="2700000" dist="38100">
                    <a:srgbClr val="000000">
                      <a:alpha val="43137"/>
                    </a:srgbClr>
                  </a:outerShdw>
                </a:effectLst>
              </a:rPr>
            </a:br>
            <a:r>
              <a:rPr dirty="0" lang="en-US" smtClean="0">
                <a:effectLst>
                  <a:outerShdw algn="tl" blurRad="38100" dir="2700000" dist="38100">
                    <a:srgbClr val="000000">
                      <a:alpha val="43137"/>
                    </a:srgbClr>
                  </a:outerShdw>
                </a:effectLst>
              </a:rPr>
              <a:t> </a:t>
            </a:r>
            <a:r>
              <a:rPr dirty="0" lang="en-US" smtClean="0">
                <a:solidFill>
                  <a:schemeClr val="accent4">
                    <a:lumMod val="60000"/>
                    <a:lumOff val="40000"/>
                  </a:schemeClr>
                </a:solidFill>
                <a:effectLst>
                  <a:outerShdw algn="tl" blurRad="38100" dir="2700000" dist="38100">
                    <a:srgbClr val="000000">
                      <a:alpha val="43137"/>
                    </a:srgbClr>
                  </a:outerShdw>
                </a:effectLst>
              </a:rPr>
              <a:t>FORM 2 </a:t>
            </a:r>
            <a:r>
              <a:rPr dirty="0" lang="en-US" smtClean="0">
                <a:effectLst>
                  <a:outerShdw algn="tl" blurRad="38100" dir="2700000" dist="38100">
                    <a:srgbClr val="000000">
                      <a:alpha val="43137"/>
                    </a:srgbClr>
                  </a:outerShdw>
                </a:effectLst>
              </a:rPr>
              <a:t/>
            </a:r>
            <a:br>
              <a:rPr dirty="0" lang="en-US" smtClean="0">
                <a:effectLst>
                  <a:outerShdw algn="tl" blurRad="38100" dir="2700000" dist="38100">
                    <a:srgbClr val="000000">
                      <a:alpha val="43137"/>
                    </a:srgbClr>
                  </a:outerShdw>
                </a:effectLst>
              </a:rPr>
            </a:br>
            <a:r>
              <a:rPr dirty="0" lang="en-US" smtClean="0">
                <a:effectLst>
                  <a:outerShdw algn="tl" blurRad="38100" dir="2700000" dist="38100">
                    <a:srgbClr val="000000">
                      <a:alpha val="43137"/>
                    </a:srgbClr>
                  </a:outerShdw>
                </a:effectLst>
              </a:rPr>
              <a:t>COURSE WORK</a:t>
            </a:r>
            <a:br>
              <a:rPr dirty="0" lang="en-US" smtClean="0">
                <a:effectLst>
                  <a:outerShdw algn="tl" blurRad="38100" dir="2700000" dist="38100">
                    <a:srgbClr val="000000">
                      <a:alpha val="43137"/>
                    </a:srgbClr>
                  </a:outerShdw>
                </a:effectLst>
              </a:rPr>
            </a:br>
            <a:r>
              <a:rPr dirty="0" lang="en-US" u="sng" smtClean="0">
                <a:solidFill>
                  <a:srgbClr val="FFFF00"/>
                </a:solidFill>
                <a:effectLst>
                  <a:outerShdw algn="tl" blurRad="38100" dir="2700000" dist="38100">
                    <a:srgbClr val="000000">
                      <a:alpha val="43137"/>
                    </a:srgbClr>
                  </a:outerShdw>
                </a:effectLst>
              </a:rPr>
              <a:t>DATA SECURITY AND CONTROLS</a:t>
            </a:r>
            <a:r>
              <a:rPr lang="en-US" smtClean="0">
                <a:effectLst>
                  <a:outerShdw algn="tl" blurRad="38100" dir="2700000" dist="38100">
                    <a:srgbClr val="000000">
                      <a:alpha val="43137"/>
                    </a:srgbClr>
                  </a:outerShdw>
                </a:effectLst>
              </a:rPr>
              <a:t/>
            </a:r>
            <a:br>
              <a:rPr lang="en-US" smtClean="0">
                <a:effectLst>
                  <a:outerShdw algn="tl" blurRad="38100" dir="2700000" dist="38100">
                    <a:srgbClr val="000000">
                      <a:alpha val="43137"/>
                    </a:srgbClr>
                  </a:outerShdw>
                </a:effectLst>
              </a:rPr>
            </a:br>
            <a:endParaRPr dirty="0" lang="en-US">
              <a:effectLst>
                <a:outerShdw algn="tl" blurRad="38100" dir="2700000" dist="38100">
                  <a:srgbClr val="000000">
                    <a:alpha val="43137"/>
                  </a:srgbClr>
                </a:outerShdw>
              </a:effectLst>
            </a:endParaRPr>
          </a:p>
        </p:txBody>
      </p:sp>
      <p:sp>
        <p:nvSpPr>
          <p:cNvPr id="1048591" name="TextBox 5"/>
          <p:cNvSpPr txBox="1"/>
          <p:nvPr/>
        </p:nvSpPr>
        <p:spPr>
          <a:xfrm>
            <a:off x="381000" y="4419600"/>
            <a:ext cx="8458200" cy="646331"/>
          </a:xfrm>
          <a:prstGeom prst="rect"/>
          <a:noFill/>
          <a:ln w="28575">
            <a:solidFill>
              <a:srgbClr val="FFFF00"/>
            </a:solidFill>
          </a:ln>
        </p:spPr>
        <p:txBody>
          <a:bodyPr rtlCol="0" wrap="square">
            <a:spAutoFit/>
          </a:bodyPr>
          <a:p>
            <a:pPr algn="ctr"/>
            <a:r>
              <a:rPr b="1" dirty="0" lang="en-US" smtClean="0">
                <a:solidFill>
                  <a:srgbClr val="66FF66"/>
                </a:solidFill>
              </a:rPr>
              <a:t>REF: KLB LOG ON BK 2, COMPUTER STUDIES-ONUNGA BK 2, LONGHORN COMPUTER STUDIES BK 2, KLB TOP MARK, INTERNET</a:t>
            </a:r>
            <a:endParaRPr b="1" dirty="0" lang="en-US">
              <a:solidFill>
                <a:srgbClr val="66FF66"/>
              </a:solidFill>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1">
                                  <p:stCondLst>
                                    <p:cond delay="0"/>
                                  </p:stCondLst>
                                  <p:childTnLst>
                                    <p:set>
                                      <p:cBhvr>
                                        <p:cTn dur="1" fill="hold" id="6">
                                          <p:stCondLst>
                                            <p:cond delay="0"/>
                                          </p:stCondLst>
                                        </p:cTn>
                                        <p:tgtEl>
                                          <p:spTgt spid="1048590"/>
                                        </p:tgtEl>
                                        <p:attrNameLst>
                                          <p:attrName>style.visibility</p:attrName>
                                        </p:attrNameLst>
                                      </p:cBhvr>
                                      <p:to>
                                        <p:strVal val="visible"/>
                                      </p:to>
                                    </p:set>
                                    <p:anim calcmode="lin" valueType="num">
                                      <p:cBhvr additive="base">
                                        <p:cTn dur="3000" fill="hold" id="7"/>
                                        <p:tgtEl>
                                          <p:spTgt spid="1048590"/>
                                        </p:tgtEl>
                                        <p:attrNameLst>
                                          <p:attrName>ppt_x</p:attrName>
                                        </p:attrNameLst>
                                      </p:cBhvr>
                                      <p:tavLst>
                                        <p:tav tm="0">
                                          <p:val>
                                            <p:strVal val="#ppt_x"/>
                                          </p:val>
                                        </p:tav>
                                        <p:tav tm="100000">
                                          <p:val>
                                            <p:strVal val="#ppt_x"/>
                                          </p:val>
                                        </p:tav>
                                      </p:tavLst>
                                    </p:anim>
                                    <p:anim calcmode="lin" valueType="num">
                                      <p:cBhvr additive="base">
                                        <p:cTn dur="3000" fill="hold" id="8"/>
                                        <p:tgtEl>
                                          <p:spTgt spid="1048590"/>
                                        </p:tgtEl>
                                        <p:attrNameLst>
                                          <p:attrName>ppt_y</p:attrName>
                                        </p:attrNameLst>
                                      </p:cBhvr>
                                      <p:tavLst>
                                        <p:tav tm="0">
                                          <p:val>
                                            <p:strVal val="0-#ppt_h/2"/>
                                          </p:val>
                                        </p:tav>
                                        <p:tav tm="100000">
                                          <p:val>
                                            <p:strVal val="#ppt_y"/>
                                          </p:val>
                                        </p:tav>
                                      </p:tavLst>
                                    </p:anim>
                                  </p:childTnLst>
                                </p:cTn>
                              </p:par>
                              <p:par>
                                <p:cTn fill="hold" grpId="0" id="9" nodeType="withEffect" presetClass="entr" presetID="2" presetSubtype="1">
                                  <p:stCondLst>
                                    <p:cond delay="0"/>
                                  </p:stCondLst>
                                  <p:childTnLst>
                                    <p:set>
                                      <p:cBhvr>
                                        <p:cTn dur="1" fill="hold" id="10">
                                          <p:stCondLst>
                                            <p:cond delay="0"/>
                                          </p:stCondLst>
                                        </p:cTn>
                                        <p:tgtEl>
                                          <p:spTgt spid="1048591"/>
                                        </p:tgtEl>
                                        <p:attrNameLst>
                                          <p:attrName>style.visibility</p:attrName>
                                        </p:attrNameLst>
                                      </p:cBhvr>
                                      <p:to>
                                        <p:strVal val="visible"/>
                                      </p:to>
                                    </p:set>
                                    <p:anim calcmode="lin" valueType="num">
                                      <p:cBhvr additive="base">
                                        <p:cTn dur="3000" fill="hold" id="11"/>
                                        <p:tgtEl>
                                          <p:spTgt spid="1048591"/>
                                        </p:tgtEl>
                                        <p:attrNameLst>
                                          <p:attrName>ppt_x</p:attrName>
                                        </p:attrNameLst>
                                      </p:cBhvr>
                                      <p:tavLst>
                                        <p:tav tm="0">
                                          <p:val>
                                            <p:strVal val="#ppt_x"/>
                                          </p:val>
                                        </p:tav>
                                        <p:tav tm="100000">
                                          <p:val>
                                            <p:strVal val="#ppt_x"/>
                                          </p:val>
                                        </p:tav>
                                      </p:tavLst>
                                    </p:anim>
                                    <p:anim calcmode="lin" valueType="num">
                                      <p:cBhvr additive="base">
                                        <p:cTn dur="3000" fill="hold" id="12"/>
                                        <p:tgtEl>
                                          <p:spTgt spid="104859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0" grpId="0" animBg="1"/>
      <p:bldP spid="10485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38" name=""/>
        <p:cNvGrpSpPr/>
        <p:nvPr/>
      </p:nvGrpSpPr>
      <p:grpSpPr>
        <a:xfrm>
          <a:off x="0" y="0"/>
          <a:ext cx="0" cy="0"/>
          <a:chOff x="0" y="0"/>
          <a:chExt cx="0" cy="0"/>
        </a:xfrm>
      </p:grpSpPr>
      <p:sp>
        <p:nvSpPr>
          <p:cNvPr id="1048597" name="Title 1"/>
          <p:cNvSpPr>
            <a:spLocks noGrp="1"/>
          </p:cNvSpPr>
          <p:nvPr>
            <p:ph type="title"/>
          </p:nvPr>
        </p:nvSpPr>
        <p:spPr>
          <a:xfrm>
            <a:off x="228600" y="155448"/>
            <a:ext cx="8458200" cy="1139952"/>
          </a:xfrm>
          <a:solidFill>
            <a:srgbClr val="009999"/>
          </a:solidFill>
        </p:spPr>
        <p:txBody>
          <a:bodyPr>
            <a:normAutofit fontScale="90000"/>
          </a:bodyPr>
          <a:p>
            <a:pPr algn="ctr"/>
            <a:r>
              <a:rPr dirty="0" lang="en-US" u="sng" smtClean="0">
                <a:solidFill>
                  <a:schemeClr val="accent3">
                    <a:lumMod val="60000"/>
                    <a:lumOff val="40000"/>
                  </a:schemeClr>
                </a:solidFill>
                <a:effectLst>
                  <a:outerShdw algn="tl" blurRad="38100" dir="2700000" dist="38100">
                    <a:srgbClr val="000000">
                      <a:alpha val="43137"/>
                    </a:srgbClr>
                  </a:outerShdw>
                </a:effectLst>
              </a:rPr>
              <a:t>DATA SECURITY AND CONTROLS</a:t>
            </a:r>
            <a:endParaRPr dirty="0" lang="en-US" u="sng">
              <a:solidFill>
                <a:schemeClr val="accent3">
                  <a:lumMod val="60000"/>
                  <a:lumOff val="40000"/>
                </a:schemeClr>
              </a:solidFill>
              <a:effectLst>
                <a:outerShdw algn="tl" blurRad="38100" dir="2700000" dist="38100">
                  <a:srgbClr val="000000">
                    <a:alpha val="43137"/>
                  </a:srgbClr>
                </a:outerShdw>
              </a:effectLst>
            </a:endParaRPr>
          </a:p>
        </p:txBody>
      </p:sp>
      <p:sp>
        <p:nvSpPr>
          <p:cNvPr id="1048598" name="Content Placeholder 2"/>
          <p:cNvSpPr>
            <a:spLocks noGrp="1"/>
          </p:cNvSpPr>
          <p:nvPr>
            <p:ph idx="1"/>
          </p:nvPr>
        </p:nvSpPr>
        <p:spPr>
          <a:xfrm>
            <a:off x="457200" y="1775191"/>
            <a:ext cx="8229600" cy="4625609"/>
          </a:xfrm>
          <a:solidFill>
            <a:schemeClr val="accent3">
              <a:lumMod val="20000"/>
              <a:lumOff val="80000"/>
            </a:schemeClr>
          </a:solidFill>
        </p:spPr>
        <p:txBody>
          <a:bodyPr>
            <a:normAutofit/>
          </a:bodyPr>
          <a:p>
            <a:pPr>
              <a:buNone/>
            </a:pPr>
            <a:r>
              <a:rPr b="1" dirty="0" sz="2400" lang="en-US" u="sng" smtClean="0">
                <a:solidFill>
                  <a:schemeClr val="accent6">
                    <a:lumMod val="60000"/>
                    <a:lumOff val="40000"/>
                  </a:schemeClr>
                </a:solidFill>
              </a:rPr>
              <a:t>CHAPTER OBJECTIVES:</a:t>
            </a:r>
          </a:p>
          <a:p>
            <a:pPr>
              <a:buNone/>
            </a:pPr>
            <a:r>
              <a:rPr b="1" dirty="0" sz="2400" lang="en-US" smtClean="0"/>
              <a:t>By the end of the topic, the learners should be able to:</a:t>
            </a:r>
          </a:p>
          <a:p>
            <a:pPr>
              <a:buFont typeface="Wingdings" pitchFamily="2" charset="2"/>
              <a:buChar char="§"/>
            </a:pPr>
            <a:r>
              <a:rPr b="1" dirty="0" sz="2400" lang="en-US" smtClean="0">
                <a:solidFill>
                  <a:schemeClr val="accent1">
                    <a:lumMod val="75000"/>
                  </a:schemeClr>
                </a:solidFill>
              </a:rPr>
              <a:t>Define the term data security, control privacy and confidentiality.</a:t>
            </a:r>
          </a:p>
          <a:p>
            <a:pPr>
              <a:buFont typeface="Wingdings" pitchFamily="2" charset="2"/>
              <a:buChar char="§"/>
            </a:pPr>
            <a:r>
              <a:rPr b="1" dirty="0" sz="2400" lang="en-US" smtClean="0">
                <a:solidFill>
                  <a:schemeClr val="accent1">
                    <a:lumMod val="75000"/>
                  </a:schemeClr>
                </a:solidFill>
              </a:rPr>
              <a:t>Identify security threats on Information and Communication Technology (ICT).</a:t>
            </a:r>
          </a:p>
          <a:p>
            <a:pPr>
              <a:buFont typeface="Wingdings" pitchFamily="2" charset="2"/>
              <a:buChar char="§"/>
            </a:pPr>
            <a:r>
              <a:rPr b="1" dirty="0" sz="2400" lang="en-US" smtClean="0">
                <a:solidFill>
                  <a:schemeClr val="accent1">
                    <a:lumMod val="75000"/>
                  </a:schemeClr>
                </a:solidFill>
              </a:rPr>
              <a:t>Describe the possible control measures against security threats.</a:t>
            </a:r>
          </a:p>
          <a:p>
            <a:pPr>
              <a:buFont typeface="Wingdings" pitchFamily="2" charset="2"/>
              <a:buChar char="§"/>
            </a:pPr>
            <a:r>
              <a:rPr b="1" dirty="0" sz="2400" lang="en-US" smtClean="0">
                <a:solidFill>
                  <a:schemeClr val="accent1">
                    <a:lumMod val="75000"/>
                  </a:schemeClr>
                </a:solidFill>
              </a:rPr>
              <a:t>Explain the various types of computer crimes.</a:t>
            </a:r>
          </a:p>
          <a:p>
            <a:pPr>
              <a:buFont typeface="Wingdings" pitchFamily="2" charset="2"/>
              <a:buChar char="§"/>
            </a:pPr>
            <a:r>
              <a:rPr b="1" dirty="0" sz="2400" lang="en-US" smtClean="0">
                <a:solidFill>
                  <a:schemeClr val="accent1">
                    <a:lumMod val="75000"/>
                  </a:schemeClr>
                </a:solidFill>
              </a:rPr>
              <a:t>Discuss laws governing protection of Information and Communication Technology systems.</a:t>
            </a:r>
          </a:p>
          <a:p>
            <a:pPr>
              <a:buFont typeface="Wingdings" pitchFamily="2" charset="2"/>
              <a:buChar char="§"/>
            </a:pPr>
            <a:endParaRPr b="1" dirty="0" sz="240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3" presetSubtype="10">
                                  <p:stCondLst>
                                    <p:cond delay="0"/>
                                  </p:stCondLst>
                                  <p:childTnLst>
                                    <p:set>
                                      <p:cBhvr>
                                        <p:cTn dur="1" fill="hold" id="6">
                                          <p:stCondLst>
                                            <p:cond delay="0"/>
                                          </p:stCondLst>
                                        </p:cTn>
                                        <p:tgtEl>
                                          <p:spTgt spid="1048597"/>
                                        </p:tgtEl>
                                        <p:attrNameLst>
                                          <p:attrName>style.visibility</p:attrName>
                                        </p:attrNameLst>
                                      </p:cBhvr>
                                      <p:to>
                                        <p:strVal val="visible"/>
                                      </p:to>
                                    </p:set>
                                    <p:animEffect transition="in" filter="blinds(horizontal)">
                                      <p:cBhvr>
                                        <p:cTn dur="500" id="7"/>
                                        <p:tgtEl>
                                          <p:spTgt spid="1048597"/>
                                        </p:tgtEl>
                                      </p:cBhvr>
                                    </p:animEffect>
                                  </p:childTnLst>
                                </p:cTn>
                              </p:par>
                              <p:par>
                                <p:cTn fill="hold" grpId="0" id="8" nodeType="withEffect" presetClass="entr" presetID="3" presetSubtype="10">
                                  <p:stCondLst>
                                    <p:cond delay="0"/>
                                  </p:stCondLst>
                                  <p:childTnLst>
                                    <p:set>
                                      <p:cBhvr>
                                        <p:cTn dur="1" fill="hold" id="9">
                                          <p:stCondLst>
                                            <p:cond delay="0"/>
                                          </p:stCondLst>
                                        </p:cTn>
                                        <p:tgtEl>
                                          <p:spTgt spid="1048598">
                                            <p:bg/>
                                          </p:spTgt>
                                        </p:tgtEl>
                                        <p:attrNameLst>
                                          <p:attrName>style.visibility</p:attrName>
                                        </p:attrNameLst>
                                      </p:cBhvr>
                                      <p:to>
                                        <p:strVal val="visible"/>
                                      </p:to>
                                    </p:set>
                                    <p:animEffect transition="in" filter="blinds(horizontal)">
                                      <p:cBhvr>
                                        <p:cTn dur="500" id="10"/>
                                        <p:tgtEl>
                                          <p:spTgt spid="1048598">
                                            <p:bg/>
                                          </p:spTgt>
                                        </p:tgtEl>
                                      </p:cBhvr>
                                    </p:animEffect>
                                  </p:childTnLst>
                                </p:cTn>
                              </p:par>
                            </p:childTnLst>
                          </p:cTn>
                        </p:par>
                      </p:childTnLst>
                    </p:cTn>
                  </p:par>
                  <p:par>
                    <p:cTn fill="hold" id="11">
                      <p:stCondLst>
                        <p:cond delay="indefinite"/>
                      </p:stCondLst>
                      <p:childTnLst>
                        <p:par>
                          <p:cTn fill="hold" id="12">
                            <p:stCondLst>
                              <p:cond delay="0"/>
                            </p:stCondLst>
                            <p:childTnLst>
                              <p:par>
                                <p:cTn fill="hold" grpId="0" id="13" nodeType="clickEffect" presetClass="entr" presetID="3" presetSubtype="10">
                                  <p:stCondLst>
                                    <p:cond delay="0"/>
                                  </p:stCondLst>
                                  <p:childTnLst>
                                    <p:set>
                                      <p:cBhvr>
                                        <p:cTn dur="1" fill="hold" id="14">
                                          <p:stCondLst>
                                            <p:cond delay="0"/>
                                          </p:stCondLst>
                                        </p:cTn>
                                        <p:tgtEl>
                                          <p:spTgt spid="1048598">
                                            <p:txEl>
                                              <p:pRg st="0" end="0"/>
                                            </p:txEl>
                                          </p:spTgt>
                                        </p:tgtEl>
                                        <p:attrNameLst>
                                          <p:attrName>style.visibility</p:attrName>
                                        </p:attrNameLst>
                                      </p:cBhvr>
                                      <p:to>
                                        <p:strVal val="visible"/>
                                      </p:to>
                                    </p:set>
                                    <p:animEffect transition="in" filter="blinds(horizontal)">
                                      <p:cBhvr>
                                        <p:cTn dur="500" id="15"/>
                                        <p:tgtEl>
                                          <p:spTgt spid="1048598">
                                            <p:txEl>
                                              <p:pRg st="0" end="0"/>
                                            </p:txEl>
                                          </p:spTgt>
                                        </p:tgtEl>
                                      </p:cBhvr>
                                    </p:animEffect>
                                  </p:childTnLst>
                                </p:cTn>
                              </p:par>
                            </p:childTnLst>
                          </p:cTn>
                        </p:par>
                      </p:childTnLst>
                    </p:cTn>
                  </p:par>
                  <p:par>
                    <p:cTn fill="hold" id="16">
                      <p:stCondLst>
                        <p:cond delay="indefinite"/>
                      </p:stCondLst>
                      <p:childTnLst>
                        <p:par>
                          <p:cTn fill="hold" id="17">
                            <p:stCondLst>
                              <p:cond delay="0"/>
                            </p:stCondLst>
                            <p:childTnLst>
                              <p:par>
                                <p:cTn fill="hold" grpId="0" id="18" nodeType="clickEffect" presetClass="entr" presetID="3" presetSubtype="10">
                                  <p:stCondLst>
                                    <p:cond delay="0"/>
                                  </p:stCondLst>
                                  <p:childTnLst>
                                    <p:set>
                                      <p:cBhvr>
                                        <p:cTn dur="1" fill="hold" id="19">
                                          <p:stCondLst>
                                            <p:cond delay="0"/>
                                          </p:stCondLst>
                                        </p:cTn>
                                        <p:tgtEl>
                                          <p:spTgt spid="1048598">
                                            <p:txEl>
                                              <p:pRg st="1" end="1"/>
                                            </p:txEl>
                                          </p:spTgt>
                                        </p:tgtEl>
                                        <p:attrNameLst>
                                          <p:attrName>style.visibility</p:attrName>
                                        </p:attrNameLst>
                                      </p:cBhvr>
                                      <p:to>
                                        <p:strVal val="visible"/>
                                      </p:to>
                                    </p:set>
                                    <p:animEffect transition="in" filter="blinds(horizontal)">
                                      <p:cBhvr>
                                        <p:cTn dur="500" id="20"/>
                                        <p:tgtEl>
                                          <p:spTgt spid="1048598">
                                            <p:txEl>
                                              <p:pRg st="1" end="1"/>
                                            </p:txEl>
                                          </p:spTgt>
                                        </p:tgtEl>
                                      </p:cBhvr>
                                    </p:animEffect>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3" presetSubtype="10">
                                  <p:stCondLst>
                                    <p:cond delay="0"/>
                                  </p:stCondLst>
                                  <p:childTnLst>
                                    <p:set>
                                      <p:cBhvr>
                                        <p:cTn dur="1" fill="hold" id="24">
                                          <p:stCondLst>
                                            <p:cond delay="0"/>
                                          </p:stCondLst>
                                        </p:cTn>
                                        <p:tgtEl>
                                          <p:spTgt spid="1048598">
                                            <p:txEl>
                                              <p:pRg st="2" end="2"/>
                                            </p:txEl>
                                          </p:spTgt>
                                        </p:tgtEl>
                                        <p:attrNameLst>
                                          <p:attrName>style.visibility</p:attrName>
                                        </p:attrNameLst>
                                      </p:cBhvr>
                                      <p:to>
                                        <p:strVal val="visible"/>
                                      </p:to>
                                    </p:set>
                                    <p:animEffect transition="in" filter="blinds(horizontal)">
                                      <p:cBhvr>
                                        <p:cTn dur="500" id="25"/>
                                        <p:tgtEl>
                                          <p:spTgt spid="1048598">
                                            <p:txEl>
                                              <p:pRg st="2" end="2"/>
                                            </p:txEl>
                                          </p:spTgt>
                                        </p:tgtEl>
                                      </p:cBhvr>
                                    </p:animEffect>
                                  </p:childTnLst>
                                </p:cTn>
                              </p:par>
                            </p:childTnLst>
                          </p:cTn>
                        </p:par>
                      </p:childTnLst>
                    </p:cTn>
                  </p:par>
                  <p:par>
                    <p:cTn fill="hold" id="26">
                      <p:stCondLst>
                        <p:cond delay="indefinite"/>
                      </p:stCondLst>
                      <p:childTnLst>
                        <p:par>
                          <p:cTn fill="hold" id="27">
                            <p:stCondLst>
                              <p:cond delay="0"/>
                            </p:stCondLst>
                            <p:childTnLst>
                              <p:par>
                                <p:cTn fill="hold" grpId="0" id="28" nodeType="clickEffect" presetClass="entr" presetID="3" presetSubtype="10">
                                  <p:stCondLst>
                                    <p:cond delay="0"/>
                                  </p:stCondLst>
                                  <p:childTnLst>
                                    <p:set>
                                      <p:cBhvr>
                                        <p:cTn dur="1" fill="hold" id="29">
                                          <p:stCondLst>
                                            <p:cond delay="0"/>
                                          </p:stCondLst>
                                        </p:cTn>
                                        <p:tgtEl>
                                          <p:spTgt spid="1048598">
                                            <p:txEl>
                                              <p:pRg st="3" end="3"/>
                                            </p:txEl>
                                          </p:spTgt>
                                        </p:tgtEl>
                                        <p:attrNameLst>
                                          <p:attrName>style.visibility</p:attrName>
                                        </p:attrNameLst>
                                      </p:cBhvr>
                                      <p:to>
                                        <p:strVal val="visible"/>
                                      </p:to>
                                    </p:set>
                                    <p:animEffect transition="in" filter="blinds(horizontal)">
                                      <p:cBhvr>
                                        <p:cTn dur="500" id="30"/>
                                        <p:tgtEl>
                                          <p:spTgt spid="1048598">
                                            <p:txEl>
                                              <p:pRg st="3" end="3"/>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3" presetSubtype="10">
                                  <p:stCondLst>
                                    <p:cond delay="0"/>
                                  </p:stCondLst>
                                  <p:childTnLst>
                                    <p:set>
                                      <p:cBhvr>
                                        <p:cTn dur="1" fill="hold" id="34">
                                          <p:stCondLst>
                                            <p:cond delay="0"/>
                                          </p:stCondLst>
                                        </p:cTn>
                                        <p:tgtEl>
                                          <p:spTgt spid="1048598">
                                            <p:txEl>
                                              <p:pRg st="4" end="4"/>
                                            </p:txEl>
                                          </p:spTgt>
                                        </p:tgtEl>
                                        <p:attrNameLst>
                                          <p:attrName>style.visibility</p:attrName>
                                        </p:attrNameLst>
                                      </p:cBhvr>
                                      <p:to>
                                        <p:strVal val="visible"/>
                                      </p:to>
                                    </p:set>
                                    <p:animEffect transition="in" filter="blinds(horizontal)">
                                      <p:cBhvr>
                                        <p:cTn dur="500" id="35"/>
                                        <p:tgtEl>
                                          <p:spTgt spid="1048598">
                                            <p:txEl>
                                              <p:pRg st="4" end="4"/>
                                            </p:txEl>
                                          </p:spTgt>
                                        </p:tgtEl>
                                      </p:cBhvr>
                                    </p:animEffect>
                                  </p:childTnLst>
                                </p:cTn>
                              </p:par>
                            </p:childTnLst>
                          </p:cTn>
                        </p:par>
                      </p:childTnLst>
                    </p:cTn>
                  </p:par>
                  <p:par>
                    <p:cTn fill="hold" id="36">
                      <p:stCondLst>
                        <p:cond delay="indefinite"/>
                      </p:stCondLst>
                      <p:childTnLst>
                        <p:par>
                          <p:cTn fill="hold" id="37">
                            <p:stCondLst>
                              <p:cond delay="0"/>
                            </p:stCondLst>
                            <p:childTnLst>
                              <p:par>
                                <p:cTn fill="hold" grpId="0" id="38" nodeType="clickEffect" presetClass="entr" presetID="3" presetSubtype="10">
                                  <p:stCondLst>
                                    <p:cond delay="0"/>
                                  </p:stCondLst>
                                  <p:childTnLst>
                                    <p:set>
                                      <p:cBhvr>
                                        <p:cTn dur="1" fill="hold" id="39">
                                          <p:stCondLst>
                                            <p:cond delay="0"/>
                                          </p:stCondLst>
                                        </p:cTn>
                                        <p:tgtEl>
                                          <p:spTgt spid="1048598">
                                            <p:txEl>
                                              <p:pRg st="5" end="5"/>
                                            </p:txEl>
                                          </p:spTgt>
                                        </p:tgtEl>
                                        <p:attrNameLst>
                                          <p:attrName>style.visibility</p:attrName>
                                        </p:attrNameLst>
                                      </p:cBhvr>
                                      <p:to>
                                        <p:strVal val="visible"/>
                                      </p:to>
                                    </p:set>
                                    <p:animEffect transition="in" filter="blinds(horizontal)">
                                      <p:cBhvr>
                                        <p:cTn dur="500" id="40"/>
                                        <p:tgtEl>
                                          <p:spTgt spid="1048598">
                                            <p:txEl>
                                              <p:pRg st="5" end="5"/>
                                            </p:txEl>
                                          </p:spTgt>
                                        </p:tgtEl>
                                      </p:cBhvr>
                                    </p:animEffect>
                                  </p:childTnLst>
                                </p:cTn>
                              </p:par>
                            </p:childTnLst>
                          </p:cTn>
                        </p:par>
                      </p:childTnLst>
                    </p:cTn>
                  </p:par>
                  <p:par>
                    <p:cTn fill="hold" id="41">
                      <p:stCondLst>
                        <p:cond delay="indefinite"/>
                      </p:stCondLst>
                      <p:childTnLst>
                        <p:par>
                          <p:cTn fill="hold" id="42">
                            <p:stCondLst>
                              <p:cond delay="0"/>
                            </p:stCondLst>
                            <p:childTnLst>
                              <p:par>
                                <p:cTn fill="hold" grpId="0" id="43" nodeType="clickEffect" presetClass="entr" presetID="3" presetSubtype="10">
                                  <p:stCondLst>
                                    <p:cond delay="0"/>
                                  </p:stCondLst>
                                  <p:childTnLst>
                                    <p:set>
                                      <p:cBhvr>
                                        <p:cTn dur="1" fill="hold" id="44">
                                          <p:stCondLst>
                                            <p:cond delay="0"/>
                                          </p:stCondLst>
                                        </p:cTn>
                                        <p:tgtEl>
                                          <p:spTgt spid="1048598">
                                            <p:txEl>
                                              <p:pRg st="6" end="6"/>
                                            </p:txEl>
                                          </p:spTgt>
                                        </p:tgtEl>
                                        <p:attrNameLst>
                                          <p:attrName>style.visibility</p:attrName>
                                        </p:attrNameLst>
                                      </p:cBhvr>
                                      <p:to>
                                        <p:strVal val="visible"/>
                                      </p:to>
                                    </p:set>
                                    <p:animEffect transition="in" filter="blinds(horizontal)">
                                      <p:cBhvr>
                                        <p:cTn dur="500" id="45"/>
                                        <p:tgtEl>
                                          <p:spTgt spid="10485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7" grpId="0" animBg="1"/>
      <p:bldP spid="1048598"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39" name=""/>
        <p:cNvGrpSpPr/>
        <p:nvPr/>
      </p:nvGrpSpPr>
      <p:grpSpPr>
        <a:xfrm>
          <a:off x="0" y="0"/>
          <a:ext cx="0" cy="0"/>
          <a:chOff x="0" y="0"/>
          <a:chExt cx="0" cy="0"/>
        </a:xfrm>
      </p:grpSpPr>
      <p:sp>
        <p:nvSpPr>
          <p:cNvPr id="1048599" name="Content Placeholder 2"/>
          <p:cNvSpPr>
            <a:spLocks noGrp="1"/>
          </p:cNvSpPr>
          <p:nvPr>
            <p:ph idx="1"/>
          </p:nvPr>
        </p:nvSpPr>
        <p:spPr>
          <a:xfrm>
            <a:off x="228600" y="228600"/>
            <a:ext cx="8610600" cy="6400800"/>
          </a:xfrm>
          <a:solidFill>
            <a:srgbClr val="FFEBF4"/>
          </a:solidFill>
        </p:spPr>
        <p:txBody>
          <a:bodyPr>
            <a:normAutofit/>
          </a:bodyPr>
          <a:p>
            <a:pPr>
              <a:buNone/>
            </a:pPr>
            <a:r>
              <a:rPr b="1" dirty="0" sz="2400" lang="en-US" u="sng" smtClean="0">
                <a:solidFill>
                  <a:schemeClr val="accent1">
                    <a:lumMod val="75000"/>
                  </a:schemeClr>
                </a:solidFill>
                <a:latin typeface="Arial Black" pitchFamily="34" charset="0"/>
              </a:rPr>
              <a:t>Introduction</a:t>
            </a:r>
          </a:p>
          <a:p>
            <a:pPr>
              <a:buNone/>
            </a:pPr>
            <a:r>
              <a:rPr b="1" dirty="0" sz="2400" lang="en-US" smtClean="0">
                <a:solidFill>
                  <a:srgbClr val="341DBD"/>
                </a:solidFill>
                <a:latin typeface="Arial Black" pitchFamily="34" charset="0"/>
              </a:rPr>
              <a:t>Computer systems face threats to data security. It is possible for an organisation to put in place measures that can detect and protect any possible computer crimes against an organisation’s databank.</a:t>
            </a:r>
          </a:p>
          <a:p>
            <a:pPr>
              <a:buNone/>
            </a:pPr>
            <a:r>
              <a:rPr b="1" dirty="0" sz="2400" lang="en-US" smtClean="0">
                <a:solidFill>
                  <a:srgbClr val="341DBD"/>
                </a:solidFill>
                <a:latin typeface="Arial Black" pitchFamily="34" charset="0"/>
              </a:rPr>
              <a:t>Most countries have also enacted laws that govern the protection of information systems.</a:t>
            </a:r>
          </a:p>
          <a:p>
            <a:pPr>
              <a:buNone/>
            </a:pPr>
            <a:endParaRPr b="1" dirty="0" sz="2400" lang="en-US" smtClean="0">
              <a:solidFill>
                <a:srgbClr val="341DBD"/>
              </a:solidFill>
              <a:latin typeface="Arial Black" pitchFamily="34" charset="0"/>
            </a:endParaRPr>
          </a:p>
          <a:p>
            <a:pPr>
              <a:buNone/>
            </a:pPr>
            <a:r>
              <a:rPr b="1" dirty="0" sz="2400" lang="en-US" u="sng" smtClean="0">
                <a:solidFill>
                  <a:srgbClr val="C00000"/>
                </a:solidFill>
                <a:latin typeface="Arial Black" pitchFamily="34" charset="0"/>
              </a:rPr>
              <a:t>Definition of terms</a:t>
            </a:r>
          </a:p>
          <a:p>
            <a:r>
              <a:rPr b="1" dirty="0" sz="2400" lang="en-US" u="sng" smtClean="0">
                <a:latin typeface="Arial Black" pitchFamily="34" charset="0"/>
              </a:rPr>
              <a:t>Data security</a:t>
            </a:r>
            <a:r>
              <a:rPr b="1" dirty="0" sz="2400" lang="en-US" smtClean="0">
                <a:solidFill>
                  <a:srgbClr val="341DBD"/>
                </a:solidFill>
                <a:latin typeface="Arial Black" pitchFamily="34" charset="0"/>
              </a:rPr>
              <a:t>: refers to the </a:t>
            </a:r>
            <a:r>
              <a:rPr b="1" dirty="0" sz="2400" lang="en-US" smtClean="0">
                <a:solidFill>
                  <a:srgbClr val="FF0000"/>
                </a:solidFill>
                <a:latin typeface="Arial Black" pitchFamily="34" charset="0"/>
              </a:rPr>
              <a:t>protection of data or programs in computers and communication systems against</a:t>
            </a:r>
            <a:r>
              <a:rPr b="1" dirty="0" sz="2400" lang="en-US" smtClean="0">
                <a:solidFill>
                  <a:srgbClr val="341DBD"/>
                </a:solidFill>
                <a:latin typeface="Arial Black" pitchFamily="34" charset="0"/>
              </a:rPr>
              <a:t> </a:t>
            </a:r>
            <a:r>
              <a:rPr b="1" dirty="0" sz="2400" i="1" lang="en-US" smtClean="0">
                <a:solidFill>
                  <a:srgbClr val="FF0000"/>
                </a:solidFill>
                <a:latin typeface="Arial Black" pitchFamily="34" charset="0"/>
              </a:rPr>
              <a:t>unauthorised modification, destruction, disclosure or transfer, whether accidental or intentional.</a:t>
            </a:r>
          </a:p>
          <a:p>
            <a:r>
              <a:rPr b="1" dirty="0" sz="2400" lang="en-US" u="sng" smtClean="0">
                <a:latin typeface="Arial Black" pitchFamily="34" charset="0"/>
              </a:rPr>
              <a:t>Data control</a:t>
            </a:r>
            <a:r>
              <a:rPr b="1" dirty="0" sz="2400" lang="en-US" smtClean="0">
                <a:solidFill>
                  <a:srgbClr val="341DBD"/>
                </a:solidFill>
                <a:latin typeface="Arial Black" pitchFamily="34" charset="0"/>
              </a:rPr>
              <a:t>: </a:t>
            </a:r>
            <a:r>
              <a:rPr b="1" dirty="0" sz="2400" i="1" lang="en-US" smtClean="0">
                <a:solidFill>
                  <a:srgbClr val="341DBD"/>
                </a:solidFill>
                <a:latin typeface="Arial Black" pitchFamily="34" charset="0"/>
              </a:rPr>
              <a:t>refers to all possible measures taken to ensure security of data, information or programs enhancing confidentiality and integrity of information.</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599">
                                            <p:bg/>
                                          </p:spTgt>
                                        </p:tgtEl>
                                        <p:attrNameLst>
                                          <p:attrName>style.visibility</p:attrName>
                                        </p:attrNameLst>
                                      </p:cBhvr>
                                      <p:to>
                                        <p:strVal val="visible"/>
                                      </p:to>
                                    </p:set>
                                    <p:anim calcmode="lin" valueType="num">
                                      <p:cBhvr>
                                        <p:cTn dur="1000" fill="hold" id="7"/>
                                        <p:tgtEl>
                                          <p:spTgt spid="1048599">
                                            <p:bg/>
                                          </p:spTgt>
                                        </p:tgtEl>
                                        <p:attrNameLst>
                                          <p:attrName>ppt_w</p:attrName>
                                        </p:attrNameLst>
                                      </p:cBhvr>
                                      <p:tavLst>
                                        <p:tav tm="0">
                                          <p:val>
                                            <p:strVal val="#ppt_w*0.70"/>
                                          </p:val>
                                        </p:tav>
                                        <p:tav tm="100000">
                                          <p:val>
                                            <p:strVal val="#ppt_w"/>
                                          </p:val>
                                        </p:tav>
                                      </p:tavLst>
                                    </p:anim>
                                    <p:anim calcmode="lin" valueType="num">
                                      <p:cBhvr>
                                        <p:cTn dur="1000" fill="hold" id="8"/>
                                        <p:tgtEl>
                                          <p:spTgt spid="1048599">
                                            <p:bg/>
                                          </p:spTgt>
                                        </p:tgtEl>
                                        <p:attrNameLst>
                                          <p:attrName>ppt_h</p:attrName>
                                        </p:attrNameLst>
                                      </p:cBhvr>
                                      <p:tavLst>
                                        <p:tav tm="0">
                                          <p:val>
                                            <p:strVal val="#ppt_h"/>
                                          </p:val>
                                        </p:tav>
                                        <p:tav tm="100000">
                                          <p:val>
                                            <p:strVal val="#ppt_h"/>
                                          </p:val>
                                        </p:tav>
                                      </p:tavLst>
                                    </p:anim>
                                    <p:animEffect transition="in" filter="fade">
                                      <p:cBhvr>
                                        <p:cTn dur="1000" id="9"/>
                                        <p:tgtEl>
                                          <p:spTgt spid="1048599">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599">
                                            <p:txEl>
                                              <p:pRg st="0" end="0"/>
                                            </p:txEl>
                                          </p:spTgt>
                                        </p:tgtEl>
                                        <p:attrNameLst>
                                          <p:attrName>style.visibility</p:attrName>
                                        </p:attrNameLst>
                                      </p:cBhvr>
                                      <p:to>
                                        <p:strVal val="visible"/>
                                      </p:to>
                                    </p:set>
                                    <p:anim calcmode="lin" valueType="num">
                                      <p:cBhvr>
                                        <p:cTn dur="1000" fill="hold" id="14"/>
                                        <p:tgtEl>
                                          <p:spTgt spid="1048599">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599">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599">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599">
                                            <p:txEl>
                                              <p:pRg st="1" end="1"/>
                                            </p:txEl>
                                          </p:spTgt>
                                        </p:tgtEl>
                                        <p:attrNameLst>
                                          <p:attrName>style.visibility</p:attrName>
                                        </p:attrNameLst>
                                      </p:cBhvr>
                                      <p:to>
                                        <p:strVal val="visible"/>
                                      </p:to>
                                    </p:set>
                                    <p:anim calcmode="lin" valueType="num">
                                      <p:cBhvr>
                                        <p:cTn dur="1000" fill="hold" id="21"/>
                                        <p:tgtEl>
                                          <p:spTgt spid="1048599">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599">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599">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599">
                                            <p:txEl>
                                              <p:pRg st="2" end="2"/>
                                            </p:txEl>
                                          </p:spTgt>
                                        </p:tgtEl>
                                        <p:attrNameLst>
                                          <p:attrName>style.visibility</p:attrName>
                                        </p:attrNameLst>
                                      </p:cBhvr>
                                      <p:to>
                                        <p:strVal val="visible"/>
                                      </p:to>
                                    </p:set>
                                    <p:anim calcmode="lin" valueType="num">
                                      <p:cBhvr>
                                        <p:cTn dur="1000" fill="hold" id="28"/>
                                        <p:tgtEl>
                                          <p:spTgt spid="1048599">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599">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599">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599">
                                            <p:txEl>
                                              <p:pRg st="4" end="4"/>
                                            </p:txEl>
                                          </p:spTgt>
                                        </p:tgtEl>
                                        <p:attrNameLst>
                                          <p:attrName>style.visibility</p:attrName>
                                        </p:attrNameLst>
                                      </p:cBhvr>
                                      <p:to>
                                        <p:strVal val="visible"/>
                                      </p:to>
                                    </p:set>
                                    <p:anim calcmode="lin" valueType="num">
                                      <p:cBhvr>
                                        <p:cTn dur="1000" fill="hold" id="35"/>
                                        <p:tgtEl>
                                          <p:spTgt spid="1048599">
                                            <p:txEl>
                                              <p:pRg st="4" end="4"/>
                                            </p:txEl>
                                          </p:spTgt>
                                        </p:tgtEl>
                                        <p:attrNameLst>
                                          <p:attrName>ppt_w</p:attrName>
                                        </p:attrNameLst>
                                      </p:cBhvr>
                                      <p:tavLst>
                                        <p:tav tm="0">
                                          <p:val>
                                            <p:strVal val="#ppt_w*0.70"/>
                                          </p:val>
                                        </p:tav>
                                        <p:tav tm="100000">
                                          <p:val>
                                            <p:strVal val="#ppt_w"/>
                                          </p:val>
                                        </p:tav>
                                      </p:tavLst>
                                    </p:anim>
                                    <p:anim calcmode="lin" valueType="num">
                                      <p:cBhvr>
                                        <p:cTn dur="1000" fill="hold" id="36"/>
                                        <p:tgtEl>
                                          <p:spTgt spid="1048599">
                                            <p:txEl>
                                              <p:pRg st="4" end="4"/>
                                            </p:txEl>
                                          </p:spTgt>
                                        </p:tgtEl>
                                        <p:attrNameLst>
                                          <p:attrName>ppt_h</p:attrName>
                                        </p:attrNameLst>
                                      </p:cBhvr>
                                      <p:tavLst>
                                        <p:tav tm="0">
                                          <p:val>
                                            <p:strVal val="#ppt_h"/>
                                          </p:val>
                                        </p:tav>
                                        <p:tav tm="100000">
                                          <p:val>
                                            <p:strVal val="#ppt_h"/>
                                          </p:val>
                                        </p:tav>
                                      </p:tavLst>
                                    </p:anim>
                                    <p:animEffect transition="in" filter="fade">
                                      <p:cBhvr>
                                        <p:cTn dur="1000" id="37"/>
                                        <p:tgtEl>
                                          <p:spTgt spid="1048599">
                                            <p:txEl>
                                              <p:pRg st="4" end="4"/>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599">
                                            <p:txEl>
                                              <p:pRg st="5" end="5"/>
                                            </p:txEl>
                                          </p:spTgt>
                                        </p:tgtEl>
                                        <p:attrNameLst>
                                          <p:attrName>style.visibility</p:attrName>
                                        </p:attrNameLst>
                                      </p:cBhvr>
                                      <p:to>
                                        <p:strVal val="visible"/>
                                      </p:to>
                                    </p:set>
                                    <p:anim calcmode="lin" valueType="num">
                                      <p:cBhvr>
                                        <p:cTn dur="1000" fill="hold" id="42"/>
                                        <p:tgtEl>
                                          <p:spTgt spid="1048599">
                                            <p:txEl>
                                              <p:pRg st="5" end="5"/>
                                            </p:txEl>
                                          </p:spTgt>
                                        </p:tgtEl>
                                        <p:attrNameLst>
                                          <p:attrName>ppt_w</p:attrName>
                                        </p:attrNameLst>
                                      </p:cBhvr>
                                      <p:tavLst>
                                        <p:tav tm="0">
                                          <p:val>
                                            <p:strVal val="#ppt_w*0.70"/>
                                          </p:val>
                                        </p:tav>
                                        <p:tav tm="100000">
                                          <p:val>
                                            <p:strVal val="#ppt_w"/>
                                          </p:val>
                                        </p:tav>
                                      </p:tavLst>
                                    </p:anim>
                                    <p:anim calcmode="lin" valueType="num">
                                      <p:cBhvr>
                                        <p:cTn dur="1000" fill="hold" id="43"/>
                                        <p:tgtEl>
                                          <p:spTgt spid="1048599">
                                            <p:txEl>
                                              <p:pRg st="5" end="5"/>
                                            </p:txEl>
                                          </p:spTgt>
                                        </p:tgtEl>
                                        <p:attrNameLst>
                                          <p:attrName>ppt_h</p:attrName>
                                        </p:attrNameLst>
                                      </p:cBhvr>
                                      <p:tavLst>
                                        <p:tav tm="0">
                                          <p:val>
                                            <p:strVal val="#ppt_h"/>
                                          </p:val>
                                        </p:tav>
                                        <p:tav tm="100000">
                                          <p:val>
                                            <p:strVal val="#ppt_h"/>
                                          </p:val>
                                        </p:tav>
                                      </p:tavLst>
                                    </p:anim>
                                    <p:animEffect transition="in" filter="fade">
                                      <p:cBhvr>
                                        <p:cTn dur="1000" id="44"/>
                                        <p:tgtEl>
                                          <p:spTgt spid="1048599">
                                            <p:txEl>
                                              <p:pRg st="5" end="5"/>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599">
                                            <p:txEl>
                                              <p:pRg st="6" end="6"/>
                                            </p:txEl>
                                          </p:spTgt>
                                        </p:tgtEl>
                                        <p:attrNameLst>
                                          <p:attrName>style.visibility</p:attrName>
                                        </p:attrNameLst>
                                      </p:cBhvr>
                                      <p:to>
                                        <p:strVal val="visible"/>
                                      </p:to>
                                    </p:set>
                                    <p:anim calcmode="lin" valueType="num">
                                      <p:cBhvr>
                                        <p:cTn dur="1000" fill="hold" id="49"/>
                                        <p:tgtEl>
                                          <p:spTgt spid="1048599">
                                            <p:txEl>
                                              <p:pRg st="6" end="6"/>
                                            </p:txEl>
                                          </p:spTgt>
                                        </p:tgtEl>
                                        <p:attrNameLst>
                                          <p:attrName>ppt_w</p:attrName>
                                        </p:attrNameLst>
                                      </p:cBhvr>
                                      <p:tavLst>
                                        <p:tav tm="0">
                                          <p:val>
                                            <p:strVal val="#ppt_w*0.70"/>
                                          </p:val>
                                        </p:tav>
                                        <p:tav tm="100000">
                                          <p:val>
                                            <p:strVal val="#ppt_w"/>
                                          </p:val>
                                        </p:tav>
                                      </p:tavLst>
                                    </p:anim>
                                    <p:anim calcmode="lin" valueType="num">
                                      <p:cBhvr>
                                        <p:cTn dur="1000" fill="hold" id="50"/>
                                        <p:tgtEl>
                                          <p:spTgt spid="1048599">
                                            <p:txEl>
                                              <p:pRg st="6" end="6"/>
                                            </p:txEl>
                                          </p:spTgt>
                                        </p:tgtEl>
                                        <p:attrNameLst>
                                          <p:attrName>ppt_h</p:attrName>
                                        </p:attrNameLst>
                                      </p:cBhvr>
                                      <p:tavLst>
                                        <p:tav tm="0">
                                          <p:val>
                                            <p:strVal val="#ppt_h"/>
                                          </p:val>
                                        </p:tav>
                                        <p:tav tm="100000">
                                          <p:val>
                                            <p:strVal val="#ppt_h"/>
                                          </p:val>
                                        </p:tav>
                                      </p:tavLst>
                                    </p:anim>
                                    <p:animEffect transition="in" filter="fade">
                                      <p:cBhvr>
                                        <p:cTn dur="1000" id="51"/>
                                        <p:tgtEl>
                                          <p:spTgt spid="10485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9"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40" name=""/>
        <p:cNvGrpSpPr/>
        <p:nvPr/>
      </p:nvGrpSpPr>
      <p:grpSpPr>
        <a:xfrm>
          <a:off x="0" y="0"/>
          <a:ext cx="0" cy="0"/>
          <a:chOff x="0" y="0"/>
          <a:chExt cx="0" cy="0"/>
        </a:xfrm>
      </p:grpSpPr>
      <p:sp>
        <p:nvSpPr>
          <p:cNvPr id="1048600" name="Content Placeholder 2"/>
          <p:cNvSpPr>
            <a:spLocks noGrp="1"/>
          </p:cNvSpPr>
          <p:nvPr>
            <p:ph idx="1"/>
          </p:nvPr>
        </p:nvSpPr>
        <p:spPr>
          <a:xfrm>
            <a:off x="228600" y="304800"/>
            <a:ext cx="8763000" cy="6324600"/>
          </a:xfrm>
          <a:solidFill>
            <a:srgbClr val="FFEBF4"/>
          </a:solidFill>
        </p:spPr>
        <p:txBody>
          <a:bodyPr>
            <a:normAutofit fontScale="95833"/>
          </a:bodyPr>
          <a:p>
            <a:r>
              <a:rPr b="1" dirty="0" sz="2400" lang="en-US" u="sng" smtClean="0">
                <a:latin typeface="Arial Black" pitchFamily="34" charset="0"/>
              </a:rPr>
              <a:t>Data privacy</a:t>
            </a:r>
            <a:r>
              <a:rPr b="1" dirty="0" sz="2400" lang="en-US" smtClean="0">
                <a:solidFill>
                  <a:srgbClr val="341DBD"/>
                </a:solidFill>
                <a:latin typeface="Arial Black" pitchFamily="34" charset="0"/>
              </a:rPr>
              <a:t>: refers to the right of an individual to have information about them regarded as confidential.</a:t>
            </a:r>
          </a:p>
          <a:p>
            <a:r>
              <a:rPr b="1" dirty="0" sz="2400" lang="en-US" u="sng" smtClean="0">
                <a:latin typeface="Arial Black" pitchFamily="34" charset="0"/>
              </a:rPr>
              <a:t>Data Confidentiality</a:t>
            </a:r>
            <a:r>
              <a:rPr b="1" dirty="0" sz="2400" lang="en-US" smtClean="0">
                <a:solidFill>
                  <a:srgbClr val="341DBD"/>
                </a:solidFill>
                <a:latin typeface="Arial Black" pitchFamily="34" charset="0"/>
              </a:rPr>
              <a:t>: is the ability of data to remain private.</a:t>
            </a:r>
          </a:p>
          <a:p>
            <a:r>
              <a:rPr b="1" dirty="0" sz="2400" lang="en-US" u="sng" smtClean="0">
                <a:latin typeface="Arial Black" pitchFamily="34" charset="0"/>
              </a:rPr>
              <a:t>Confidential data</a:t>
            </a:r>
            <a:r>
              <a:rPr b="1" dirty="0" sz="2400" lang="en-US" smtClean="0">
                <a:solidFill>
                  <a:srgbClr val="341DBD"/>
                </a:solidFill>
                <a:latin typeface="Arial Black" pitchFamily="34" charset="0"/>
              </a:rPr>
              <a:t>: data about an individual that can be accessed by many unauthorised persons but can never be published or used for monetary gain without the users knowledge.</a:t>
            </a:r>
          </a:p>
          <a:p>
            <a:r>
              <a:rPr b="1" dirty="0" sz="2400" lang="en-US" u="sng" smtClean="0">
                <a:latin typeface="Arial Black" pitchFamily="34" charset="0"/>
              </a:rPr>
              <a:t>Private data</a:t>
            </a:r>
            <a:r>
              <a:rPr b="1" dirty="0" sz="2400" lang="en-US" smtClean="0">
                <a:solidFill>
                  <a:srgbClr val="341DBD"/>
                </a:solidFill>
                <a:latin typeface="Arial Black" pitchFamily="34" charset="0"/>
              </a:rPr>
              <a:t>: data about an individual that can only be accessed by him/her and no one else.</a:t>
            </a:r>
          </a:p>
          <a:p>
            <a:pPr>
              <a:buNone/>
            </a:pPr>
            <a:endParaRPr b="1" dirty="0" sz="2400" lang="en-US" smtClean="0">
              <a:solidFill>
                <a:srgbClr val="341DBD"/>
              </a:solidFill>
              <a:latin typeface="Arial Black" pitchFamily="34" charset="0"/>
            </a:endParaRPr>
          </a:p>
          <a:p>
            <a:pPr>
              <a:buNone/>
            </a:pPr>
            <a:r>
              <a:rPr b="1" dirty="0" sz="2400" lang="en-US" u="sng" smtClean="0">
                <a:latin typeface="Arial Black" pitchFamily="34" charset="0"/>
              </a:rPr>
              <a:t>Security Threats and control Measures</a:t>
            </a:r>
          </a:p>
          <a:p>
            <a:pPr>
              <a:buNone/>
            </a:pPr>
            <a:r>
              <a:rPr b="1" dirty="0" sz="2400" lang="en-US" smtClean="0">
                <a:solidFill>
                  <a:srgbClr val="341DBD"/>
                </a:solidFill>
                <a:latin typeface="Arial Black" pitchFamily="34" charset="0"/>
              </a:rPr>
              <a:t>Data loss or threats to data security can be due to the following reasons:</a:t>
            </a:r>
          </a:p>
          <a:p>
            <a:pPr>
              <a:buFont typeface="Wingdings" pitchFamily="2" charset="2"/>
              <a:buChar char="v"/>
            </a:pPr>
            <a:r>
              <a:rPr b="1" dirty="0" sz="2400" lang="en-US" smtClean="0">
                <a:solidFill>
                  <a:srgbClr val="047627"/>
                </a:solidFill>
                <a:latin typeface="Arial Black" pitchFamily="34" charset="0"/>
              </a:rPr>
              <a:t>Computer viruses.</a:t>
            </a:r>
          </a:p>
          <a:p>
            <a:pPr>
              <a:buFont typeface="Wingdings" pitchFamily="2" charset="2"/>
              <a:buChar char="v"/>
            </a:pPr>
            <a:r>
              <a:rPr b="1" dirty="0" sz="2400" lang="en-US" smtClean="0">
                <a:solidFill>
                  <a:srgbClr val="047627"/>
                </a:solidFill>
                <a:latin typeface="Arial Black" pitchFamily="34" charset="0"/>
              </a:rPr>
              <a:t>Unauthorised access.</a:t>
            </a:r>
          </a:p>
          <a:p>
            <a:pPr>
              <a:buFont typeface="Wingdings" pitchFamily="2" charset="2"/>
              <a:buChar char="v"/>
            </a:pPr>
            <a:r>
              <a:rPr b="1" dirty="0" sz="2400" lang="en-US" smtClean="0">
                <a:solidFill>
                  <a:srgbClr val="047627"/>
                </a:solidFill>
                <a:latin typeface="Arial Black" pitchFamily="34" charset="0"/>
              </a:rPr>
              <a:t>Computer errors and accidents.</a:t>
            </a:r>
          </a:p>
          <a:p>
            <a:pPr>
              <a:buFont typeface="Wingdings" pitchFamily="2" charset="2"/>
              <a:buChar char="v"/>
            </a:pPr>
            <a:r>
              <a:rPr b="1" dirty="0" sz="2400" lang="en-US" smtClean="0">
                <a:solidFill>
                  <a:srgbClr val="047627"/>
                </a:solidFill>
                <a:latin typeface="Arial Black" pitchFamily="34" charset="0"/>
              </a:rPr>
              <a:t>Crashing of the hard disk.</a:t>
            </a:r>
          </a:p>
          <a:p>
            <a:pPr>
              <a:buFont typeface="Wingdings" pitchFamily="2" charset="2"/>
              <a:buChar char="v"/>
            </a:pPr>
            <a:r>
              <a:rPr b="1" dirty="0" sz="2400" lang="en-US" smtClean="0">
                <a:solidFill>
                  <a:srgbClr val="047627"/>
                </a:solidFill>
                <a:latin typeface="Arial Black" pitchFamily="34" charset="0"/>
              </a:rPr>
              <a:t>Physical theft.</a:t>
            </a:r>
          </a:p>
          <a:p>
            <a:pPr>
              <a:buFont typeface="Wingdings" pitchFamily="2" charset="2"/>
              <a:buChar char="v"/>
            </a:pPr>
            <a:r>
              <a:rPr b="1" dirty="0" sz="2400" lang="en-US" smtClean="0">
                <a:solidFill>
                  <a:srgbClr val="047627"/>
                </a:solidFill>
                <a:latin typeface="Arial Black" pitchFamily="34" charset="0"/>
              </a:rPr>
              <a:t>Power failure.</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0">
                                            <p:bg/>
                                          </p:spTgt>
                                        </p:tgtEl>
                                        <p:attrNameLst>
                                          <p:attrName>style.visibility</p:attrName>
                                        </p:attrNameLst>
                                      </p:cBhvr>
                                      <p:to>
                                        <p:strVal val="visible"/>
                                      </p:to>
                                    </p:set>
                                    <p:anim calcmode="lin" valueType="num">
                                      <p:cBhvr>
                                        <p:cTn dur="1000" fill="hold" id="7"/>
                                        <p:tgtEl>
                                          <p:spTgt spid="1048600">
                                            <p:bg/>
                                          </p:spTgt>
                                        </p:tgtEl>
                                        <p:attrNameLst>
                                          <p:attrName>ppt_w</p:attrName>
                                        </p:attrNameLst>
                                      </p:cBhvr>
                                      <p:tavLst>
                                        <p:tav tm="0">
                                          <p:val>
                                            <p:strVal val="#ppt_w*0.70"/>
                                          </p:val>
                                        </p:tav>
                                        <p:tav tm="100000">
                                          <p:val>
                                            <p:strVal val="#ppt_w"/>
                                          </p:val>
                                        </p:tav>
                                      </p:tavLst>
                                    </p:anim>
                                    <p:anim calcmode="lin" valueType="num">
                                      <p:cBhvr>
                                        <p:cTn dur="1000" fill="hold" id="8"/>
                                        <p:tgtEl>
                                          <p:spTgt spid="1048600">
                                            <p:bg/>
                                          </p:spTgt>
                                        </p:tgtEl>
                                        <p:attrNameLst>
                                          <p:attrName>ppt_h</p:attrName>
                                        </p:attrNameLst>
                                      </p:cBhvr>
                                      <p:tavLst>
                                        <p:tav tm="0">
                                          <p:val>
                                            <p:strVal val="#ppt_h"/>
                                          </p:val>
                                        </p:tav>
                                        <p:tav tm="100000">
                                          <p:val>
                                            <p:strVal val="#ppt_h"/>
                                          </p:val>
                                        </p:tav>
                                      </p:tavLst>
                                    </p:anim>
                                    <p:animEffect transition="in" filter="fade">
                                      <p:cBhvr>
                                        <p:cTn dur="1000" id="9"/>
                                        <p:tgtEl>
                                          <p:spTgt spid="1048600">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0">
                                            <p:txEl>
                                              <p:pRg st="0" end="0"/>
                                            </p:txEl>
                                          </p:spTgt>
                                        </p:tgtEl>
                                        <p:attrNameLst>
                                          <p:attrName>style.visibility</p:attrName>
                                        </p:attrNameLst>
                                      </p:cBhvr>
                                      <p:to>
                                        <p:strVal val="visible"/>
                                      </p:to>
                                    </p:set>
                                    <p:anim calcmode="lin" valueType="num">
                                      <p:cBhvr>
                                        <p:cTn dur="1000" fill="hold" id="14"/>
                                        <p:tgtEl>
                                          <p:spTgt spid="1048600">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0">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0">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0">
                                            <p:txEl>
                                              <p:pRg st="1" end="1"/>
                                            </p:txEl>
                                          </p:spTgt>
                                        </p:tgtEl>
                                        <p:attrNameLst>
                                          <p:attrName>style.visibility</p:attrName>
                                        </p:attrNameLst>
                                      </p:cBhvr>
                                      <p:to>
                                        <p:strVal val="visible"/>
                                      </p:to>
                                    </p:set>
                                    <p:anim calcmode="lin" valueType="num">
                                      <p:cBhvr>
                                        <p:cTn dur="1000" fill="hold" id="21"/>
                                        <p:tgtEl>
                                          <p:spTgt spid="1048600">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0">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0">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0">
                                            <p:txEl>
                                              <p:pRg st="2" end="2"/>
                                            </p:txEl>
                                          </p:spTgt>
                                        </p:tgtEl>
                                        <p:attrNameLst>
                                          <p:attrName>style.visibility</p:attrName>
                                        </p:attrNameLst>
                                      </p:cBhvr>
                                      <p:to>
                                        <p:strVal val="visible"/>
                                      </p:to>
                                    </p:set>
                                    <p:anim calcmode="lin" valueType="num">
                                      <p:cBhvr>
                                        <p:cTn dur="1000" fill="hold" id="28"/>
                                        <p:tgtEl>
                                          <p:spTgt spid="1048600">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0">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0">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0">
                                            <p:txEl>
                                              <p:pRg st="3" end="3"/>
                                            </p:txEl>
                                          </p:spTgt>
                                        </p:tgtEl>
                                        <p:attrNameLst>
                                          <p:attrName>style.visibility</p:attrName>
                                        </p:attrNameLst>
                                      </p:cBhvr>
                                      <p:to>
                                        <p:strVal val="visible"/>
                                      </p:to>
                                    </p:set>
                                    <p:anim calcmode="lin" valueType="num">
                                      <p:cBhvr>
                                        <p:cTn dur="1000" fill="hold" id="35"/>
                                        <p:tgtEl>
                                          <p:spTgt spid="1048600">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0">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0">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00">
                                            <p:txEl>
                                              <p:pRg st="5" end="5"/>
                                            </p:txEl>
                                          </p:spTgt>
                                        </p:tgtEl>
                                        <p:attrNameLst>
                                          <p:attrName>style.visibility</p:attrName>
                                        </p:attrNameLst>
                                      </p:cBhvr>
                                      <p:to>
                                        <p:strVal val="visible"/>
                                      </p:to>
                                    </p:set>
                                    <p:anim calcmode="lin" valueType="num">
                                      <p:cBhvr>
                                        <p:cTn dur="1000" fill="hold" id="42"/>
                                        <p:tgtEl>
                                          <p:spTgt spid="1048600">
                                            <p:txEl>
                                              <p:pRg st="5" end="5"/>
                                            </p:txEl>
                                          </p:spTgt>
                                        </p:tgtEl>
                                        <p:attrNameLst>
                                          <p:attrName>ppt_w</p:attrName>
                                        </p:attrNameLst>
                                      </p:cBhvr>
                                      <p:tavLst>
                                        <p:tav tm="0">
                                          <p:val>
                                            <p:strVal val="#ppt_w*0.70"/>
                                          </p:val>
                                        </p:tav>
                                        <p:tav tm="100000">
                                          <p:val>
                                            <p:strVal val="#ppt_w"/>
                                          </p:val>
                                        </p:tav>
                                      </p:tavLst>
                                    </p:anim>
                                    <p:anim calcmode="lin" valueType="num">
                                      <p:cBhvr>
                                        <p:cTn dur="1000" fill="hold" id="43"/>
                                        <p:tgtEl>
                                          <p:spTgt spid="1048600">
                                            <p:txEl>
                                              <p:pRg st="5" end="5"/>
                                            </p:txEl>
                                          </p:spTgt>
                                        </p:tgtEl>
                                        <p:attrNameLst>
                                          <p:attrName>ppt_h</p:attrName>
                                        </p:attrNameLst>
                                      </p:cBhvr>
                                      <p:tavLst>
                                        <p:tav tm="0">
                                          <p:val>
                                            <p:strVal val="#ppt_h"/>
                                          </p:val>
                                        </p:tav>
                                        <p:tav tm="100000">
                                          <p:val>
                                            <p:strVal val="#ppt_h"/>
                                          </p:val>
                                        </p:tav>
                                      </p:tavLst>
                                    </p:anim>
                                    <p:animEffect transition="in" filter="fade">
                                      <p:cBhvr>
                                        <p:cTn dur="1000" id="44"/>
                                        <p:tgtEl>
                                          <p:spTgt spid="1048600">
                                            <p:txEl>
                                              <p:pRg st="5" end="5"/>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00">
                                            <p:txEl>
                                              <p:pRg st="6" end="6"/>
                                            </p:txEl>
                                          </p:spTgt>
                                        </p:tgtEl>
                                        <p:attrNameLst>
                                          <p:attrName>style.visibility</p:attrName>
                                        </p:attrNameLst>
                                      </p:cBhvr>
                                      <p:to>
                                        <p:strVal val="visible"/>
                                      </p:to>
                                    </p:set>
                                    <p:anim calcmode="lin" valueType="num">
                                      <p:cBhvr>
                                        <p:cTn dur="1000" fill="hold" id="49"/>
                                        <p:tgtEl>
                                          <p:spTgt spid="1048600">
                                            <p:txEl>
                                              <p:pRg st="6" end="6"/>
                                            </p:txEl>
                                          </p:spTgt>
                                        </p:tgtEl>
                                        <p:attrNameLst>
                                          <p:attrName>ppt_w</p:attrName>
                                        </p:attrNameLst>
                                      </p:cBhvr>
                                      <p:tavLst>
                                        <p:tav tm="0">
                                          <p:val>
                                            <p:strVal val="#ppt_w*0.70"/>
                                          </p:val>
                                        </p:tav>
                                        <p:tav tm="100000">
                                          <p:val>
                                            <p:strVal val="#ppt_w"/>
                                          </p:val>
                                        </p:tav>
                                      </p:tavLst>
                                    </p:anim>
                                    <p:anim calcmode="lin" valueType="num">
                                      <p:cBhvr>
                                        <p:cTn dur="1000" fill="hold" id="50"/>
                                        <p:tgtEl>
                                          <p:spTgt spid="1048600">
                                            <p:txEl>
                                              <p:pRg st="6" end="6"/>
                                            </p:txEl>
                                          </p:spTgt>
                                        </p:tgtEl>
                                        <p:attrNameLst>
                                          <p:attrName>ppt_h</p:attrName>
                                        </p:attrNameLst>
                                      </p:cBhvr>
                                      <p:tavLst>
                                        <p:tav tm="0">
                                          <p:val>
                                            <p:strVal val="#ppt_h"/>
                                          </p:val>
                                        </p:tav>
                                        <p:tav tm="100000">
                                          <p:val>
                                            <p:strVal val="#ppt_h"/>
                                          </p:val>
                                        </p:tav>
                                      </p:tavLst>
                                    </p:anim>
                                    <p:animEffect transition="in" filter="fade">
                                      <p:cBhvr>
                                        <p:cTn dur="1000" id="51"/>
                                        <p:tgtEl>
                                          <p:spTgt spid="1048600">
                                            <p:txEl>
                                              <p:pRg st="6" end="6"/>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600">
                                            <p:txEl>
                                              <p:pRg st="7" end="7"/>
                                            </p:txEl>
                                          </p:spTgt>
                                        </p:tgtEl>
                                        <p:attrNameLst>
                                          <p:attrName>style.visibility</p:attrName>
                                        </p:attrNameLst>
                                      </p:cBhvr>
                                      <p:to>
                                        <p:strVal val="visible"/>
                                      </p:to>
                                    </p:set>
                                    <p:anim calcmode="lin" valueType="num">
                                      <p:cBhvr>
                                        <p:cTn dur="1000" fill="hold" id="56"/>
                                        <p:tgtEl>
                                          <p:spTgt spid="1048600">
                                            <p:txEl>
                                              <p:pRg st="7" end="7"/>
                                            </p:txEl>
                                          </p:spTgt>
                                        </p:tgtEl>
                                        <p:attrNameLst>
                                          <p:attrName>ppt_w</p:attrName>
                                        </p:attrNameLst>
                                      </p:cBhvr>
                                      <p:tavLst>
                                        <p:tav tm="0">
                                          <p:val>
                                            <p:strVal val="#ppt_w*0.70"/>
                                          </p:val>
                                        </p:tav>
                                        <p:tav tm="100000">
                                          <p:val>
                                            <p:strVal val="#ppt_w"/>
                                          </p:val>
                                        </p:tav>
                                      </p:tavLst>
                                    </p:anim>
                                    <p:anim calcmode="lin" valueType="num">
                                      <p:cBhvr>
                                        <p:cTn dur="1000" fill="hold" id="57"/>
                                        <p:tgtEl>
                                          <p:spTgt spid="1048600">
                                            <p:txEl>
                                              <p:pRg st="7" end="7"/>
                                            </p:txEl>
                                          </p:spTgt>
                                        </p:tgtEl>
                                        <p:attrNameLst>
                                          <p:attrName>ppt_h</p:attrName>
                                        </p:attrNameLst>
                                      </p:cBhvr>
                                      <p:tavLst>
                                        <p:tav tm="0">
                                          <p:val>
                                            <p:strVal val="#ppt_h"/>
                                          </p:val>
                                        </p:tav>
                                        <p:tav tm="100000">
                                          <p:val>
                                            <p:strVal val="#ppt_h"/>
                                          </p:val>
                                        </p:tav>
                                      </p:tavLst>
                                    </p:anim>
                                    <p:animEffect transition="in" filter="fade">
                                      <p:cBhvr>
                                        <p:cTn dur="1000" id="58"/>
                                        <p:tgtEl>
                                          <p:spTgt spid="1048600">
                                            <p:txEl>
                                              <p:pRg st="7" end="7"/>
                                            </p:txEl>
                                          </p:spTgt>
                                        </p:tgtEl>
                                      </p:cBhvr>
                                    </p:animEffect>
                                  </p:childTnLst>
                                </p:cTn>
                              </p:par>
                            </p:childTnLst>
                          </p:cTn>
                        </p:par>
                      </p:childTnLst>
                    </p:cTn>
                  </p:par>
                  <p:par>
                    <p:cTn fill="hold" id="59">
                      <p:stCondLst>
                        <p:cond delay="indefinite"/>
                      </p:stCondLst>
                      <p:childTnLst>
                        <p:par>
                          <p:cTn fill="hold" id="60">
                            <p:stCondLst>
                              <p:cond delay="0"/>
                            </p:stCondLst>
                            <p:childTnLst>
                              <p:par>
                                <p:cTn fill="hold" grpId="0" id="61" nodeType="clickEffect" presetClass="entr" presetID="55" presetSubtype="0">
                                  <p:stCondLst>
                                    <p:cond delay="0"/>
                                  </p:stCondLst>
                                  <p:childTnLst>
                                    <p:set>
                                      <p:cBhvr>
                                        <p:cTn dur="1" fill="hold" id="62">
                                          <p:stCondLst>
                                            <p:cond delay="0"/>
                                          </p:stCondLst>
                                        </p:cTn>
                                        <p:tgtEl>
                                          <p:spTgt spid="1048600">
                                            <p:txEl>
                                              <p:pRg st="8" end="8"/>
                                            </p:txEl>
                                          </p:spTgt>
                                        </p:tgtEl>
                                        <p:attrNameLst>
                                          <p:attrName>style.visibility</p:attrName>
                                        </p:attrNameLst>
                                      </p:cBhvr>
                                      <p:to>
                                        <p:strVal val="visible"/>
                                      </p:to>
                                    </p:set>
                                    <p:anim calcmode="lin" valueType="num">
                                      <p:cBhvr>
                                        <p:cTn dur="1000" fill="hold" id="63"/>
                                        <p:tgtEl>
                                          <p:spTgt spid="1048600">
                                            <p:txEl>
                                              <p:pRg st="8" end="8"/>
                                            </p:txEl>
                                          </p:spTgt>
                                        </p:tgtEl>
                                        <p:attrNameLst>
                                          <p:attrName>ppt_w</p:attrName>
                                        </p:attrNameLst>
                                      </p:cBhvr>
                                      <p:tavLst>
                                        <p:tav tm="0">
                                          <p:val>
                                            <p:strVal val="#ppt_w*0.70"/>
                                          </p:val>
                                        </p:tav>
                                        <p:tav tm="100000">
                                          <p:val>
                                            <p:strVal val="#ppt_w"/>
                                          </p:val>
                                        </p:tav>
                                      </p:tavLst>
                                    </p:anim>
                                    <p:anim calcmode="lin" valueType="num">
                                      <p:cBhvr>
                                        <p:cTn dur="1000" fill="hold" id="64"/>
                                        <p:tgtEl>
                                          <p:spTgt spid="1048600">
                                            <p:txEl>
                                              <p:pRg st="8" end="8"/>
                                            </p:txEl>
                                          </p:spTgt>
                                        </p:tgtEl>
                                        <p:attrNameLst>
                                          <p:attrName>ppt_h</p:attrName>
                                        </p:attrNameLst>
                                      </p:cBhvr>
                                      <p:tavLst>
                                        <p:tav tm="0">
                                          <p:val>
                                            <p:strVal val="#ppt_h"/>
                                          </p:val>
                                        </p:tav>
                                        <p:tav tm="100000">
                                          <p:val>
                                            <p:strVal val="#ppt_h"/>
                                          </p:val>
                                        </p:tav>
                                      </p:tavLst>
                                    </p:anim>
                                    <p:animEffect transition="in" filter="fade">
                                      <p:cBhvr>
                                        <p:cTn dur="1000" id="65"/>
                                        <p:tgtEl>
                                          <p:spTgt spid="1048600">
                                            <p:txEl>
                                              <p:pRg st="8" end="8"/>
                                            </p:txEl>
                                          </p:spTgt>
                                        </p:tgtEl>
                                      </p:cBhvr>
                                    </p:animEffect>
                                  </p:childTnLst>
                                </p:cTn>
                              </p:par>
                            </p:childTnLst>
                          </p:cTn>
                        </p:par>
                      </p:childTnLst>
                    </p:cTn>
                  </p:par>
                  <p:par>
                    <p:cTn fill="hold" id="66">
                      <p:stCondLst>
                        <p:cond delay="indefinite"/>
                      </p:stCondLst>
                      <p:childTnLst>
                        <p:par>
                          <p:cTn fill="hold" id="67">
                            <p:stCondLst>
                              <p:cond delay="0"/>
                            </p:stCondLst>
                            <p:childTnLst>
                              <p:par>
                                <p:cTn fill="hold" grpId="0" id="68" nodeType="clickEffect" presetClass="entr" presetID="55" presetSubtype="0">
                                  <p:stCondLst>
                                    <p:cond delay="0"/>
                                  </p:stCondLst>
                                  <p:childTnLst>
                                    <p:set>
                                      <p:cBhvr>
                                        <p:cTn dur="1" fill="hold" id="69">
                                          <p:stCondLst>
                                            <p:cond delay="0"/>
                                          </p:stCondLst>
                                        </p:cTn>
                                        <p:tgtEl>
                                          <p:spTgt spid="1048600">
                                            <p:txEl>
                                              <p:pRg st="9" end="9"/>
                                            </p:txEl>
                                          </p:spTgt>
                                        </p:tgtEl>
                                        <p:attrNameLst>
                                          <p:attrName>style.visibility</p:attrName>
                                        </p:attrNameLst>
                                      </p:cBhvr>
                                      <p:to>
                                        <p:strVal val="visible"/>
                                      </p:to>
                                    </p:set>
                                    <p:anim calcmode="lin" valueType="num">
                                      <p:cBhvr>
                                        <p:cTn dur="1000" fill="hold" id="70"/>
                                        <p:tgtEl>
                                          <p:spTgt spid="1048600">
                                            <p:txEl>
                                              <p:pRg st="9" end="9"/>
                                            </p:txEl>
                                          </p:spTgt>
                                        </p:tgtEl>
                                        <p:attrNameLst>
                                          <p:attrName>ppt_w</p:attrName>
                                        </p:attrNameLst>
                                      </p:cBhvr>
                                      <p:tavLst>
                                        <p:tav tm="0">
                                          <p:val>
                                            <p:strVal val="#ppt_w*0.70"/>
                                          </p:val>
                                        </p:tav>
                                        <p:tav tm="100000">
                                          <p:val>
                                            <p:strVal val="#ppt_w"/>
                                          </p:val>
                                        </p:tav>
                                      </p:tavLst>
                                    </p:anim>
                                    <p:anim calcmode="lin" valueType="num">
                                      <p:cBhvr>
                                        <p:cTn dur="1000" fill="hold" id="71"/>
                                        <p:tgtEl>
                                          <p:spTgt spid="1048600">
                                            <p:txEl>
                                              <p:pRg st="9" end="9"/>
                                            </p:txEl>
                                          </p:spTgt>
                                        </p:tgtEl>
                                        <p:attrNameLst>
                                          <p:attrName>ppt_h</p:attrName>
                                        </p:attrNameLst>
                                      </p:cBhvr>
                                      <p:tavLst>
                                        <p:tav tm="0">
                                          <p:val>
                                            <p:strVal val="#ppt_h"/>
                                          </p:val>
                                        </p:tav>
                                        <p:tav tm="100000">
                                          <p:val>
                                            <p:strVal val="#ppt_h"/>
                                          </p:val>
                                        </p:tav>
                                      </p:tavLst>
                                    </p:anim>
                                    <p:animEffect transition="in" filter="fade">
                                      <p:cBhvr>
                                        <p:cTn dur="1000" id="72"/>
                                        <p:tgtEl>
                                          <p:spTgt spid="1048600">
                                            <p:txEl>
                                              <p:pRg st="9" end="9"/>
                                            </p:txEl>
                                          </p:spTgt>
                                        </p:tgtEl>
                                      </p:cBhvr>
                                    </p:animEffect>
                                  </p:childTnLst>
                                </p:cTn>
                              </p:par>
                            </p:childTnLst>
                          </p:cTn>
                        </p:par>
                      </p:childTnLst>
                    </p:cTn>
                  </p:par>
                  <p:par>
                    <p:cTn fill="hold" id="73">
                      <p:stCondLst>
                        <p:cond delay="indefinite"/>
                      </p:stCondLst>
                      <p:childTnLst>
                        <p:par>
                          <p:cTn fill="hold" id="74">
                            <p:stCondLst>
                              <p:cond delay="0"/>
                            </p:stCondLst>
                            <p:childTnLst>
                              <p:par>
                                <p:cTn fill="hold" grpId="0" id="75" nodeType="clickEffect" presetClass="entr" presetID="55" presetSubtype="0">
                                  <p:stCondLst>
                                    <p:cond delay="0"/>
                                  </p:stCondLst>
                                  <p:childTnLst>
                                    <p:set>
                                      <p:cBhvr>
                                        <p:cTn dur="1" fill="hold" id="76">
                                          <p:stCondLst>
                                            <p:cond delay="0"/>
                                          </p:stCondLst>
                                        </p:cTn>
                                        <p:tgtEl>
                                          <p:spTgt spid="1048600">
                                            <p:txEl>
                                              <p:pRg st="10" end="10"/>
                                            </p:txEl>
                                          </p:spTgt>
                                        </p:tgtEl>
                                        <p:attrNameLst>
                                          <p:attrName>style.visibility</p:attrName>
                                        </p:attrNameLst>
                                      </p:cBhvr>
                                      <p:to>
                                        <p:strVal val="visible"/>
                                      </p:to>
                                    </p:set>
                                    <p:anim calcmode="lin" valueType="num">
                                      <p:cBhvr>
                                        <p:cTn dur="1000" fill="hold" id="77"/>
                                        <p:tgtEl>
                                          <p:spTgt spid="1048600">
                                            <p:txEl>
                                              <p:pRg st="10" end="10"/>
                                            </p:txEl>
                                          </p:spTgt>
                                        </p:tgtEl>
                                        <p:attrNameLst>
                                          <p:attrName>ppt_w</p:attrName>
                                        </p:attrNameLst>
                                      </p:cBhvr>
                                      <p:tavLst>
                                        <p:tav tm="0">
                                          <p:val>
                                            <p:strVal val="#ppt_w*0.70"/>
                                          </p:val>
                                        </p:tav>
                                        <p:tav tm="100000">
                                          <p:val>
                                            <p:strVal val="#ppt_w"/>
                                          </p:val>
                                        </p:tav>
                                      </p:tavLst>
                                    </p:anim>
                                    <p:anim calcmode="lin" valueType="num">
                                      <p:cBhvr>
                                        <p:cTn dur="1000" fill="hold" id="78"/>
                                        <p:tgtEl>
                                          <p:spTgt spid="1048600">
                                            <p:txEl>
                                              <p:pRg st="10" end="10"/>
                                            </p:txEl>
                                          </p:spTgt>
                                        </p:tgtEl>
                                        <p:attrNameLst>
                                          <p:attrName>ppt_h</p:attrName>
                                        </p:attrNameLst>
                                      </p:cBhvr>
                                      <p:tavLst>
                                        <p:tav tm="0">
                                          <p:val>
                                            <p:strVal val="#ppt_h"/>
                                          </p:val>
                                        </p:tav>
                                        <p:tav tm="100000">
                                          <p:val>
                                            <p:strVal val="#ppt_h"/>
                                          </p:val>
                                        </p:tav>
                                      </p:tavLst>
                                    </p:anim>
                                    <p:animEffect transition="in" filter="fade">
                                      <p:cBhvr>
                                        <p:cTn dur="1000" id="79"/>
                                        <p:tgtEl>
                                          <p:spTgt spid="1048600">
                                            <p:txEl>
                                              <p:pRg st="10" end="10"/>
                                            </p:txEl>
                                          </p:spTgt>
                                        </p:tgtEl>
                                      </p:cBhvr>
                                    </p:animEffect>
                                  </p:childTnLst>
                                </p:cTn>
                              </p:par>
                            </p:childTnLst>
                          </p:cTn>
                        </p:par>
                      </p:childTnLst>
                    </p:cTn>
                  </p:par>
                  <p:par>
                    <p:cTn fill="hold" id="80">
                      <p:stCondLst>
                        <p:cond delay="indefinite"/>
                      </p:stCondLst>
                      <p:childTnLst>
                        <p:par>
                          <p:cTn fill="hold" id="81">
                            <p:stCondLst>
                              <p:cond delay="0"/>
                            </p:stCondLst>
                            <p:childTnLst>
                              <p:par>
                                <p:cTn fill="hold" grpId="0" id="82" nodeType="clickEffect" presetClass="entr" presetID="55" presetSubtype="0">
                                  <p:stCondLst>
                                    <p:cond delay="0"/>
                                  </p:stCondLst>
                                  <p:childTnLst>
                                    <p:set>
                                      <p:cBhvr>
                                        <p:cTn dur="1" fill="hold" id="83">
                                          <p:stCondLst>
                                            <p:cond delay="0"/>
                                          </p:stCondLst>
                                        </p:cTn>
                                        <p:tgtEl>
                                          <p:spTgt spid="1048600">
                                            <p:txEl>
                                              <p:pRg st="11" end="11"/>
                                            </p:txEl>
                                          </p:spTgt>
                                        </p:tgtEl>
                                        <p:attrNameLst>
                                          <p:attrName>style.visibility</p:attrName>
                                        </p:attrNameLst>
                                      </p:cBhvr>
                                      <p:to>
                                        <p:strVal val="visible"/>
                                      </p:to>
                                    </p:set>
                                    <p:anim calcmode="lin" valueType="num">
                                      <p:cBhvr>
                                        <p:cTn dur="1000" fill="hold" id="84"/>
                                        <p:tgtEl>
                                          <p:spTgt spid="1048600">
                                            <p:txEl>
                                              <p:pRg st="11" end="11"/>
                                            </p:txEl>
                                          </p:spTgt>
                                        </p:tgtEl>
                                        <p:attrNameLst>
                                          <p:attrName>ppt_w</p:attrName>
                                        </p:attrNameLst>
                                      </p:cBhvr>
                                      <p:tavLst>
                                        <p:tav tm="0">
                                          <p:val>
                                            <p:strVal val="#ppt_w*0.70"/>
                                          </p:val>
                                        </p:tav>
                                        <p:tav tm="100000">
                                          <p:val>
                                            <p:strVal val="#ppt_w"/>
                                          </p:val>
                                        </p:tav>
                                      </p:tavLst>
                                    </p:anim>
                                    <p:anim calcmode="lin" valueType="num">
                                      <p:cBhvr>
                                        <p:cTn dur="1000" fill="hold" id="85"/>
                                        <p:tgtEl>
                                          <p:spTgt spid="1048600">
                                            <p:txEl>
                                              <p:pRg st="11" end="11"/>
                                            </p:txEl>
                                          </p:spTgt>
                                        </p:tgtEl>
                                        <p:attrNameLst>
                                          <p:attrName>ppt_h</p:attrName>
                                        </p:attrNameLst>
                                      </p:cBhvr>
                                      <p:tavLst>
                                        <p:tav tm="0">
                                          <p:val>
                                            <p:strVal val="#ppt_h"/>
                                          </p:val>
                                        </p:tav>
                                        <p:tav tm="100000">
                                          <p:val>
                                            <p:strVal val="#ppt_h"/>
                                          </p:val>
                                        </p:tav>
                                      </p:tavLst>
                                    </p:anim>
                                    <p:animEffect transition="in" filter="fade">
                                      <p:cBhvr>
                                        <p:cTn dur="1000" id="86"/>
                                        <p:tgtEl>
                                          <p:spTgt spid="1048600">
                                            <p:txEl>
                                              <p:pRg st="11" end="11"/>
                                            </p:txEl>
                                          </p:spTgt>
                                        </p:tgtEl>
                                      </p:cBhvr>
                                    </p:animEffect>
                                  </p:childTnLst>
                                </p:cTn>
                              </p:par>
                            </p:childTnLst>
                          </p:cTn>
                        </p:par>
                      </p:childTnLst>
                    </p:cTn>
                  </p:par>
                  <p:par>
                    <p:cTn fill="hold" id="87">
                      <p:stCondLst>
                        <p:cond delay="indefinite"/>
                      </p:stCondLst>
                      <p:childTnLst>
                        <p:par>
                          <p:cTn fill="hold" id="88">
                            <p:stCondLst>
                              <p:cond delay="0"/>
                            </p:stCondLst>
                            <p:childTnLst>
                              <p:par>
                                <p:cTn fill="hold" grpId="0" id="89" nodeType="clickEffect" presetClass="entr" presetID="55" presetSubtype="0">
                                  <p:stCondLst>
                                    <p:cond delay="0"/>
                                  </p:stCondLst>
                                  <p:childTnLst>
                                    <p:set>
                                      <p:cBhvr>
                                        <p:cTn dur="1" fill="hold" id="90">
                                          <p:stCondLst>
                                            <p:cond delay="0"/>
                                          </p:stCondLst>
                                        </p:cTn>
                                        <p:tgtEl>
                                          <p:spTgt spid="1048600">
                                            <p:txEl>
                                              <p:pRg st="12" end="12"/>
                                            </p:txEl>
                                          </p:spTgt>
                                        </p:tgtEl>
                                        <p:attrNameLst>
                                          <p:attrName>style.visibility</p:attrName>
                                        </p:attrNameLst>
                                      </p:cBhvr>
                                      <p:to>
                                        <p:strVal val="visible"/>
                                      </p:to>
                                    </p:set>
                                    <p:anim calcmode="lin" valueType="num">
                                      <p:cBhvr>
                                        <p:cTn dur="1000" fill="hold" id="91"/>
                                        <p:tgtEl>
                                          <p:spTgt spid="1048600">
                                            <p:txEl>
                                              <p:pRg st="12" end="12"/>
                                            </p:txEl>
                                          </p:spTgt>
                                        </p:tgtEl>
                                        <p:attrNameLst>
                                          <p:attrName>ppt_w</p:attrName>
                                        </p:attrNameLst>
                                      </p:cBhvr>
                                      <p:tavLst>
                                        <p:tav tm="0">
                                          <p:val>
                                            <p:strVal val="#ppt_w*0.70"/>
                                          </p:val>
                                        </p:tav>
                                        <p:tav tm="100000">
                                          <p:val>
                                            <p:strVal val="#ppt_w"/>
                                          </p:val>
                                        </p:tav>
                                      </p:tavLst>
                                    </p:anim>
                                    <p:anim calcmode="lin" valueType="num">
                                      <p:cBhvr>
                                        <p:cTn dur="1000" fill="hold" id="92"/>
                                        <p:tgtEl>
                                          <p:spTgt spid="1048600">
                                            <p:txEl>
                                              <p:pRg st="12" end="12"/>
                                            </p:txEl>
                                          </p:spTgt>
                                        </p:tgtEl>
                                        <p:attrNameLst>
                                          <p:attrName>ppt_h</p:attrName>
                                        </p:attrNameLst>
                                      </p:cBhvr>
                                      <p:tavLst>
                                        <p:tav tm="0">
                                          <p:val>
                                            <p:strVal val="#ppt_h"/>
                                          </p:val>
                                        </p:tav>
                                        <p:tav tm="100000">
                                          <p:val>
                                            <p:strVal val="#ppt_h"/>
                                          </p:val>
                                        </p:tav>
                                      </p:tavLst>
                                    </p:anim>
                                    <p:animEffect transition="in" filter="fade">
                                      <p:cBhvr>
                                        <p:cTn dur="1000" id="93"/>
                                        <p:tgtEl>
                                          <p:spTgt spid="1048600">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0"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41" name=""/>
        <p:cNvGrpSpPr/>
        <p:nvPr/>
      </p:nvGrpSpPr>
      <p:grpSpPr>
        <a:xfrm>
          <a:off x="0" y="0"/>
          <a:ext cx="0" cy="0"/>
          <a:chOff x="0" y="0"/>
          <a:chExt cx="0" cy="0"/>
        </a:xfrm>
      </p:grpSpPr>
      <p:sp>
        <p:nvSpPr>
          <p:cNvPr id="1048601" name="Content Placeholder 2"/>
          <p:cNvSpPr>
            <a:spLocks noGrp="1"/>
          </p:cNvSpPr>
          <p:nvPr>
            <p:ph idx="1"/>
          </p:nvPr>
        </p:nvSpPr>
        <p:spPr>
          <a:xfrm>
            <a:off x="228600" y="152400"/>
            <a:ext cx="8763000" cy="6477000"/>
          </a:xfrm>
          <a:solidFill>
            <a:srgbClr val="FFEBF4"/>
          </a:solidFill>
        </p:spPr>
        <p:txBody>
          <a:bodyPr>
            <a:normAutofit/>
          </a:bodyPr>
          <a:p>
            <a:pPr indent="-457200" marL="576072">
              <a:buNone/>
            </a:pPr>
            <a:r>
              <a:rPr b="1" dirty="0" sz="2400" lang="en-US" u="sng" smtClean="0">
                <a:solidFill>
                  <a:srgbClr val="C00000"/>
                </a:solidFill>
                <a:latin typeface="Arial Black" pitchFamily="34" charset="0"/>
              </a:rPr>
              <a:t>1. Computer Viruses/Malware</a:t>
            </a:r>
          </a:p>
          <a:p>
            <a:pPr indent="-457200" marL="576072">
              <a:buNone/>
            </a:pPr>
            <a:r>
              <a:rPr b="1" dirty="0" sz="2400" lang="en-US" smtClean="0">
                <a:solidFill>
                  <a:srgbClr val="341DBD"/>
                </a:solidFill>
                <a:latin typeface="Arial Black" pitchFamily="34" charset="0"/>
              </a:rPr>
              <a:t>A computer virus is a self-replicating segment of computer program designed to destroy or corrupt data, files, programs and the entire computer system.</a:t>
            </a:r>
          </a:p>
          <a:p>
            <a:pPr indent="-457200" marL="576072">
              <a:buNone/>
            </a:pPr>
            <a:r>
              <a:rPr b="1" dirty="0" sz="2400" lang="en-US" smtClean="0">
                <a:latin typeface="Arial Black" pitchFamily="34" charset="0"/>
              </a:rPr>
              <a:t>It is a destructive program designed by malicious people with the intention of attacking and destroying computer files and programs.</a:t>
            </a:r>
          </a:p>
          <a:p>
            <a:pPr indent="-457200" marL="576072">
              <a:buNone/>
            </a:pPr>
            <a:r>
              <a:rPr b="1" dirty="0" sz="2400" lang="en-US" smtClean="0">
                <a:solidFill>
                  <a:srgbClr val="341DBD"/>
                </a:solidFill>
                <a:latin typeface="Arial Black" pitchFamily="34" charset="0"/>
              </a:rPr>
              <a:t>There are thousands of computer viruses. Some examples include: </a:t>
            </a:r>
            <a:r>
              <a:rPr b="1" dirty="0" sz="2400" i="1" lang="en-US" smtClean="0">
                <a:solidFill>
                  <a:srgbClr val="FF0000"/>
                </a:solidFill>
                <a:latin typeface="Arial Black" pitchFamily="34" charset="0"/>
              </a:rPr>
              <a:t>ILOVEYOU(2000), Melissa (1999), Ajax, Monday, Father Christmas, Best Wishes, Barcelona, Cabanas, Saddam, Telecom, Tecla, USSR, WhoCares, Viral Messiah, Blackjack, Angelina, Susan and Red Cross </a:t>
            </a:r>
            <a:r>
              <a:rPr b="1" dirty="0" sz="2400" lang="en-US" smtClean="0">
                <a:solidFill>
                  <a:srgbClr val="341DBD"/>
                </a:solidFill>
                <a:latin typeface="Arial Black" pitchFamily="34" charset="0"/>
              </a:rPr>
              <a:t>among others.</a:t>
            </a:r>
          </a:p>
          <a:p>
            <a:pPr indent="-457200" marL="576072">
              <a:buNone/>
            </a:pPr>
            <a:endParaRPr b="1" dirty="0" sz="2400" lang="en-US" smtClean="0">
              <a:solidFill>
                <a:srgbClr val="341DBD"/>
              </a:solidFill>
              <a:latin typeface="Arial Black" pitchFamily="34" charset="0"/>
            </a:endParaRPr>
          </a:p>
          <a:p>
            <a:pPr indent="-457200" marL="576072">
              <a:buNone/>
            </a:pPr>
            <a:r>
              <a:rPr b="1" dirty="0" sz="2400" lang="en-US" u="sng" smtClean="0">
                <a:solidFill>
                  <a:srgbClr val="C00000"/>
                </a:solidFill>
                <a:latin typeface="Arial Black" pitchFamily="34" charset="0"/>
              </a:rPr>
              <a:t>Types of Viruses</a:t>
            </a:r>
          </a:p>
          <a:p>
            <a:pPr indent="-457200" marL="576072">
              <a:buNone/>
            </a:pPr>
            <a:r>
              <a:rPr b="1" dirty="0" sz="2400" lang="en-US" smtClean="0">
                <a:latin typeface="Arial Black" pitchFamily="34" charset="0"/>
              </a:rPr>
              <a:t>Depending on how they attack the computer system, viruses can be grouped into the following:</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1">
                                            <p:bg/>
                                          </p:spTgt>
                                        </p:tgtEl>
                                        <p:attrNameLst>
                                          <p:attrName>style.visibility</p:attrName>
                                        </p:attrNameLst>
                                      </p:cBhvr>
                                      <p:to>
                                        <p:strVal val="visible"/>
                                      </p:to>
                                    </p:set>
                                    <p:anim calcmode="lin" valueType="num">
                                      <p:cBhvr>
                                        <p:cTn dur="1000" fill="hold" id="7"/>
                                        <p:tgtEl>
                                          <p:spTgt spid="1048601">
                                            <p:bg/>
                                          </p:spTgt>
                                        </p:tgtEl>
                                        <p:attrNameLst>
                                          <p:attrName>ppt_w</p:attrName>
                                        </p:attrNameLst>
                                      </p:cBhvr>
                                      <p:tavLst>
                                        <p:tav tm="0">
                                          <p:val>
                                            <p:strVal val="#ppt_w*0.70"/>
                                          </p:val>
                                        </p:tav>
                                        <p:tav tm="100000">
                                          <p:val>
                                            <p:strVal val="#ppt_w"/>
                                          </p:val>
                                        </p:tav>
                                      </p:tavLst>
                                    </p:anim>
                                    <p:anim calcmode="lin" valueType="num">
                                      <p:cBhvr>
                                        <p:cTn dur="1000" fill="hold" id="8"/>
                                        <p:tgtEl>
                                          <p:spTgt spid="1048601">
                                            <p:bg/>
                                          </p:spTgt>
                                        </p:tgtEl>
                                        <p:attrNameLst>
                                          <p:attrName>ppt_h</p:attrName>
                                        </p:attrNameLst>
                                      </p:cBhvr>
                                      <p:tavLst>
                                        <p:tav tm="0">
                                          <p:val>
                                            <p:strVal val="#ppt_h"/>
                                          </p:val>
                                        </p:tav>
                                        <p:tav tm="100000">
                                          <p:val>
                                            <p:strVal val="#ppt_h"/>
                                          </p:val>
                                        </p:tav>
                                      </p:tavLst>
                                    </p:anim>
                                    <p:animEffect transition="in" filter="fade">
                                      <p:cBhvr>
                                        <p:cTn dur="1000" id="9"/>
                                        <p:tgtEl>
                                          <p:spTgt spid="1048601">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1">
                                            <p:txEl>
                                              <p:pRg st="0" end="0"/>
                                            </p:txEl>
                                          </p:spTgt>
                                        </p:tgtEl>
                                        <p:attrNameLst>
                                          <p:attrName>style.visibility</p:attrName>
                                        </p:attrNameLst>
                                      </p:cBhvr>
                                      <p:to>
                                        <p:strVal val="visible"/>
                                      </p:to>
                                    </p:set>
                                    <p:anim calcmode="lin" valueType="num">
                                      <p:cBhvr>
                                        <p:cTn dur="1000" fill="hold" id="14"/>
                                        <p:tgtEl>
                                          <p:spTgt spid="1048601">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1">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1">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1">
                                            <p:txEl>
                                              <p:pRg st="1" end="1"/>
                                            </p:txEl>
                                          </p:spTgt>
                                        </p:tgtEl>
                                        <p:attrNameLst>
                                          <p:attrName>style.visibility</p:attrName>
                                        </p:attrNameLst>
                                      </p:cBhvr>
                                      <p:to>
                                        <p:strVal val="visible"/>
                                      </p:to>
                                    </p:set>
                                    <p:anim calcmode="lin" valueType="num">
                                      <p:cBhvr>
                                        <p:cTn dur="1000" fill="hold" id="21"/>
                                        <p:tgtEl>
                                          <p:spTgt spid="1048601">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1">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1">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1">
                                            <p:txEl>
                                              <p:pRg st="2" end="2"/>
                                            </p:txEl>
                                          </p:spTgt>
                                        </p:tgtEl>
                                        <p:attrNameLst>
                                          <p:attrName>style.visibility</p:attrName>
                                        </p:attrNameLst>
                                      </p:cBhvr>
                                      <p:to>
                                        <p:strVal val="visible"/>
                                      </p:to>
                                    </p:set>
                                    <p:anim calcmode="lin" valueType="num">
                                      <p:cBhvr>
                                        <p:cTn dur="1000" fill="hold" id="28"/>
                                        <p:tgtEl>
                                          <p:spTgt spid="1048601">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1">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1">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1">
                                            <p:txEl>
                                              <p:pRg st="3" end="3"/>
                                            </p:txEl>
                                          </p:spTgt>
                                        </p:tgtEl>
                                        <p:attrNameLst>
                                          <p:attrName>style.visibility</p:attrName>
                                        </p:attrNameLst>
                                      </p:cBhvr>
                                      <p:to>
                                        <p:strVal val="visible"/>
                                      </p:to>
                                    </p:set>
                                    <p:anim calcmode="lin" valueType="num">
                                      <p:cBhvr>
                                        <p:cTn dur="1000" fill="hold" id="35"/>
                                        <p:tgtEl>
                                          <p:spTgt spid="1048601">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1">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1">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01">
                                            <p:txEl>
                                              <p:pRg st="5" end="5"/>
                                            </p:txEl>
                                          </p:spTgt>
                                        </p:tgtEl>
                                        <p:attrNameLst>
                                          <p:attrName>style.visibility</p:attrName>
                                        </p:attrNameLst>
                                      </p:cBhvr>
                                      <p:to>
                                        <p:strVal val="visible"/>
                                      </p:to>
                                    </p:set>
                                    <p:anim calcmode="lin" valueType="num">
                                      <p:cBhvr>
                                        <p:cTn dur="1000" fill="hold" id="42"/>
                                        <p:tgtEl>
                                          <p:spTgt spid="1048601">
                                            <p:txEl>
                                              <p:pRg st="5" end="5"/>
                                            </p:txEl>
                                          </p:spTgt>
                                        </p:tgtEl>
                                        <p:attrNameLst>
                                          <p:attrName>ppt_w</p:attrName>
                                        </p:attrNameLst>
                                      </p:cBhvr>
                                      <p:tavLst>
                                        <p:tav tm="0">
                                          <p:val>
                                            <p:strVal val="#ppt_w*0.70"/>
                                          </p:val>
                                        </p:tav>
                                        <p:tav tm="100000">
                                          <p:val>
                                            <p:strVal val="#ppt_w"/>
                                          </p:val>
                                        </p:tav>
                                      </p:tavLst>
                                    </p:anim>
                                    <p:anim calcmode="lin" valueType="num">
                                      <p:cBhvr>
                                        <p:cTn dur="1000" fill="hold" id="43"/>
                                        <p:tgtEl>
                                          <p:spTgt spid="1048601">
                                            <p:txEl>
                                              <p:pRg st="5" end="5"/>
                                            </p:txEl>
                                          </p:spTgt>
                                        </p:tgtEl>
                                        <p:attrNameLst>
                                          <p:attrName>ppt_h</p:attrName>
                                        </p:attrNameLst>
                                      </p:cBhvr>
                                      <p:tavLst>
                                        <p:tav tm="0">
                                          <p:val>
                                            <p:strVal val="#ppt_h"/>
                                          </p:val>
                                        </p:tav>
                                        <p:tav tm="100000">
                                          <p:val>
                                            <p:strVal val="#ppt_h"/>
                                          </p:val>
                                        </p:tav>
                                      </p:tavLst>
                                    </p:anim>
                                    <p:animEffect transition="in" filter="fade">
                                      <p:cBhvr>
                                        <p:cTn dur="1000" id="44"/>
                                        <p:tgtEl>
                                          <p:spTgt spid="1048601">
                                            <p:txEl>
                                              <p:pRg st="5" end="5"/>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01">
                                            <p:txEl>
                                              <p:pRg st="6" end="6"/>
                                            </p:txEl>
                                          </p:spTgt>
                                        </p:tgtEl>
                                        <p:attrNameLst>
                                          <p:attrName>style.visibility</p:attrName>
                                        </p:attrNameLst>
                                      </p:cBhvr>
                                      <p:to>
                                        <p:strVal val="visible"/>
                                      </p:to>
                                    </p:set>
                                    <p:anim calcmode="lin" valueType="num">
                                      <p:cBhvr>
                                        <p:cTn dur="1000" fill="hold" id="49"/>
                                        <p:tgtEl>
                                          <p:spTgt spid="1048601">
                                            <p:txEl>
                                              <p:pRg st="6" end="6"/>
                                            </p:txEl>
                                          </p:spTgt>
                                        </p:tgtEl>
                                        <p:attrNameLst>
                                          <p:attrName>ppt_w</p:attrName>
                                        </p:attrNameLst>
                                      </p:cBhvr>
                                      <p:tavLst>
                                        <p:tav tm="0">
                                          <p:val>
                                            <p:strVal val="#ppt_w*0.70"/>
                                          </p:val>
                                        </p:tav>
                                        <p:tav tm="100000">
                                          <p:val>
                                            <p:strVal val="#ppt_w"/>
                                          </p:val>
                                        </p:tav>
                                      </p:tavLst>
                                    </p:anim>
                                    <p:anim calcmode="lin" valueType="num">
                                      <p:cBhvr>
                                        <p:cTn dur="1000" fill="hold" id="50"/>
                                        <p:tgtEl>
                                          <p:spTgt spid="1048601">
                                            <p:txEl>
                                              <p:pRg st="6" end="6"/>
                                            </p:txEl>
                                          </p:spTgt>
                                        </p:tgtEl>
                                        <p:attrNameLst>
                                          <p:attrName>ppt_h</p:attrName>
                                        </p:attrNameLst>
                                      </p:cBhvr>
                                      <p:tavLst>
                                        <p:tav tm="0">
                                          <p:val>
                                            <p:strVal val="#ppt_h"/>
                                          </p:val>
                                        </p:tav>
                                        <p:tav tm="100000">
                                          <p:val>
                                            <p:strVal val="#ppt_h"/>
                                          </p:val>
                                        </p:tav>
                                      </p:tavLst>
                                    </p:anim>
                                    <p:animEffect transition="in" filter="fade">
                                      <p:cBhvr>
                                        <p:cTn dur="1000" id="51"/>
                                        <p:tgtEl>
                                          <p:spTgt spid="104860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1"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42" name=""/>
        <p:cNvGrpSpPr/>
        <p:nvPr/>
      </p:nvGrpSpPr>
      <p:grpSpPr>
        <a:xfrm>
          <a:off x="0" y="0"/>
          <a:ext cx="0" cy="0"/>
          <a:chOff x="0" y="0"/>
          <a:chExt cx="0" cy="0"/>
        </a:xfrm>
      </p:grpSpPr>
      <p:sp>
        <p:nvSpPr>
          <p:cNvPr id="1048602" name="Content Placeholder 2"/>
          <p:cNvSpPr>
            <a:spLocks noGrp="1"/>
          </p:cNvSpPr>
          <p:nvPr>
            <p:ph idx="1"/>
          </p:nvPr>
        </p:nvSpPr>
        <p:spPr>
          <a:xfrm>
            <a:off x="228600" y="228600"/>
            <a:ext cx="8763000" cy="6400800"/>
          </a:xfrm>
          <a:solidFill>
            <a:srgbClr val="FFEBF4"/>
          </a:solidFill>
        </p:spPr>
        <p:txBody>
          <a:bodyPr>
            <a:normAutofit/>
          </a:bodyPr>
          <a:p>
            <a:pPr indent="-457200" marL="576072">
              <a:buNone/>
            </a:pPr>
            <a:r>
              <a:rPr b="1" dirty="0" sz="2400" lang="en-US" u="sng" smtClean="0">
                <a:latin typeface="Arial Black" pitchFamily="34" charset="0"/>
              </a:rPr>
              <a:t>a) Worms</a:t>
            </a:r>
            <a:r>
              <a:rPr b="1" dirty="0" sz="2400" lang="en-US" smtClean="0">
                <a:solidFill>
                  <a:srgbClr val="341DBD"/>
                </a:solidFill>
                <a:latin typeface="Arial Black" pitchFamily="34" charset="0"/>
              </a:rPr>
              <a:t>: Rogue program that uses computer networks and security loop holes (</a:t>
            </a:r>
            <a:r>
              <a:rPr b="1" dirty="0" sz="2400" i="1" lang="en-US" smtClean="0">
                <a:solidFill>
                  <a:schemeClr val="accent2"/>
                </a:solidFill>
                <a:latin typeface="Arial Black" pitchFamily="34" charset="0"/>
              </a:rPr>
              <a:t>weakness in a security system</a:t>
            </a:r>
            <a:r>
              <a:rPr b="1" dirty="0" sz="2400" lang="en-US" smtClean="0">
                <a:solidFill>
                  <a:srgbClr val="341DBD"/>
                </a:solidFill>
                <a:latin typeface="Arial Black" pitchFamily="34" charset="0"/>
              </a:rPr>
              <a:t>) to repeatedly copy itself into computer memory or hard disk, until no more space is left. A copy of the worm scans the network looking for another computer that has a security weakness, and the starts to replicate itself again.</a:t>
            </a:r>
          </a:p>
          <a:p>
            <a:pPr indent="-457200" marL="576072">
              <a:buNone/>
            </a:pPr>
            <a:r>
              <a:rPr b="1" dirty="0" sz="2400" lang="en-US" u="sng" smtClean="0">
                <a:solidFill>
                  <a:srgbClr val="C00000"/>
                </a:solidFill>
                <a:latin typeface="Arial Black" pitchFamily="34" charset="0"/>
              </a:rPr>
              <a:t>b) Hoax</a:t>
            </a:r>
            <a:r>
              <a:rPr b="1" dirty="0" sz="2400" lang="en-US" smtClean="0">
                <a:latin typeface="Arial Black" pitchFamily="34" charset="0"/>
              </a:rPr>
              <a:t>: they are sent as e-mail attachments with attractive messages-by unknown persons-to your address. They launch themselves once the e-mail is opened. It usually spreads automatically by mailing itself to everyone on the address book of its victim.</a:t>
            </a:r>
          </a:p>
          <a:p>
            <a:pPr indent="-457200" marL="576072">
              <a:buNone/>
            </a:pPr>
            <a:r>
              <a:rPr b="1" dirty="0" sz="2400" lang="en-US" u="sng" smtClean="0">
                <a:solidFill>
                  <a:srgbClr val="341DBD"/>
                </a:solidFill>
                <a:latin typeface="Arial Black" pitchFamily="34" charset="0"/>
              </a:rPr>
              <a:t>c) Trojan Horse</a:t>
            </a:r>
            <a:r>
              <a:rPr b="1" dirty="0" sz="2400" lang="en-US" smtClean="0">
                <a:latin typeface="Arial Black" pitchFamily="34" charset="0"/>
              </a:rPr>
              <a:t>:</a:t>
            </a:r>
            <a:r>
              <a:rPr b="1" dirty="0" sz="2400" lang="en-US" smtClean="0">
                <a:solidFill>
                  <a:srgbClr val="047627"/>
                </a:solidFill>
                <a:latin typeface="Arial Black" pitchFamily="34" charset="0"/>
              </a:rPr>
              <a:t> </a:t>
            </a:r>
            <a:r>
              <a:rPr b="1" dirty="0" sz="2400" lang="en-US" smtClean="0">
                <a:solidFill>
                  <a:srgbClr val="C00000"/>
                </a:solidFill>
                <a:latin typeface="Arial Black" pitchFamily="34" charset="0"/>
              </a:rPr>
              <a:t>they appear to perform useful functions but instead, they execute programs illegally in the background. They attach themselves in programs such as games. They erase the contents of the entire hard disk or some programs in the disk.</a:t>
            </a:r>
          </a:p>
          <a:p>
            <a:pPr indent="-457200" marL="576072">
              <a:buNone/>
            </a:pPr>
            <a:r>
              <a:rPr b="1" dirty="0" sz="2400" lang="en-US" u="sng" smtClean="0">
                <a:latin typeface="Arial Black" pitchFamily="34" charset="0"/>
              </a:rPr>
              <a:t>d) Boot-sector virus</a:t>
            </a:r>
            <a:r>
              <a:rPr b="1" dirty="0" sz="2400" lang="en-US" smtClean="0">
                <a:latin typeface="Arial Black" pitchFamily="34" charset="0"/>
              </a:rPr>
              <a:t>: </a:t>
            </a:r>
            <a:r>
              <a:rPr b="1" dirty="0" sz="2400" lang="en-US" smtClean="0">
                <a:solidFill>
                  <a:srgbClr val="2A11E5"/>
                </a:solidFill>
                <a:latin typeface="Arial Black" pitchFamily="34" charset="0"/>
              </a:rPr>
              <a:t>it corrupts the booting information, thereby preventing the Operating System from loading properly  and also preventing the computer from booting or powering up.</a:t>
            </a: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2">
                                            <p:bg/>
                                          </p:spTgt>
                                        </p:tgtEl>
                                        <p:attrNameLst>
                                          <p:attrName>style.visibility</p:attrName>
                                        </p:attrNameLst>
                                      </p:cBhvr>
                                      <p:to>
                                        <p:strVal val="visible"/>
                                      </p:to>
                                    </p:set>
                                    <p:anim calcmode="lin" valueType="num">
                                      <p:cBhvr>
                                        <p:cTn dur="1000" fill="hold" id="7"/>
                                        <p:tgtEl>
                                          <p:spTgt spid="1048602">
                                            <p:bg/>
                                          </p:spTgt>
                                        </p:tgtEl>
                                        <p:attrNameLst>
                                          <p:attrName>ppt_w</p:attrName>
                                        </p:attrNameLst>
                                      </p:cBhvr>
                                      <p:tavLst>
                                        <p:tav tm="0">
                                          <p:val>
                                            <p:strVal val="#ppt_w*0.70"/>
                                          </p:val>
                                        </p:tav>
                                        <p:tav tm="100000">
                                          <p:val>
                                            <p:strVal val="#ppt_w"/>
                                          </p:val>
                                        </p:tav>
                                      </p:tavLst>
                                    </p:anim>
                                    <p:anim calcmode="lin" valueType="num">
                                      <p:cBhvr>
                                        <p:cTn dur="1000" fill="hold" id="8"/>
                                        <p:tgtEl>
                                          <p:spTgt spid="1048602">
                                            <p:bg/>
                                          </p:spTgt>
                                        </p:tgtEl>
                                        <p:attrNameLst>
                                          <p:attrName>ppt_h</p:attrName>
                                        </p:attrNameLst>
                                      </p:cBhvr>
                                      <p:tavLst>
                                        <p:tav tm="0">
                                          <p:val>
                                            <p:strVal val="#ppt_h"/>
                                          </p:val>
                                        </p:tav>
                                        <p:tav tm="100000">
                                          <p:val>
                                            <p:strVal val="#ppt_h"/>
                                          </p:val>
                                        </p:tav>
                                      </p:tavLst>
                                    </p:anim>
                                    <p:animEffect transition="in" filter="fade">
                                      <p:cBhvr>
                                        <p:cTn dur="1000" id="9"/>
                                        <p:tgtEl>
                                          <p:spTgt spid="1048602">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2">
                                            <p:txEl>
                                              <p:pRg st="0" end="0"/>
                                            </p:txEl>
                                          </p:spTgt>
                                        </p:tgtEl>
                                        <p:attrNameLst>
                                          <p:attrName>style.visibility</p:attrName>
                                        </p:attrNameLst>
                                      </p:cBhvr>
                                      <p:to>
                                        <p:strVal val="visible"/>
                                      </p:to>
                                    </p:set>
                                    <p:anim calcmode="lin" valueType="num">
                                      <p:cBhvr>
                                        <p:cTn dur="1000" fill="hold" id="14"/>
                                        <p:tgtEl>
                                          <p:spTgt spid="1048602">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2">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2">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2">
                                            <p:txEl>
                                              <p:pRg st="1" end="1"/>
                                            </p:txEl>
                                          </p:spTgt>
                                        </p:tgtEl>
                                        <p:attrNameLst>
                                          <p:attrName>style.visibility</p:attrName>
                                        </p:attrNameLst>
                                      </p:cBhvr>
                                      <p:to>
                                        <p:strVal val="visible"/>
                                      </p:to>
                                    </p:set>
                                    <p:anim calcmode="lin" valueType="num">
                                      <p:cBhvr>
                                        <p:cTn dur="1000" fill="hold" id="21"/>
                                        <p:tgtEl>
                                          <p:spTgt spid="1048602">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2">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2">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2">
                                            <p:txEl>
                                              <p:pRg st="2" end="2"/>
                                            </p:txEl>
                                          </p:spTgt>
                                        </p:tgtEl>
                                        <p:attrNameLst>
                                          <p:attrName>style.visibility</p:attrName>
                                        </p:attrNameLst>
                                      </p:cBhvr>
                                      <p:to>
                                        <p:strVal val="visible"/>
                                      </p:to>
                                    </p:set>
                                    <p:anim calcmode="lin" valueType="num">
                                      <p:cBhvr>
                                        <p:cTn dur="1000" fill="hold" id="28"/>
                                        <p:tgtEl>
                                          <p:spTgt spid="1048602">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2">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2">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2">
                                            <p:txEl>
                                              <p:pRg st="3" end="3"/>
                                            </p:txEl>
                                          </p:spTgt>
                                        </p:tgtEl>
                                        <p:attrNameLst>
                                          <p:attrName>style.visibility</p:attrName>
                                        </p:attrNameLst>
                                      </p:cBhvr>
                                      <p:to>
                                        <p:strVal val="visible"/>
                                      </p:to>
                                    </p:set>
                                    <p:anim calcmode="lin" valueType="num">
                                      <p:cBhvr>
                                        <p:cTn dur="1000" fill="hold" id="35"/>
                                        <p:tgtEl>
                                          <p:spTgt spid="1048602">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2">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2"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43" name=""/>
        <p:cNvGrpSpPr/>
        <p:nvPr/>
      </p:nvGrpSpPr>
      <p:grpSpPr>
        <a:xfrm>
          <a:off x="0" y="0"/>
          <a:ext cx="0" cy="0"/>
          <a:chOff x="0" y="0"/>
          <a:chExt cx="0" cy="0"/>
        </a:xfrm>
      </p:grpSpPr>
      <p:sp>
        <p:nvSpPr>
          <p:cNvPr id="1048603" name="Content Placeholder 2"/>
          <p:cNvSpPr>
            <a:spLocks noGrp="1"/>
          </p:cNvSpPr>
          <p:nvPr>
            <p:ph idx="1"/>
          </p:nvPr>
        </p:nvSpPr>
        <p:spPr>
          <a:xfrm>
            <a:off x="228600" y="152400"/>
            <a:ext cx="8763000" cy="6477000"/>
          </a:xfrm>
          <a:solidFill>
            <a:srgbClr val="FFEBF4"/>
          </a:solidFill>
        </p:spPr>
        <p:txBody>
          <a:bodyPr>
            <a:normAutofit/>
          </a:bodyPr>
          <a:p>
            <a:pPr indent="-457200" marL="576072">
              <a:buNone/>
            </a:pPr>
            <a:r>
              <a:rPr b="1" dirty="0" sz="2400" lang="en-US" smtClean="0">
                <a:latin typeface="Arial Black" pitchFamily="34" charset="0"/>
              </a:rPr>
              <a:t>e) </a:t>
            </a:r>
            <a:r>
              <a:rPr b="1" dirty="0" sz="2400" lang="en-US" u="sng" smtClean="0">
                <a:solidFill>
                  <a:srgbClr val="FF0000"/>
                </a:solidFill>
                <a:latin typeface="Arial Black" pitchFamily="34" charset="0"/>
              </a:rPr>
              <a:t>File virus</a:t>
            </a:r>
            <a:r>
              <a:rPr b="1" dirty="0" sz="2400" lang="en-US" smtClean="0">
                <a:latin typeface="Arial Black" pitchFamily="34" charset="0"/>
              </a:rPr>
              <a:t>: these viruses infect program files. They attach themselves to executable program files and are started each time a program is run. For instance, a virus may attach itself to a Word processing program and is run each time the program is run.</a:t>
            </a:r>
          </a:p>
          <a:p>
            <a:pPr indent="-457200" marL="576072">
              <a:buNone/>
            </a:pPr>
            <a:r>
              <a:rPr b="1" dirty="0" sz="2400" lang="en-US" smtClean="0">
                <a:latin typeface="Arial Black" pitchFamily="34" charset="0"/>
              </a:rPr>
              <a:t>f) </a:t>
            </a:r>
            <a:r>
              <a:rPr b="1" dirty="0" sz="2400" lang="en-US" u="sng" smtClean="0">
                <a:solidFill>
                  <a:srgbClr val="FF0000"/>
                </a:solidFill>
                <a:latin typeface="Arial Black" pitchFamily="34" charset="0"/>
              </a:rPr>
              <a:t>Trapdoor/Backdoor</a:t>
            </a:r>
            <a:r>
              <a:rPr b="1" dirty="0" sz="2400" lang="en-US" smtClean="0">
                <a:latin typeface="Arial Black" pitchFamily="34" charset="0"/>
              </a:rPr>
              <a:t>: they can be Trojans or Worms; they provide secret or hidden access to the computer system.</a:t>
            </a:r>
          </a:p>
          <a:p>
            <a:pPr indent="-457200" marL="576072">
              <a:buNone/>
            </a:pPr>
            <a:r>
              <a:rPr b="1" dirty="0" sz="2400" lang="en-US" u="sng" smtClean="0">
                <a:solidFill>
                  <a:srgbClr val="047627"/>
                </a:solidFill>
                <a:latin typeface="Arial Black" pitchFamily="34" charset="0"/>
              </a:rPr>
              <a:t>Features of Computer Viruses</a:t>
            </a:r>
          </a:p>
          <a:p>
            <a:pPr indent="-457200" marL="576072"/>
            <a:r>
              <a:rPr b="1" dirty="0" sz="2400" lang="en-US" smtClean="0">
                <a:solidFill>
                  <a:srgbClr val="341DBD"/>
                </a:solidFill>
                <a:latin typeface="Arial Black" pitchFamily="34" charset="0"/>
              </a:rPr>
              <a:t>They are usually given pleasant and sometimes ordinary names. The user may not suspect a file could be carrying a virus.</a:t>
            </a:r>
          </a:p>
          <a:p>
            <a:pPr indent="-457200" marL="576072"/>
            <a:r>
              <a:rPr b="1" dirty="0" sz="2400" lang="en-US" smtClean="0">
                <a:solidFill>
                  <a:srgbClr val="341DBD"/>
                </a:solidFill>
                <a:latin typeface="Arial Black" pitchFamily="34" charset="0"/>
              </a:rPr>
              <a:t>They attach themselves to files or programs and install themselves on a computer without permission when the files or programs are opened.</a:t>
            </a:r>
          </a:p>
          <a:p>
            <a:pPr indent="-457200" marL="576072"/>
            <a:r>
              <a:rPr b="1" dirty="0" sz="2400" lang="en-US" smtClean="0">
                <a:solidFill>
                  <a:srgbClr val="341DBD"/>
                </a:solidFill>
                <a:latin typeface="Arial Black" pitchFamily="34" charset="0"/>
              </a:rPr>
              <a:t>Once inside a computer, they replicate (multiply) themselves occupying large space in memory.</a:t>
            </a:r>
          </a:p>
          <a:p>
            <a:pPr indent="-457200" marL="576072"/>
            <a:r>
              <a:rPr b="1" dirty="0" sz="2400" lang="en-US" smtClean="0">
                <a:solidFill>
                  <a:srgbClr val="341DBD"/>
                </a:solidFill>
                <a:latin typeface="Arial Black" pitchFamily="34" charset="0"/>
              </a:rPr>
              <a:t>Some delete file or programs in a computer.</a:t>
            </a: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3">
                                            <p:bg/>
                                          </p:spTgt>
                                        </p:tgtEl>
                                        <p:attrNameLst>
                                          <p:attrName>style.visibility</p:attrName>
                                        </p:attrNameLst>
                                      </p:cBhvr>
                                      <p:to>
                                        <p:strVal val="visible"/>
                                      </p:to>
                                    </p:set>
                                    <p:anim calcmode="lin" valueType="num">
                                      <p:cBhvr>
                                        <p:cTn dur="1000" fill="hold" id="7"/>
                                        <p:tgtEl>
                                          <p:spTgt spid="1048603">
                                            <p:bg/>
                                          </p:spTgt>
                                        </p:tgtEl>
                                        <p:attrNameLst>
                                          <p:attrName>ppt_w</p:attrName>
                                        </p:attrNameLst>
                                      </p:cBhvr>
                                      <p:tavLst>
                                        <p:tav tm="0">
                                          <p:val>
                                            <p:strVal val="#ppt_w*0.70"/>
                                          </p:val>
                                        </p:tav>
                                        <p:tav tm="100000">
                                          <p:val>
                                            <p:strVal val="#ppt_w"/>
                                          </p:val>
                                        </p:tav>
                                      </p:tavLst>
                                    </p:anim>
                                    <p:anim calcmode="lin" valueType="num">
                                      <p:cBhvr>
                                        <p:cTn dur="1000" fill="hold" id="8"/>
                                        <p:tgtEl>
                                          <p:spTgt spid="1048603">
                                            <p:bg/>
                                          </p:spTgt>
                                        </p:tgtEl>
                                        <p:attrNameLst>
                                          <p:attrName>ppt_h</p:attrName>
                                        </p:attrNameLst>
                                      </p:cBhvr>
                                      <p:tavLst>
                                        <p:tav tm="0">
                                          <p:val>
                                            <p:strVal val="#ppt_h"/>
                                          </p:val>
                                        </p:tav>
                                        <p:tav tm="100000">
                                          <p:val>
                                            <p:strVal val="#ppt_h"/>
                                          </p:val>
                                        </p:tav>
                                      </p:tavLst>
                                    </p:anim>
                                    <p:animEffect transition="in" filter="fade">
                                      <p:cBhvr>
                                        <p:cTn dur="1000" id="9"/>
                                        <p:tgtEl>
                                          <p:spTgt spid="1048603">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3">
                                            <p:txEl>
                                              <p:pRg st="0" end="0"/>
                                            </p:txEl>
                                          </p:spTgt>
                                        </p:tgtEl>
                                        <p:attrNameLst>
                                          <p:attrName>style.visibility</p:attrName>
                                        </p:attrNameLst>
                                      </p:cBhvr>
                                      <p:to>
                                        <p:strVal val="visible"/>
                                      </p:to>
                                    </p:set>
                                    <p:anim calcmode="lin" valueType="num">
                                      <p:cBhvr>
                                        <p:cTn dur="1000" fill="hold" id="14"/>
                                        <p:tgtEl>
                                          <p:spTgt spid="1048603">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3">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3">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3">
                                            <p:txEl>
                                              <p:pRg st="1" end="1"/>
                                            </p:txEl>
                                          </p:spTgt>
                                        </p:tgtEl>
                                        <p:attrNameLst>
                                          <p:attrName>style.visibility</p:attrName>
                                        </p:attrNameLst>
                                      </p:cBhvr>
                                      <p:to>
                                        <p:strVal val="visible"/>
                                      </p:to>
                                    </p:set>
                                    <p:anim calcmode="lin" valueType="num">
                                      <p:cBhvr>
                                        <p:cTn dur="1000" fill="hold" id="21"/>
                                        <p:tgtEl>
                                          <p:spTgt spid="1048603">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3">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3">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3">
                                            <p:txEl>
                                              <p:pRg st="2" end="2"/>
                                            </p:txEl>
                                          </p:spTgt>
                                        </p:tgtEl>
                                        <p:attrNameLst>
                                          <p:attrName>style.visibility</p:attrName>
                                        </p:attrNameLst>
                                      </p:cBhvr>
                                      <p:to>
                                        <p:strVal val="visible"/>
                                      </p:to>
                                    </p:set>
                                    <p:anim calcmode="lin" valueType="num">
                                      <p:cBhvr>
                                        <p:cTn dur="1000" fill="hold" id="28"/>
                                        <p:tgtEl>
                                          <p:spTgt spid="1048603">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3">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3">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3">
                                            <p:txEl>
                                              <p:pRg st="3" end="3"/>
                                            </p:txEl>
                                          </p:spTgt>
                                        </p:tgtEl>
                                        <p:attrNameLst>
                                          <p:attrName>style.visibility</p:attrName>
                                        </p:attrNameLst>
                                      </p:cBhvr>
                                      <p:to>
                                        <p:strVal val="visible"/>
                                      </p:to>
                                    </p:set>
                                    <p:anim calcmode="lin" valueType="num">
                                      <p:cBhvr>
                                        <p:cTn dur="1000" fill="hold" id="35"/>
                                        <p:tgtEl>
                                          <p:spTgt spid="1048603">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3">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3">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03">
                                            <p:txEl>
                                              <p:pRg st="4" end="4"/>
                                            </p:txEl>
                                          </p:spTgt>
                                        </p:tgtEl>
                                        <p:attrNameLst>
                                          <p:attrName>style.visibility</p:attrName>
                                        </p:attrNameLst>
                                      </p:cBhvr>
                                      <p:to>
                                        <p:strVal val="visible"/>
                                      </p:to>
                                    </p:set>
                                    <p:anim calcmode="lin" valueType="num">
                                      <p:cBhvr>
                                        <p:cTn dur="1000" fill="hold" id="42"/>
                                        <p:tgtEl>
                                          <p:spTgt spid="1048603">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03">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03">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03">
                                            <p:txEl>
                                              <p:pRg st="5" end="5"/>
                                            </p:txEl>
                                          </p:spTgt>
                                        </p:tgtEl>
                                        <p:attrNameLst>
                                          <p:attrName>style.visibility</p:attrName>
                                        </p:attrNameLst>
                                      </p:cBhvr>
                                      <p:to>
                                        <p:strVal val="visible"/>
                                      </p:to>
                                    </p:set>
                                    <p:anim calcmode="lin" valueType="num">
                                      <p:cBhvr>
                                        <p:cTn dur="1000" fill="hold" id="49"/>
                                        <p:tgtEl>
                                          <p:spTgt spid="1048603">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603">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603">
                                            <p:txEl>
                                              <p:pRg st="5" end="5"/>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603">
                                            <p:txEl>
                                              <p:pRg st="6" end="6"/>
                                            </p:txEl>
                                          </p:spTgt>
                                        </p:tgtEl>
                                        <p:attrNameLst>
                                          <p:attrName>style.visibility</p:attrName>
                                        </p:attrNameLst>
                                      </p:cBhvr>
                                      <p:to>
                                        <p:strVal val="visible"/>
                                      </p:to>
                                    </p:set>
                                    <p:anim calcmode="lin" valueType="num">
                                      <p:cBhvr>
                                        <p:cTn dur="1000" fill="hold" id="56"/>
                                        <p:tgtEl>
                                          <p:spTgt spid="1048603">
                                            <p:txEl>
                                              <p:pRg st="6" end="6"/>
                                            </p:txEl>
                                          </p:spTgt>
                                        </p:tgtEl>
                                        <p:attrNameLst>
                                          <p:attrName>ppt_w</p:attrName>
                                        </p:attrNameLst>
                                      </p:cBhvr>
                                      <p:tavLst>
                                        <p:tav tm="0">
                                          <p:val>
                                            <p:strVal val="#ppt_w*0.70"/>
                                          </p:val>
                                        </p:tav>
                                        <p:tav tm="100000">
                                          <p:val>
                                            <p:strVal val="#ppt_w"/>
                                          </p:val>
                                        </p:tav>
                                      </p:tavLst>
                                    </p:anim>
                                    <p:anim calcmode="lin" valueType="num">
                                      <p:cBhvr>
                                        <p:cTn dur="1000" fill="hold" id="57"/>
                                        <p:tgtEl>
                                          <p:spTgt spid="1048603">
                                            <p:txEl>
                                              <p:pRg st="6" end="6"/>
                                            </p:txEl>
                                          </p:spTgt>
                                        </p:tgtEl>
                                        <p:attrNameLst>
                                          <p:attrName>ppt_h</p:attrName>
                                        </p:attrNameLst>
                                      </p:cBhvr>
                                      <p:tavLst>
                                        <p:tav tm="0">
                                          <p:val>
                                            <p:strVal val="#ppt_h"/>
                                          </p:val>
                                        </p:tav>
                                        <p:tav tm="100000">
                                          <p:val>
                                            <p:strVal val="#ppt_h"/>
                                          </p:val>
                                        </p:tav>
                                      </p:tavLst>
                                    </p:anim>
                                    <p:animEffect transition="in" filter="fade">
                                      <p:cBhvr>
                                        <p:cTn dur="1000" id="58"/>
                                        <p:tgtEl>
                                          <p:spTgt spid="104860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44" name=""/>
        <p:cNvGrpSpPr/>
        <p:nvPr/>
      </p:nvGrpSpPr>
      <p:grpSpPr>
        <a:xfrm>
          <a:off x="0" y="0"/>
          <a:ext cx="0" cy="0"/>
          <a:chOff x="0" y="0"/>
          <a:chExt cx="0" cy="0"/>
        </a:xfrm>
      </p:grpSpPr>
      <p:sp>
        <p:nvSpPr>
          <p:cNvPr id="1048604" name="Content Placeholder 2"/>
          <p:cNvSpPr>
            <a:spLocks noGrp="1"/>
          </p:cNvSpPr>
          <p:nvPr>
            <p:ph idx="1"/>
          </p:nvPr>
        </p:nvSpPr>
        <p:spPr>
          <a:xfrm>
            <a:off x="228600" y="304800"/>
            <a:ext cx="8763000" cy="6324600"/>
          </a:xfrm>
          <a:solidFill>
            <a:srgbClr val="FFEBF4"/>
          </a:solidFill>
        </p:spPr>
        <p:txBody>
          <a:bodyPr>
            <a:normAutofit lnSpcReduction="10000"/>
          </a:bodyPr>
          <a:p>
            <a:pPr indent="-457200" marL="576072">
              <a:buNone/>
            </a:pPr>
            <a:r>
              <a:rPr b="1" dirty="0" sz="2400" lang="en-US" u="sng" smtClean="0">
                <a:latin typeface="Arial Black" pitchFamily="34" charset="0"/>
              </a:rPr>
              <a:t>Source of Viruses</a:t>
            </a:r>
          </a:p>
          <a:p>
            <a:pPr indent="-457200" marL="576072">
              <a:buNone/>
            </a:pPr>
            <a:r>
              <a:rPr b="1" dirty="0" sz="2400" lang="en-US" smtClean="0">
                <a:solidFill>
                  <a:srgbClr val="047627"/>
                </a:solidFill>
                <a:latin typeface="Arial Black" pitchFamily="34" charset="0"/>
              </a:rPr>
              <a:t>Virus can get and spread into computer systems through the following way:</a:t>
            </a:r>
          </a:p>
          <a:p>
            <a:pPr indent="-457200" marL="576072">
              <a:buFont typeface="+mj-lt"/>
              <a:buAutoNum type="alphaLcPeriod"/>
            </a:pPr>
            <a:r>
              <a:rPr b="1" dirty="0" sz="2400" lang="en-US" smtClean="0">
                <a:solidFill>
                  <a:srgbClr val="341DBD"/>
                </a:solidFill>
                <a:latin typeface="Arial Black" pitchFamily="34" charset="0"/>
              </a:rPr>
              <a:t>Contact with contaminated/infected secondary storage devices such as flash drives, memory cards and diskettes.</a:t>
            </a:r>
          </a:p>
          <a:p>
            <a:pPr indent="-457200" marL="576072">
              <a:buFont typeface="+mj-lt"/>
              <a:buAutoNum type="alphaLcPeriod"/>
            </a:pPr>
            <a:r>
              <a:rPr b="1" dirty="0" sz="2400" lang="en-US" smtClean="0">
                <a:solidFill>
                  <a:srgbClr val="341DBD"/>
                </a:solidFill>
                <a:latin typeface="Arial Black" pitchFamily="34" charset="0"/>
              </a:rPr>
              <a:t>Updating software through a network from one computer to another.</a:t>
            </a:r>
          </a:p>
          <a:p>
            <a:pPr indent="-457200" marL="576072">
              <a:buFont typeface="+mj-lt"/>
              <a:buAutoNum type="alphaLcPeriod"/>
            </a:pPr>
            <a:r>
              <a:rPr b="1" dirty="0" sz="2400" lang="en-US" smtClean="0">
                <a:solidFill>
                  <a:srgbClr val="341DBD"/>
                </a:solidFill>
                <a:latin typeface="Arial Black" pitchFamily="34" charset="0"/>
              </a:rPr>
              <a:t>Through pirated software, games, movies and music especially when copied from one computer that is already infected to another.</a:t>
            </a:r>
          </a:p>
          <a:p>
            <a:pPr indent="-457200" marL="576072">
              <a:buFont typeface="+mj-lt"/>
              <a:buAutoNum type="alphaLcPeriod"/>
            </a:pPr>
            <a:r>
              <a:rPr b="1" dirty="0" sz="2400" lang="en-US" smtClean="0">
                <a:solidFill>
                  <a:srgbClr val="341DBD"/>
                </a:solidFill>
                <a:latin typeface="Arial Black" pitchFamily="34" charset="0"/>
              </a:rPr>
              <a:t>Through e-mail attachments.</a:t>
            </a:r>
          </a:p>
          <a:p>
            <a:pPr indent="-457200" marL="576072">
              <a:buFont typeface="+mj-lt"/>
              <a:buAutoNum type="alphaLcPeriod"/>
            </a:pPr>
            <a:r>
              <a:rPr b="1" dirty="0" sz="2400" lang="en-US" smtClean="0">
                <a:solidFill>
                  <a:srgbClr val="341DBD"/>
                </a:solidFill>
                <a:latin typeface="Arial Black" pitchFamily="34" charset="0"/>
              </a:rPr>
              <a:t>Downloading and opening infected files from the internet.</a:t>
            </a:r>
          </a:p>
          <a:p>
            <a:pPr indent="-457200" marL="576072">
              <a:buFont typeface="+mj-lt"/>
              <a:buAutoNum type="alphaLcPeriod"/>
            </a:pPr>
            <a:r>
              <a:rPr b="1" dirty="0" sz="2400" lang="en-US" smtClean="0">
                <a:solidFill>
                  <a:srgbClr val="341DBD"/>
                </a:solidFill>
                <a:latin typeface="Arial Black" pitchFamily="34" charset="0"/>
              </a:rPr>
              <a:t>Freeware/shareware and bulletin board programs that have not been checked for viruses.</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4">
                                            <p:bg/>
                                          </p:spTgt>
                                        </p:tgtEl>
                                        <p:attrNameLst>
                                          <p:attrName>style.visibility</p:attrName>
                                        </p:attrNameLst>
                                      </p:cBhvr>
                                      <p:to>
                                        <p:strVal val="visible"/>
                                      </p:to>
                                    </p:set>
                                    <p:anim calcmode="lin" valueType="num">
                                      <p:cBhvr>
                                        <p:cTn dur="1000" fill="hold" id="7"/>
                                        <p:tgtEl>
                                          <p:spTgt spid="1048604">
                                            <p:bg/>
                                          </p:spTgt>
                                        </p:tgtEl>
                                        <p:attrNameLst>
                                          <p:attrName>ppt_w</p:attrName>
                                        </p:attrNameLst>
                                      </p:cBhvr>
                                      <p:tavLst>
                                        <p:tav tm="0">
                                          <p:val>
                                            <p:strVal val="#ppt_w*0.70"/>
                                          </p:val>
                                        </p:tav>
                                        <p:tav tm="100000">
                                          <p:val>
                                            <p:strVal val="#ppt_w"/>
                                          </p:val>
                                        </p:tav>
                                      </p:tavLst>
                                    </p:anim>
                                    <p:anim calcmode="lin" valueType="num">
                                      <p:cBhvr>
                                        <p:cTn dur="1000" fill="hold" id="8"/>
                                        <p:tgtEl>
                                          <p:spTgt spid="1048604">
                                            <p:bg/>
                                          </p:spTgt>
                                        </p:tgtEl>
                                        <p:attrNameLst>
                                          <p:attrName>ppt_h</p:attrName>
                                        </p:attrNameLst>
                                      </p:cBhvr>
                                      <p:tavLst>
                                        <p:tav tm="0">
                                          <p:val>
                                            <p:strVal val="#ppt_h"/>
                                          </p:val>
                                        </p:tav>
                                        <p:tav tm="100000">
                                          <p:val>
                                            <p:strVal val="#ppt_h"/>
                                          </p:val>
                                        </p:tav>
                                      </p:tavLst>
                                    </p:anim>
                                    <p:animEffect transition="in" filter="fade">
                                      <p:cBhvr>
                                        <p:cTn dur="1000" id="9"/>
                                        <p:tgtEl>
                                          <p:spTgt spid="1048604">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4">
                                            <p:txEl>
                                              <p:pRg st="0" end="0"/>
                                            </p:txEl>
                                          </p:spTgt>
                                        </p:tgtEl>
                                        <p:attrNameLst>
                                          <p:attrName>style.visibility</p:attrName>
                                        </p:attrNameLst>
                                      </p:cBhvr>
                                      <p:to>
                                        <p:strVal val="visible"/>
                                      </p:to>
                                    </p:set>
                                    <p:anim calcmode="lin" valueType="num">
                                      <p:cBhvr>
                                        <p:cTn dur="1000" fill="hold" id="14"/>
                                        <p:tgtEl>
                                          <p:spTgt spid="1048604">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4">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4">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4">
                                            <p:txEl>
                                              <p:pRg st="1" end="1"/>
                                            </p:txEl>
                                          </p:spTgt>
                                        </p:tgtEl>
                                        <p:attrNameLst>
                                          <p:attrName>style.visibility</p:attrName>
                                        </p:attrNameLst>
                                      </p:cBhvr>
                                      <p:to>
                                        <p:strVal val="visible"/>
                                      </p:to>
                                    </p:set>
                                    <p:anim calcmode="lin" valueType="num">
                                      <p:cBhvr>
                                        <p:cTn dur="1000" fill="hold" id="21"/>
                                        <p:tgtEl>
                                          <p:spTgt spid="1048604">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4">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4">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4">
                                            <p:txEl>
                                              <p:pRg st="2" end="2"/>
                                            </p:txEl>
                                          </p:spTgt>
                                        </p:tgtEl>
                                        <p:attrNameLst>
                                          <p:attrName>style.visibility</p:attrName>
                                        </p:attrNameLst>
                                      </p:cBhvr>
                                      <p:to>
                                        <p:strVal val="visible"/>
                                      </p:to>
                                    </p:set>
                                    <p:anim calcmode="lin" valueType="num">
                                      <p:cBhvr>
                                        <p:cTn dur="1000" fill="hold" id="28"/>
                                        <p:tgtEl>
                                          <p:spTgt spid="1048604">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4">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4">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4">
                                            <p:txEl>
                                              <p:pRg st="3" end="3"/>
                                            </p:txEl>
                                          </p:spTgt>
                                        </p:tgtEl>
                                        <p:attrNameLst>
                                          <p:attrName>style.visibility</p:attrName>
                                        </p:attrNameLst>
                                      </p:cBhvr>
                                      <p:to>
                                        <p:strVal val="visible"/>
                                      </p:to>
                                    </p:set>
                                    <p:anim calcmode="lin" valueType="num">
                                      <p:cBhvr>
                                        <p:cTn dur="1000" fill="hold" id="35"/>
                                        <p:tgtEl>
                                          <p:spTgt spid="1048604">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4">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4">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04">
                                            <p:txEl>
                                              <p:pRg st="4" end="4"/>
                                            </p:txEl>
                                          </p:spTgt>
                                        </p:tgtEl>
                                        <p:attrNameLst>
                                          <p:attrName>style.visibility</p:attrName>
                                        </p:attrNameLst>
                                      </p:cBhvr>
                                      <p:to>
                                        <p:strVal val="visible"/>
                                      </p:to>
                                    </p:set>
                                    <p:anim calcmode="lin" valueType="num">
                                      <p:cBhvr>
                                        <p:cTn dur="1000" fill="hold" id="42"/>
                                        <p:tgtEl>
                                          <p:spTgt spid="1048604">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04">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04">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04">
                                            <p:txEl>
                                              <p:pRg st="5" end="5"/>
                                            </p:txEl>
                                          </p:spTgt>
                                        </p:tgtEl>
                                        <p:attrNameLst>
                                          <p:attrName>style.visibility</p:attrName>
                                        </p:attrNameLst>
                                      </p:cBhvr>
                                      <p:to>
                                        <p:strVal val="visible"/>
                                      </p:to>
                                    </p:set>
                                    <p:anim calcmode="lin" valueType="num">
                                      <p:cBhvr>
                                        <p:cTn dur="1000" fill="hold" id="49"/>
                                        <p:tgtEl>
                                          <p:spTgt spid="1048604">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604">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604">
                                            <p:txEl>
                                              <p:pRg st="5" end="5"/>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604">
                                            <p:txEl>
                                              <p:pRg st="6" end="6"/>
                                            </p:txEl>
                                          </p:spTgt>
                                        </p:tgtEl>
                                        <p:attrNameLst>
                                          <p:attrName>style.visibility</p:attrName>
                                        </p:attrNameLst>
                                      </p:cBhvr>
                                      <p:to>
                                        <p:strVal val="visible"/>
                                      </p:to>
                                    </p:set>
                                    <p:anim calcmode="lin" valueType="num">
                                      <p:cBhvr>
                                        <p:cTn dur="1000" fill="hold" id="56"/>
                                        <p:tgtEl>
                                          <p:spTgt spid="1048604">
                                            <p:txEl>
                                              <p:pRg st="6" end="6"/>
                                            </p:txEl>
                                          </p:spTgt>
                                        </p:tgtEl>
                                        <p:attrNameLst>
                                          <p:attrName>ppt_w</p:attrName>
                                        </p:attrNameLst>
                                      </p:cBhvr>
                                      <p:tavLst>
                                        <p:tav tm="0">
                                          <p:val>
                                            <p:strVal val="#ppt_w*0.70"/>
                                          </p:val>
                                        </p:tav>
                                        <p:tav tm="100000">
                                          <p:val>
                                            <p:strVal val="#ppt_w"/>
                                          </p:val>
                                        </p:tav>
                                      </p:tavLst>
                                    </p:anim>
                                    <p:anim calcmode="lin" valueType="num">
                                      <p:cBhvr>
                                        <p:cTn dur="1000" fill="hold" id="57"/>
                                        <p:tgtEl>
                                          <p:spTgt spid="1048604">
                                            <p:txEl>
                                              <p:pRg st="6" end="6"/>
                                            </p:txEl>
                                          </p:spTgt>
                                        </p:tgtEl>
                                        <p:attrNameLst>
                                          <p:attrName>ppt_h</p:attrName>
                                        </p:attrNameLst>
                                      </p:cBhvr>
                                      <p:tavLst>
                                        <p:tav tm="0">
                                          <p:val>
                                            <p:strVal val="#ppt_h"/>
                                          </p:val>
                                        </p:tav>
                                        <p:tav tm="100000">
                                          <p:val>
                                            <p:strVal val="#ppt_h"/>
                                          </p:val>
                                        </p:tav>
                                      </p:tavLst>
                                    </p:anim>
                                    <p:animEffect transition="in" filter="fade">
                                      <p:cBhvr>
                                        <p:cTn dur="1000" id="58"/>
                                        <p:tgtEl>
                                          <p:spTgt spid="1048604">
                                            <p:txEl>
                                              <p:pRg st="6" end="6"/>
                                            </p:txEl>
                                          </p:spTgt>
                                        </p:tgtEl>
                                      </p:cBhvr>
                                    </p:animEffect>
                                  </p:childTnLst>
                                </p:cTn>
                              </p:par>
                            </p:childTnLst>
                          </p:cTn>
                        </p:par>
                      </p:childTnLst>
                    </p:cTn>
                  </p:par>
                  <p:par>
                    <p:cTn fill="hold" id="59">
                      <p:stCondLst>
                        <p:cond delay="indefinite"/>
                      </p:stCondLst>
                      <p:childTnLst>
                        <p:par>
                          <p:cTn fill="hold" id="60">
                            <p:stCondLst>
                              <p:cond delay="0"/>
                            </p:stCondLst>
                            <p:childTnLst>
                              <p:par>
                                <p:cTn fill="hold" grpId="0" id="61" nodeType="clickEffect" presetClass="entr" presetID="55" presetSubtype="0">
                                  <p:stCondLst>
                                    <p:cond delay="0"/>
                                  </p:stCondLst>
                                  <p:childTnLst>
                                    <p:set>
                                      <p:cBhvr>
                                        <p:cTn dur="1" fill="hold" id="62">
                                          <p:stCondLst>
                                            <p:cond delay="0"/>
                                          </p:stCondLst>
                                        </p:cTn>
                                        <p:tgtEl>
                                          <p:spTgt spid="1048604">
                                            <p:txEl>
                                              <p:pRg st="7" end="7"/>
                                            </p:txEl>
                                          </p:spTgt>
                                        </p:tgtEl>
                                        <p:attrNameLst>
                                          <p:attrName>style.visibility</p:attrName>
                                        </p:attrNameLst>
                                      </p:cBhvr>
                                      <p:to>
                                        <p:strVal val="visible"/>
                                      </p:to>
                                    </p:set>
                                    <p:anim calcmode="lin" valueType="num">
                                      <p:cBhvr>
                                        <p:cTn dur="1000" fill="hold" id="63"/>
                                        <p:tgtEl>
                                          <p:spTgt spid="1048604">
                                            <p:txEl>
                                              <p:pRg st="7" end="7"/>
                                            </p:txEl>
                                          </p:spTgt>
                                        </p:tgtEl>
                                        <p:attrNameLst>
                                          <p:attrName>ppt_w</p:attrName>
                                        </p:attrNameLst>
                                      </p:cBhvr>
                                      <p:tavLst>
                                        <p:tav tm="0">
                                          <p:val>
                                            <p:strVal val="#ppt_w*0.70"/>
                                          </p:val>
                                        </p:tav>
                                        <p:tav tm="100000">
                                          <p:val>
                                            <p:strVal val="#ppt_w"/>
                                          </p:val>
                                        </p:tav>
                                      </p:tavLst>
                                    </p:anim>
                                    <p:anim calcmode="lin" valueType="num">
                                      <p:cBhvr>
                                        <p:cTn dur="1000" fill="hold" id="64"/>
                                        <p:tgtEl>
                                          <p:spTgt spid="1048604">
                                            <p:txEl>
                                              <p:pRg st="7" end="7"/>
                                            </p:txEl>
                                          </p:spTgt>
                                        </p:tgtEl>
                                        <p:attrNameLst>
                                          <p:attrName>ppt_h</p:attrName>
                                        </p:attrNameLst>
                                      </p:cBhvr>
                                      <p:tavLst>
                                        <p:tav tm="0">
                                          <p:val>
                                            <p:strVal val="#ppt_h"/>
                                          </p:val>
                                        </p:tav>
                                        <p:tav tm="100000">
                                          <p:val>
                                            <p:strVal val="#ppt_h"/>
                                          </p:val>
                                        </p:tav>
                                      </p:tavLst>
                                    </p:anim>
                                    <p:animEffect transition="in" filter="fade">
                                      <p:cBhvr>
                                        <p:cTn dur="1000" id="65"/>
                                        <p:tgtEl>
                                          <p:spTgt spid="104860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4"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45" name=""/>
        <p:cNvGrpSpPr/>
        <p:nvPr/>
      </p:nvGrpSpPr>
      <p:grpSpPr>
        <a:xfrm>
          <a:off x="0" y="0"/>
          <a:ext cx="0" cy="0"/>
          <a:chOff x="0" y="0"/>
          <a:chExt cx="0" cy="0"/>
        </a:xfrm>
      </p:grpSpPr>
      <p:sp>
        <p:nvSpPr>
          <p:cNvPr id="1048605" name="Content Placeholder 2"/>
          <p:cNvSpPr>
            <a:spLocks noGrp="1"/>
          </p:cNvSpPr>
          <p:nvPr>
            <p:ph idx="1"/>
          </p:nvPr>
        </p:nvSpPr>
        <p:spPr>
          <a:xfrm>
            <a:off x="228600" y="228600"/>
            <a:ext cx="8763000" cy="6400800"/>
          </a:xfrm>
          <a:solidFill>
            <a:srgbClr val="FFEBF4"/>
          </a:solidFill>
        </p:spPr>
        <p:txBody>
          <a:bodyPr>
            <a:normAutofit/>
          </a:bodyPr>
          <a:p>
            <a:pPr indent="-457200" marL="576072">
              <a:buNone/>
            </a:pPr>
            <a:r>
              <a:rPr b="1" dirty="0" sz="2400" lang="en-US" u="sng" smtClean="0">
                <a:solidFill>
                  <a:srgbClr val="C00000"/>
                </a:solidFill>
                <a:latin typeface="Arial Black" pitchFamily="34" charset="0"/>
              </a:rPr>
              <a:t>Symptoms of a Computer with Viruses</a:t>
            </a:r>
          </a:p>
          <a:p>
            <a:pPr indent="-457200" marL="576072">
              <a:buNone/>
            </a:pPr>
            <a:r>
              <a:rPr b="1" dirty="0" sz="2400" lang="en-US" smtClean="0">
                <a:latin typeface="Arial Black" pitchFamily="34" charset="0"/>
              </a:rPr>
              <a:t>An infected computer is likely to exhibit the following symptoms:</a:t>
            </a:r>
          </a:p>
          <a:p>
            <a:pPr indent="-457200" marL="576072"/>
            <a:r>
              <a:rPr b="1" dirty="0" sz="2400" lang="en-US" smtClean="0">
                <a:solidFill>
                  <a:srgbClr val="2A11E5"/>
                </a:solidFill>
                <a:latin typeface="Arial Black" pitchFamily="34" charset="0"/>
              </a:rPr>
              <a:t>Unfamiliar graphics appearing on the computer files.</a:t>
            </a:r>
          </a:p>
          <a:p>
            <a:pPr indent="-457200" marL="576072"/>
            <a:r>
              <a:rPr b="1" dirty="0" sz="2400" lang="en-US" smtClean="0">
                <a:solidFill>
                  <a:srgbClr val="2A11E5"/>
                </a:solidFill>
                <a:latin typeface="Arial Black" pitchFamily="34" charset="0"/>
              </a:rPr>
              <a:t>Unusual error messages frequently being displayed on the screen.</a:t>
            </a:r>
          </a:p>
          <a:p>
            <a:pPr indent="-457200" marL="576072"/>
            <a:r>
              <a:rPr b="1" dirty="0" sz="2400" lang="en-US" smtClean="0">
                <a:solidFill>
                  <a:srgbClr val="2A11E5"/>
                </a:solidFill>
                <a:latin typeface="Arial Black" pitchFamily="34" charset="0"/>
              </a:rPr>
              <a:t>Computer programs taking too long to load or close.</a:t>
            </a:r>
          </a:p>
          <a:p>
            <a:pPr indent="-457200" marL="576072"/>
            <a:r>
              <a:rPr b="1" dirty="0" sz="2400" lang="en-US" smtClean="0">
                <a:solidFill>
                  <a:srgbClr val="2A11E5"/>
                </a:solidFill>
                <a:latin typeface="Arial Black" pitchFamily="34" charset="0"/>
              </a:rPr>
              <a:t>Available RAM capacity reduces in size abnormally.</a:t>
            </a:r>
          </a:p>
          <a:p>
            <a:pPr indent="-457200" marL="576072"/>
            <a:r>
              <a:rPr b="1" dirty="0" sz="2400" lang="en-US" smtClean="0">
                <a:solidFill>
                  <a:srgbClr val="2A11E5"/>
                </a:solidFill>
                <a:latin typeface="Arial Black" pitchFamily="34" charset="0"/>
              </a:rPr>
              <a:t>Abnormal shutting down or restarting without being commanded.</a:t>
            </a:r>
          </a:p>
          <a:p>
            <a:pPr indent="-457200" marL="576072"/>
            <a:r>
              <a:rPr b="1" dirty="0" sz="2400" lang="en-US" smtClean="0">
                <a:solidFill>
                  <a:srgbClr val="2A11E5"/>
                </a:solidFill>
                <a:latin typeface="Arial Black" pitchFamily="34" charset="0"/>
              </a:rPr>
              <a:t>Missing files or folders.</a:t>
            </a:r>
          </a:p>
          <a:p>
            <a:pPr indent="-457200" marL="576072"/>
            <a:r>
              <a:rPr b="1" dirty="0" sz="2400" lang="en-US" smtClean="0">
                <a:solidFill>
                  <a:srgbClr val="2A11E5"/>
                </a:solidFill>
                <a:latin typeface="Arial Black" pitchFamily="34" charset="0"/>
              </a:rPr>
              <a:t>Incorrect document contents.</a:t>
            </a:r>
          </a:p>
          <a:p>
            <a:pPr indent="-457200" marL="576072"/>
            <a:r>
              <a:rPr b="1" dirty="0" sz="2400" lang="en-US" smtClean="0">
                <a:solidFill>
                  <a:srgbClr val="2A11E5"/>
                </a:solidFill>
                <a:latin typeface="Arial Black" pitchFamily="34" charset="0"/>
              </a:rPr>
              <a:t>Slow-down of the general computer system.</a:t>
            </a:r>
          </a:p>
          <a:p>
            <a:pPr indent="-457200" marL="576072"/>
            <a:r>
              <a:rPr b="1" dirty="0" sz="2400" lang="en-US" smtClean="0">
                <a:solidFill>
                  <a:srgbClr val="2A11E5"/>
                </a:solidFill>
                <a:latin typeface="Arial Black" pitchFamily="34" charset="0"/>
              </a:rPr>
              <a:t>Programs replicate/multiply themselves on the screen.</a:t>
            </a:r>
          </a:p>
          <a:p>
            <a:pPr indent="-457200" marL="576072"/>
            <a:r>
              <a:rPr b="1" dirty="0" sz="2400" lang="en-US" smtClean="0">
                <a:solidFill>
                  <a:srgbClr val="2A11E5"/>
                </a:solidFill>
                <a:latin typeface="Arial Black" pitchFamily="34" charset="0"/>
              </a:rPr>
              <a:t>Making services to a computer user unavailable e.g. disabling the keyboard, mouse or printer.</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5">
                                            <p:bg/>
                                          </p:spTgt>
                                        </p:tgtEl>
                                        <p:attrNameLst>
                                          <p:attrName>style.visibility</p:attrName>
                                        </p:attrNameLst>
                                      </p:cBhvr>
                                      <p:to>
                                        <p:strVal val="visible"/>
                                      </p:to>
                                    </p:set>
                                    <p:anim calcmode="lin" valueType="num">
                                      <p:cBhvr>
                                        <p:cTn dur="1000" fill="hold" id="7"/>
                                        <p:tgtEl>
                                          <p:spTgt spid="1048605">
                                            <p:bg/>
                                          </p:spTgt>
                                        </p:tgtEl>
                                        <p:attrNameLst>
                                          <p:attrName>ppt_w</p:attrName>
                                        </p:attrNameLst>
                                      </p:cBhvr>
                                      <p:tavLst>
                                        <p:tav tm="0">
                                          <p:val>
                                            <p:strVal val="#ppt_w*0.70"/>
                                          </p:val>
                                        </p:tav>
                                        <p:tav tm="100000">
                                          <p:val>
                                            <p:strVal val="#ppt_w"/>
                                          </p:val>
                                        </p:tav>
                                      </p:tavLst>
                                    </p:anim>
                                    <p:anim calcmode="lin" valueType="num">
                                      <p:cBhvr>
                                        <p:cTn dur="1000" fill="hold" id="8"/>
                                        <p:tgtEl>
                                          <p:spTgt spid="1048605">
                                            <p:bg/>
                                          </p:spTgt>
                                        </p:tgtEl>
                                        <p:attrNameLst>
                                          <p:attrName>ppt_h</p:attrName>
                                        </p:attrNameLst>
                                      </p:cBhvr>
                                      <p:tavLst>
                                        <p:tav tm="0">
                                          <p:val>
                                            <p:strVal val="#ppt_h"/>
                                          </p:val>
                                        </p:tav>
                                        <p:tav tm="100000">
                                          <p:val>
                                            <p:strVal val="#ppt_h"/>
                                          </p:val>
                                        </p:tav>
                                      </p:tavLst>
                                    </p:anim>
                                    <p:animEffect transition="in" filter="fade">
                                      <p:cBhvr>
                                        <p:cTn dur="1000" id="9"/>
                                        <p:tgtEl>
                                          <p:spTgt spid="1048605">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5">
                                            <p:txEl>
                                              <p:pRg st="0" end="0"/>
                                            </p:txEl>
                                          </p:spTgt>
                                        </p:tgtEl>
                                        <p:attrNameLst>
                                          <p:attrName>style.visibility</p:attrName>
                                        </p:attrNameLst>
                                      </p:cBhvr>
                                      <p:to>
                                        <p:strVal val="visible"/>
                                      </p:to>
                                    </p:set>
                                    <p:anim calcmode="lin" valueType="num">
                                      <p:cBhvr>
                                        <p:cTn dur="1000" fill="hold" id="14"/>
                                        <p:tgtEl>
                                          <p:spTgt spid="1048605">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5">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5">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5">
                                            <p:txEl>
                                              <p:pRg st="1" end="1"/>
                                            </p:txEl>
                                          </p:spTgt>
                                        </p:tgtEl>
                                        <p:attrNameLst>
                                          <p:attrName>style.visibility</p:attrName>
                                        </p:attrNameLst>
                                      </p:cBhvr>
                                      <p:to>
                                        <p:strVal val="visible"/>
                                      </p:to>
                                    </p:set>
                                    <p:anim calcmode="lin" valueType="num">
                                      <p:cBhvr>
                                        <p:cTn dur="1000" fill="hold" id="21"/>
                                        <p:tgtEl>
                                          <p:spTgt spid="1048605">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5">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5">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5">
                                            <p:txEl>
                                              <p:pRg st="2" end="2"/>
                                            </p:txEl>
                                          </p:spTgt>
                                        </p:tgtEl>
                                        <p:attrNameLst>
                                          <p:attrName>style.visibility</p:attrName>
                                        </p:attrNameLst>
                                      </p:cBhvr>
                                      <p:to>
                                        <p:strVal val="visible"/>
                                      </p:to>
                                    </p:set>
                                    <p:anim calcmode="lin" valueType="num">
                                      <p:cBhvr>
                                        <p:cTn dur="1000" fill="hold" id="28"/>
                                        <p:tgtEl>
                                          <p:spTgt spid="1048605">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5">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5">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5">
                                            <p:txEl>
                                              <p:pRg st="3" end="3"/>
                                            </p:txEl>
                                          </p:spTgt>
                                        </p:tgtEl>
                                        <p:attrNameLst>
                                          <p:attrName>style.visibility</p:attrName>
                                        </p:attrNameLst>
                                      </p:cBhvr>
                                      <p:to>
                                        <p:strVal val="visible"/>
                                      </p:to>
                                    </p:set>
                                    <p:anim calcmode="lin" valueType="num">
                                      <p:cBhvr>
                                        <p:cTn dur="1000" fill="hold" id="35"/>
                                        <p:tgtEl>
                                          <p:spTgt spid="1048605">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5">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5">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05">
                                            <p:txEl>
                                              <p:pRg st="4" end="4"/>
                                            </p:txEl>
                                          </p:spTgt>
                                        </p:tgtEl>
                                        <p:attrNameLst>
                                          <p:attrName>style.visibility</p:attrName>
                                        </p:attrNameLst>
                                      </p:cBhvr>
                                      <p:to>
                                        <p:strVal val="visible"/>
                                      </p:to>
                                    </p:set>
                                    <p:anim calcmode="lin" valueType="num">
                                      <p:cBhvr>
                                        <p:cTn dur="1000" fill="hold" id="42"/>
                                        <p:tgtEl>
                                          <p:spTgt spid="1048605">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05">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05">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05">
                                            <p:txEl>
                                              <p:pRg st="5" end="5"/>
                                            </p:txEl>
                                          </p:spTgt>
                                        </p:tgtEl>
                                        <p:attrNameLst>
                                          <p:attrName>style.visibility</p:attrName>
                                        </p:attrNameLst>
                                      </p:cBhvr>
                                      <p:to>
                                        <p:strVal val="visible"/>
                                      </p:to>
                                    </p:set>
                                    <p:anim calcmode="lin" valueType="num">
                                      <p:cBhvr>
                                        <p:cTn dur="1000" fill="hold" id="49"/>
                                        <p:tgtEl>
                                          <p:spTgt spid="1048605">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605">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605">
                                            <p:txEl>
                                              <p:pRg st="5" end="5"/>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605">
                                            <p:txEl>
                                              <p:pRg st="6" end="6"/>
                                            </p:txEl>
                                          </p:spTgt>
                                        </p:tgtEl>
                                        <p:attrNameLst>
                                          <p:attrName>style.visibility</p:attrName>
                                        </p:attrNameLst>
                                      </p:cBhvr>
                                      <p:to>
                                        <p:strVal val="visible"/>
                                      </p:to>
                                    </p:set>
                                    <p:anim calcmode="lin" valueType="num">
                                      <p:cBhvr>
                                        <p:cTn dur="1000" fill="hold" id="56"/>
                                        <p:tgtEl>
                                          <p:spTgt spid="1048605">
                                            <p:txEl>
                                              <p:pRg st="6" end="6"/>
                                            </p:txEl>
                                          </p:spTgt>
                                        </p:tgtEl>
                                        <p:attrNameLst>
                                          <p:attrName>ppt_w</p:attrName>
                                        </p:attrNameLst>
                                      </p:cBhvr>
                                      <p:tavLst>
                                        <p:tav tm="0">
                                          <p:val>
                                            <p:strVal val="#ppt_w*0.70"/>
                                          </p:val>
                                        </p:tav>
                                        <p:tav tm="100000">
                                          <p:val>
                                            <p:strVal val="#ppt_w"/>
                                          </p:val>
                                        </p:tav>
                                      </p:tavLst>
                                    </p:anim>
                                    <p:anim calcmode="lin" valueType="num">
                                      <p:cBhvr>
                                        <p:cTn dur="1000" fill="hold" id="57"/>
                                        <p:tgtEl>
                                          <p:spTgt spid="1048605">
                                            <p:txEl>
                                              <p:pRg st="6" end="6"/>
                                            </p:txEl>
                                          </p:spTgt>
                                        </p:tgtEl>
                                        <p:attrNameLst>
                                          <p:attrName>ppt_h</p:attrName>
                                        </p:attrNameLst>
                                      </p:cBhvr>
                                      <p:tavLst>
                                        <p:tav tm="0">
                                          <p:val>
                                            <p:strVal val="#ppt_h"/>
                                          </p:val>
                                        </p:tav>
                                        <p:tav tm="100000">
                                          <p:val>
                                            <p:strVal val="#ppt_h"/>
                                          </p:val>
                                        </p:tav>
                                      </p:tavLst>
                                    </p:anim>
                                    <p:animEffect transition="in" filter="fade">
                                      <p:cBhvr>
                                        <p:cTn dur="1000" id="58"/>
                                        <p:tgtEl>
                                          <p:spTgt spid="1048605">
                                            <p:txEl>
                                              <p:pRg st="6" end="6"/>
                                            </p:txEl>
                                          </p:spTgt>
                                        </p:tgtEl>
                                      </p:cBhvr>
                                    </p:animEffect>
                                  </p:childTnLst>
                                </p:cTn>
                              </p:par>
                            </p:childTnLst>
                          </p:cTn>
                        </p:par>
                      </p:childTnLst>
                    </p:cTn>
                  </p:par>
                  <p:par>
                    <p:cTn fill="hold" id="59">
                      <p:stCondLst>
                        <p:cond delay="indefinite"/>
                      </p:stCondLst>
                      <p:childTnLst>
                        <p:par>
                          <p:cTn fill="hold" id="60">
                            <p:stCondLst>
                              <p:cond delay="0"/>
                            </p:stCondLst>
                            <p:childTnLst>
                              <p:par>
                                <p:cTn fill="hold" grpId="0" id="61" nodeType="clickEffect" presetClass="entr" presetID="55" presetSubtype="0">
                                  <p:stCondLst>
                                    <p:cond delay="0"/>
                                  </p:stCondLst>
                                  <p:childTnLst>
                                    <p:set>
                                      <p:cBhvr>
                                        <p:cTn dur="1" fill="hold" id="62">
                                          <p:stCondLst>
                                            <p:cond delay="0"/>
                                          </p:stCondLst>
                                        </p:cTn>
                                        <p:tgtEl>
                                          <p:spTgt spid="1048605">
                                            <p:txEl>
                                              <p:pRg st="7" end="7"/>
                                            </p:txEl>
                                          </p:spTgt>
                                        </p:tgtEl>
                                        <p:attrNameLst>
                                          <p:attrName>style.visibility</p:attrName>
                                        </p:attrNameLst>
                                      </p:cBhvr>
                                      <p:to>
                                        <p:strVal val="visible"/>
                                      </p:to>
                                    </p:set>
                                    <p:anim calcmode="lin" valueType="num">
                                      <p:cBhvr>
                                        <p:cTn dur="1000" fill="hold" id="63"/>
                                        <p:tgtEl>
                                          <p:spTgt spid="1048605">
                                            <p:txEl>
                                              <p:pRg st="7" end="7"/>
                                            </p:txEl>
                                          </p:spTgt>
                                        </p:tgtEl>
                                        <p:attrNameLst>
                                          <p:attrName>ppt_w</p:attrName>
                                        </p:attrNameLst>
                                      </p:cBhvr>
                                      <p:tavLst>
                                        <p:tav tm="0">
                                          <p:val>
                                            <p:strVal val="#ppt_w*0.70"/>
                                          </p:val>
                                        </p:tav>
                                        <p:tav tm="100000">
                                          <p:val>
                                            <p:strVal val="#ppt_w"/>
                                          </p:val>
                                        </p:tav>
                                      </p:tavLst>
                                    </p:anim>
                                    <p:anim calcmode="lin" valueType="num">
                                      <p:cBhvr>
                                        <p:cTn dur="1000" fill="hold" id="64"/>
                                        <p:tgtEl>
                                          <p:spTgt spid="1048605">
                                            <p:txEl>
                                              <p:pRg st="7" end="7"/>
                                            </p:txEl>
                                          </p:spTgt>
                                        </p:tgtEl>
                                        <p:attrNameLst>
                                          <p:attrName>ppt_h</p:attrName>
                                        </p:attrNameLst>
                                      </p:cBhvr>
                                      <p:tavLst>
                                        <p:tav tm="0">
                                          <p:val>
                                            <p:strVal val="#ppt_h"/>
                                          </p:val>
                                        </p:tav>
                                        <p:tav tm="100000">
                                          <p:val>
                                            <p:strVal val="#ppt_h"/>
                                          </p:val>
                                        </p:tav>
                                      </p:tavLst>
                                    </p:anim>
                                    <p:animEffect transition="in" filter="fade">
                                      <p:cBhvr>
                                        <p:cTn dur="1000" id="65"/>
                                        <p:tgtEl>
                                          <p:spTgt spid="1048605">
                                            <p:txEl>
                                              <p:pRg st="7" end="7"/>
                                            </p:txEl>
                                          </p:spTgt>
                                        </p:tgtEl>
                                      </p:cBhvr>
                                    </p:animEffect>
                                  </p:childTnLst>
                                </p:cTn>
                              </p:par>
                            </p:childTnLst>
                          </p:cTn>
                        </p:par>
                      </p:childTnLst>
                    </p:cTn>
                  </p:par>
                  <p:par>
                    <p:cTn fill="hold" id="66">
                      <p:stCondLst>
                        <p:cond delay="indefinite"/>
                      </p:stCondLst>
                      <p:childTnLst>
                        <p:par>
                          <p:cTn fill="hold" id="67">
                            <p:stCondLst>
                              <p:cond delay="0"/>
                            </p:stCondLst>
                            <p:childTnLst>
                              <p:par>
                                <p:cTn fill="hold" grpId="0" id="68" nodeType="clickEffect" presetClass="entr" presetID="55" presetSubtype="0">
                                  <p:stCondLst>
                                    <p:cond delay="0"/>
                                  </p:stCondLst>
                                  <p:childTnLst>
                                    <p:set>
                                      <p:cBhvr>
                                        <p:cTn dur="1" fill="hold" id="69">
                                          <p:stCondLst>
                                            <p:cond delay="0"/>
                                          </p:stCondLst>
                                        </p:cTn>
                                        <p:tgtEl>
                                          <p:spTgt spid="1048605">
                                            <p:txEl>
                                              <p:pRg st="8" end="8"/>
                                            </p:txEl>
                                          </p:spTgt>
                                        </p:tgtEl>
                                        <p:attrNameLst>
                                          <p:attrName>style.visibility</p:attrName>
                                        </p:attrNameLst>
                                      </p:cBhvr>
                                      <p:to>
                                        <p:strVal val="visible"/>
                                      </p:to>
                                    </p:set>
                                    <p:anim calcmode="lin" valueType="num">
                                      <p:cBhvr>
                                        <p:cTn dur="1000" fill="hold" id="70"/>
                                        <p:tgtEl>
                                          <p:spTgt spid="1048605">
                                            <p:txEl>
                                              <p:pRg st="8" end="8"/>
                                            </p:txEl>
                                          </p:spTgt>
                                        </p:tgtEl>
                                        <p:attrNameLst>
                                          <p:attrName>ppt_w</p:attrName>
                                        </p:attrNameLst>
                                      </p:cBhvr>
                                      <p:tavLst>
                                        <p:tav tm="0">
                                          <p:val>
                                            <p:strVal val="#ppt_w*0.70"/>
                                          </p:val>
                                        </p:tav>
                                        <p:tav tm="100000">
                                          <p:val>
                                            <p:strVal val="#ppt_w"/>
                                          </p:val>
                                        </p:tav>
                                      </p:tavLst>
                                    </p:anim>
                                    <p:anim calcmode="lin" valueType="num">
                                      <p:cBhvr>
                                        <p:cTn dur="1000" fill="hold" id="71"/>
                                        <p:tgtEl>
                                          <p:spTgt spid="1048605">
                                            <p:txEl>
                                              <p:pRg st="8" end="8"/>
                                            </p:txEl>
                                          </p:spTgt>
                                        </p:tgtEl>
                                        <p:attrNameLst>
                                          <p:attrName>ppt_h</p:attrName>
                                        </p:attrNameLst>
                                      </p:cBhvr>
                                      <p:tavLst>
                                        <p:tav tm="0">
                                          <p:val>
                                            <p:strVal val="#ppt_h"/>
                                          </p:val>
                                        </p:tav>
                                        <p:tav tm="100000">
                                          <p:val>
                                            <p:strVal val="#ppt_h"/>
                                          </p:val>
                                        </p:tav>
                                      </p:tavLst>
                                    </p:anim>
                                    <p:animEffect transition="in" filter="fade">
                                      <p:cBhvr>
                                        <p:cTn dur="1000" id="72"/>
                                        <p:tgtEl>
                                          <p:spTgt spid="1048605">
                                            <p:txEl>
                                              <p:pRg st="8" end="8"/>
                                            </p:txEl>
                                          </p:spTgt>
                                        </p:tgtEl>
                                      </p:cBhvr>
                                    </p:animEffect>
                                  </p:childTnLst>
                                </p:cTn>
                              </p:par>
                            </p:childTnLst>
                          </p:cTn>
                        </p:par>
                      </p:childTnLst>
                    </p:cTn>
                  </p:par>
                  <p:par>
                    <p:cTn fill="hold" id="73">
                      <p:stCondLst>
                        <p:cond delay="indefinite"/>
                      </p:stCondLst>
                      <p:childTnLst>
                        <p:par>
                          <p:cTn fill="hold" id="74">
                            <p:stCondLst>
                              <p:cond delay="0"/>
                            </p:stCondLst>
                            <p:childTnLst>
                              <p:par>
                                <p:cTn fill="hold" grpId="0" id="75" nodeType="clickEffect" presetClass="entr" presetID="55" presetSubtype="0">
                                  <p:stCondLst>
                                    <p:cond delay="0"/>
                                  </p:stCondLst>
                                  <p:childTnLst>
                                    <p:set>
                                      <p:cBhvr>
                                        <p:cTn dur="1" fill="hold" id="76">
                                          <p:stCondLst>
                                            <p:cond delay="0"/>
                                          </p:stCondLst>
                                        </p:cTn>
                                        <p:tgtEl>
                                          <p:spTgt spid="1048605">
                                            <p:txEl>
                                              <p:pRg st="9" end="9"/>
                                            </p:txEl>
                                          </p:spTgt>
                                        </p:tgtEl>
                                        <p:attrNameLst>
                                          <p:attrName>style.visibility</p:attrName>
                                        </p:attrNameLst>
                                      </p:cBhvr>
                                      <p:to>
                                        <p:strVal val="visible"/>
                                      </p:to>
                                    </p:set>
                                    <p:anim calcmode="lin" valueType="num">
                                      <p:cBhvr>
                                        <p:cTn dur="1000" fill="hold" id="77"/>
                                        <p:tgtEl>
                                          <p:spTgt spid="1048605">
                                            <p:txEl>
                                              <p:pRg st="9" end="9"/>
                                            </p:txEl>
                                          </p:spTgt>
                                        </p:tgtEl>
                                        <p:attrNameLst>
                                          <p:attrName>ppt_w</p:attrName>
                                        </p:attrNameLst>
                                      </p:cBhvr>
                                      <p:tavLst>
                                        <p:tav tm="0">
                                          <p:val>
                                            <p:strVal val="#ppt_w*0.70"/>
                                          </p:val>
                                        </p:tav>
                                        <p:tav tm="100000">
                                          <p:val>
                                            <p:strVal val="#ppt_w"/>
                                          </p:val>
                                        </p:tav>
                                      </p:tavLst>
                                    </p:anim>
                                    <p:anim calcmode="lin" valueType="num">
                                      <p:cBhvr>
                                        <p:cTn dur="1000" fill="hold" id="78"/>
                                        <p:tgtEl>
                                          <p:spTgt spid="1048605">
                                            <p:txEl>
                                              <p:pRg st="9" end="9"/>
                                            </p:txEl>
                                          </p:spTgt>
                                        </p:tgtEl>
                                        <p:attrNameLst>
                                          <p:attrName>ppt_h</p:attrName>
                                        </p:attrNameLst>
                                      </p:cBhvr>
                                      <p:tavLst>
                                        <p:tav tm="0">
                                          <p:val>
                                            <p:strVal val="#ppt_h"/>
                                          </p:val>
                                        </p:tav>
                                        <p:tav tm="100000">
                                          <p:val>
                                            <p:strVal val="#ppt_h"/>
                                          </p:val>
                                        </p:tav>
                                      </p:tavLst>
                                    </p:anim>
                                    <p:animEffect transition="in" filter="fade">
                                      <p:cBhvr>
                                        <p:cTn dur="1000" id="79"/>
                                        <p:tgtEl>
                                          <p:spTgt spid="1048605">
                                            <p:txEl>
                                              <p:pRg st="9" end="9"/>
                                            </p:txEl>
                                          </p:spTgt>
                                        </p:tgtEl>
                                      </p:cBhvr>
                                    </p:animEffect>
                                  </p:childTnLst>
                                </p:cTn>
                              </p:par>
                            </p:childTnLst>
                          </p:cTn>
                        </p:par>
                      </p:childTnLst>
                    </p:cTn>
                  </p:par>
                  <p:par>
                    <p:cTn fill="hold" id="80">
                      <p:stCondLst>
                        <p:cond delay="indefinite"/>
                      </p:stCondLst>
                      <p:childTnLst>
                        <p:par>
                          <p:cTn fill="hold" id="81">
                            <p:stCondLst>
                              <p:cond delay="0"/>
                            </p:stCondLst>
                            <p:childTnLst>
                              <p:par>
                                <p:cTn fill="hold" grpId="0" id="82" nodeType="clickEffect" presetClass="entr" presetID="55" presetSubtype="0">
                                  <p:stCondLst>
                                    <p:cond delay="0"/>
                                  </p:stCondLst>
                                  <p:childTnLst>
                                    <p:set>
                                      <p:cBhvr>
                                        <p:cTn dur="1" fill="hold" id="83">
                                          <p:stCondLst>
                                            <p:cond delay="0"/>
                                          </p:stCondLst>
                                        </p:cTn>
                                        <p:tgtEl>
                                          <p:spTgt spid="1048605">
                                            <p:txEl>
                                              <p:pRg st="10" end="10"/>
                                            </p:txEl>
                                          </p:spTgt>
                                        </p:tgtEl>
                                        <p:attrNameLst>
                                          <p:attrName>style.visibility</p:attrName>
                                        </p:attrNameLst>
                                      </p:cBhvr>
                                      <p:to>
                                        <p:strVal val="visible"/>
                                      </p:to>
                                    </p:set>
                                    <p:anim calcmode="lin" valueType="num">
                                      <p:cBhvr>
                                        <p:cTn dur="1000" fill="hold" id="84"/>
                                        <p:tgtEl>
                                          <p:spTgt spid="1048605">
                                            <p:txEl>
                                              <p:pRg st="10" end="10"/>
                                            </p:txEl>
                                          </p:spTgt>
                                        </p:tgtEl>
                                        <p:attrNameLst>
                                          <p:attrName>ppt_w</p:attrName>
                                        </p:attrNameLst>
                                      </p:cBhvr>
                                      <p:tavLst>
                                        <p:tav tm="0">
                                          <p:val>
                                            <p:strVal val="#ppt_w*0.70"/>
                                          </p:val>
                                        </p:tav>
                                        <p:tav tm="100000">
                                          <p:val>
                                            <p:strVal val="#ppt_w"/>
                                          </p:val>
                                        </p:tav>
                                      </p:tavLst>
                                    </p:anim>
                                    <p:anim calcmode="lin" valueType="num">
                                      <p:cBhvr>
                                        <p:cTn dur="1000" fill="hold" id="85"/>
                                        <p:tgtEl>
                                          <p:spTgt spid="1048605">
                                            <p:txEl>
                                              <p:pRg st="10" end="10"/>
                                            </p:txEl>
                                          </p:spTgt>
                                        </p:tgtEl>
                                        <p:attrNameLst>
                                          <p:attrName>ppt_h</p:attrName>
                                        </p:attrNameLst>
                                      </p:cBhvr>
                                      <p:tavLst>
                                        <p:tav tm="0">
                                          <p:val>
                                            <p:strVal val="#ppt_h"/>
                                          </p:val>
                                        </p:tav>
                                        <p:tav tm="100000">
                                          <p:val>
                                            <p:strVal val="#ppt_h"/>
                                          </p:val>
                                        </p:tav>
                                      </p:tavLst>
                                    </p:anim>
                                    <p:animEffect transition="in" filter="fade">
                                      <p:cBhvr>
                                        <p:cTn dur="1000" id="86"/>
                                        <p:tgtEl>
                                          <p:spTgt spid="1048605">
                                            <p:txEl>
                                              <p:pRg st="10" end="10"/>
                                            </p:txEl>
                                          </p:spTgt>
                                        </p:tgtEl>
                                      </p:cBhvr>
                                    </p:animEffect>
                                  </p:childTnLst>
                                </p:cTn>
                              </p:par>
                            </p:childTnLst>
                          </p:cTn>
                        </p:par>
                      </p:childTnLst>
                    </p:cTn>
                  </p:par>
                  <p:par>
                    <p:cTn fill="hold" id="87">
                      <p:stCondLst>
                        <p:cond delay="indefinite"/>
                      </p:stCondLst>
                      <p:childTnLst>
                        <p:par>
                          <p:cTn fill="hold" id="88">
                            <p:stCondLst>
                              <p:cond delay="0"/>
                            </p:stCondLst>
                            <p:childTnLst>
                              <p:par>
                                <p:cTn fill="hold" grpId="0" id="89" nodeType="clickEffect" presetClass="entr" presetID="55" presetSubtype="0">
                                  <p:stCondLst>
                                    <p:cond delay="0"/>
                                  </p:stCondLst>
                                  <p:childTnLst>
                                    <p:set>
                                      <p:cBhvr>
                                        <p:cTn dur="1" fill="hold" id="90">
                                          <p:stCondLst>
                                            <p:cond delay="0"/>
                                          </p:stCondLst>
                                        </p:cTn>
                                        <p:tgtEl>
                                          <p:spTgt spid="1048605">
                                            <p:txEl>
                                              <p:pRg st="11" end="11"/>
                                            </p:txEl>
                                          </p:spTgt>
                                        </p:tgtEl>
                                        <p:attrNameLst>
                                          <p:attrName>style.visibility</p:attrName>
                                        </p:attrNameLst>
                                      </p:cBhvr>
                                      <p:to>
                                        <p:strVal val="visible"/>
                                      </p:to>
                                    </p:set>
                                    <p:anim calcmode="lin" valueType="num">
                                      <p:cBhvr>
                                        <p:cTn dur="1000" fill="hold" id="91"/>
                                        <p:tgtEl>
                                          <p:spTgt spid="1048605">
                                            <p:txEl>
                                              <p:pRg st="11" end="11"/>
                                            </p:txEl>
                                          </p:spTgt>
                                        </p:tgtEl>
                                        <p:attrNameLst>
                                          <p:attrName>ppt_w</p:attrName>
                                        </p:attrNameLst>
                                      </p:cBhvr>
                                      <p:tavLst>
                                        <p:tav tm="0">
                                          <p:val>
                                            <p:strVal val="#ppt_w*0.70"/>
                                          </p:val>
                                        </p:tav>
                                        <p:tav tm="100000">
                                          <p:val>
                                            <p:strVal val="#ppt_w"/>
                                          </p:val>
                                        </p:tav>
                                      </p:tavLst>
                                    </p:anim>
                                    <p:anim calcmode="lin" valueType="num">
                                      <p:cBhvr>
                                        <p:cTn dur="1000" fill="hold" id="92"/>
                                        <p:tgtEl>
                                          <p:spTgt spid="1048605">
                                            <p:txEl>
                                              <p:pRg st="11" end="11"/>
                                            </p:txEl>
                                          </p:spTgt>
                                        </p:tgtEl>
                                        <p:attrNameLst>
                                          <p:attrName>ppt_h</p:attrName>
                                        </p:attrNameLst>
                                      </p:cBhvr>
                                      <p:tavLst>
                                        <p:tav tm="0">
                                          <p:val>
                                            <p:strVal val="#ppt_h"/>
                                          </p:val>
                                        </p:tav>
                                        <p:tav tm="100000">
                                          <p:val>
                                            <p:strVal val="#ppt_h"/>
                                          </p:val>
                                        </p:tav>
                                      </p:tavLst>
                                    </p:anim>
                                    <p:animEffect transition="in" filter="fade">
                                      <p:cBhvr>
                                        <p:cTn dur="1000" id="93"/>
                                        <p:tgtEl>
                                          <p:spTgt spid="104860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5"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46" name=""/>
        <p:cNvGrpSpPr/>
        <p:nvPr/>
      </p:nvGrpSpPr>
      <p:grpSpPr>
        <a:xfrm>
          <a:off x="0" y="0"/>
          <a:ext cx="0" cy="0"/>
          <a:chOff x="0" y="0"/>
          <a:chExt cx="0" cy="0"/>
        </a:xfrm>
      </p:grpSpPr>
      <p:sp>
        <p:nvSpPr>
          <p:cNvPr id="1048606" name="Content Placeholder 2"/>
          <p:cNvSpPr>
            <a:spLocks noGrp="1"/>
          </p:cNvSpPr>
          <p:nvPr>
            <p:ph idx="1"/>
          </p:nvPr>
        </p:nvSpPr>
        <p:spPr>
          <a:xfrm>
            <a:off x="228600" y="304800"/>
            <a:ext cx="8686800" cy="6248399"/>
          </a:xfrm>
          <a:solidFill>
            <a:srgbClr val="FFEBF4"/>
          </a:solidFill>
        </p:spPr>
        <p:txBody>
          <a:bodyPr>
            <a:normAutofit lnSpcReduction="10000"/>
          </a:bodyPr>
          <a:p>
            <a:pPr indent="-457200" marL="576072">
              <a:buNone/>
            </a:pPr>
            <a:r>
              <a:rPr b="1" dirty="0" sz="2400" lang="en-US" u="sng" smtClean="0">
                <a:solidFill>
                  <a:srgbClr val="C00000"/>
                </a:solidFill>
                <a:latin typeface="Arial Black" pitchFamily="34" charset="0"/>
              </a:rPr>
              <a:t>Control Measures and Protection Against Viruses</a:t>
            </a:r>
          </a:p>
          <a:p>
            <a:pPr indent="-457200" marL="576072"/>
            <a:r>
              <a:rPr b="1" dirty="0" sz="2400" lang="en-US" smtClean="0">
                <a:solidFill>
                  <a:srgbClr val="341DBD"/>
                </a:solidFill>
                <a:latin typeface="Arial Black" pitchFamily="34" charset="0"/>
              </a:rPr>
              <a:t>Install updated anti-virus software. Some of the common anti-virus software include: </a:t>
            </a:r>
            <a:r>
              <a:rPr b="1" dirty="0" sz="2400" lang="en-US" smtClean="0">
                <a:solidFill>
                  <a:srgbClr val="047627"/>
                </a:solidFill>
                <a:latin typeface="Arial Black" pitchFamily="34" charset="0"/>
              </a:rPr>
              <a:t>AVG, </a:t>
            </a:r>
            <a:r>
              <a:rPr b="1" dirty="0" sz="2400" lang="en-US" err="1" smtClean="0">
                <a:solidFill>
                  <a:srgbClr val="047627"/>
                </a:solidFill>
                <a:latin typeface="Arial Black" pitchFamily="34" charset="0"/>
              </a:rPr>
              <a:t>Kaspersky</a:t>
            </a:r>
            <a:r>
              <a:rPr b="1" dirty="0" sz="2400" lang="en-US" smtClean="0">
                <a:solidFill>
                  <a:srgbClr val="047627"/>
                </a:solidFill>
                <a:latin typeface="Arial Black" pitchFamily="34" charset="0"/>
              </a:rPr>
              <a:t>, Norton, NOD32, Microsoft Essentials, MacAfee and </a:t>
            </a:r>
            <a:r>
              <a:rPr b="1" dirty="0" sz="2400" lang="en-US" err="1" smtClean="0">
                <a:solidFill>
                  <a:srgbClr val="047627"/>
                </a:solidFill>
                <a:latin typeface="Arial Black" pitchFamily="34" charset="0"/>
              </a:rPr>
              <a:t>Avast</a:t>
            </a:r>
            <a:r>
              <a:rPr b="1" dirty="0" sz="2400" lang="en-US" smtClean="0">
                <a:solidFill>
                  <a:srgbClr val="341DBD"/>
                </a:solidFill>
                <a:latin typeface="Arial Black" pitchFamily="34" charset="0"/>
              </a:rPr>
              <a:t>.</a:t>
            </a:r>
          </a:p>
          <a:p>
            <a:pPr indent="-457200" marL="576072"/>
            <a:r>
              <a:rPr b="1" dirty="0" sz="2400" lang="en-US" smtClean="0">
                <a:solidFill>
                  <a:srgbClr val="341DBD"/>
                </a:solidFill>
                <a:latin typeface="Arial Black" pitchFamily="34" charset="0"/>
              </a:rPr>
              <a:t>Scan any secondary storage device for viruses before use.</a:t>
            </a:r>
          </a:p>
          <a:p>
            <a:pPr indent="-457200" marL="576072"/>
            <a:r>
              <a:rPr b="1" dirty="0" sz="2400" lang="en-US" smtClean="0">
                <a:solidFill>
                  <a:srgbClr val="341DBD"/>
                </a:solidFill>
                <a:latin typeface="Arial Black" pitchFamily="34" charset="0"/>
              </a:rPr>
              <a:t>Scan any file or program for virus before downloading them.</a:t>
            </a:r>
          </a:p>
          <a:p>
            <a:pPr indent="-457200" marL="576072"/>
            <a:r>
              <a:rPr b="1" dirty="0" sz="2400" lang="en-US" smtClean="0">
                <a:solidFill>
                  <a:srgbClr val="341DBD"/>
                </a:solidFill>
                <a:latin typeface="Arial Black" pitchFamily="34" charset="0"/>
              </a:rPr>
              <a:t>Avoid buying pirated software.</a:t>
            </a:r>
          </a:p>
          <a:p>
            <a:pPr indent="-457200" marL="576072"/>
            <a:r>
              <a:rPr b="1" dirty="0" sz="2400" lang="en-US" smtClean="0">
                <a:solidFill>
                  <a:srgbClr val="341DBD"/>
                </a:solidFill>
                <a:latin typeface="Arial Black" pitchFamily="34" charset="0"/>
              </a:rPr>
              <a:t>Disable the computer drives if the computers are used by many people.</a:t>
            </a:r>
          </a:p>
          <a:p>
            <a:pPr indent="-457200" marL="576072"/>
            <a:r>
              <a:rPr b="1" dirty="0" sz="2400" lang="en-US" smtClean="0">
                <a:solidFill>
                  <a:srgbClr val="341DBD"/>
                </a:solidFill>
                <a:latin typeface="Arial Black" pitchFamily="34" charset="0"/>
              </a:rPr>
              <a:t>Always create backup of important files or programs to avoid losing them.</a:t>
            </a:r>
          </a:p>
          <a:p>
            <a:pPr indent="-457200" marL="576072"/>
            <a:r>
              <a:rPr b="1" dirty="0" sz="2400" lang="en-US" smtClean="0">
                <a:solidFill>
                  <a:srgbClr val="341DBD"/>
                </a:solidFill>
                <a:latin typeface="Arial Black" pitchFamily="34" charset="0"/>
              </a:rPr>
              <a:t>Educate all computer users on the dangers of viruses and precautions that should be taken against virus infection.</a:t>
            </a:r>
          </a:p>
          <a:p>
            <a:pPr indent="-457200" marL="576072"/>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6">
                                            <p:bg/>
                                          </p:spTgt>
                                        </p:tgtEl>
                                        <p:attrNameLst>
                                          <p:attrName>style.visibility</p:attrName>
                                        </p:attrNameLst>
                                      </p:cBhvr>
                                      <p:to>
                                        <p:strVal val="visible"/>
                                      </p:to>
                                    </p:set>
                                    <p:anim calcmode="lin" valueType="num">
                                      <p:cBhvr>
                                        <p:cTn dur="1000" fill="hold" id="7"/>
                                        <p:tgtEl>
                                          <p:spTgt spid="1048606">
                                            <p:bg/>
                                          </p:spTgt>
                                        </p:tgtEl>
                                        <p:attrNameLst>
                                          <p:attrName>ppt_w</p:attrName>
                                        </p:attrNameLst>
                                      </p:cBhvr>
                                      <p:tavLst>
                                        <p:tav tm="0">
                                          <p:val>
                                            <p:strVal val="#ppt_w*0.70"/>
                                          </p:val>
                                        </p:tav>
                                        <p:tav tm="100000">
                                          <p:val>
                                            <p:strVal val="#ppt_w"/>
                                          </p:val>
                                        </p:tav>
                                      </p:tavLst>
                                    </p:anim>
                                    <p:anim calcmode="lin" valueType="num">
                                      <p:cBhvr>
                                        <p:cTn dur="1000" fill="hold" id="8"/>
                                        <p:tgtEl>
                                          <p:spTgt spid="1048606">
                                            <p:bg/>
                                          </p:spTgt>
                                        </p:tgtEl>
                                        <p:attrNameLst>
                                          <p:attrName>ppt_h</p:attrName>
                                        </p:attrNameLst>
                                      </p:cBhvr>
                                      <p:tavLst>
                                        <p:tav tm="0">
                                          <p:val>
                                            <p:strVal val="#ppt_h"/>
                                          </p:val>
                                        </p:tav>
                                        <p:tav tm="100000">
                                          <p:val>
                                            <p:strVal val="#ppt_h"/>
                                          </p:val>
                                        </p:tav>
                                      </p:tavLst>
                                    </p:anim>
                                    <p:animEffect transition="in" filter="fade">
                                      <p:cBhvr>
                                        <p:cTn dur="1000" id="9"/>
                                        <p:tgtEl>
                                          <p:spTgt spid="1048606">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6">
                                            <p:txEl>
                                              <p:pRg st="0" end="0"/>
                                            </p:txEl>
                                          </p:spTgt>
                                        </p:tgtEl>
                                        <p:attrNameLst>
                                          <p:attrName>style.visibility</p:attrName>
                                        </p:attrNameLst>
                                      </p:cBhvr>
                                      <p:to>
                                        <p:strVal val="visible"/>
                                      </p:to>
                                    </p:set>
                                    <p:anim calcmode="lin" valueType="num">
                                      <p:cBhvr>
                                        <p:cTn dur="1000" fill="hold" id="14"/>
                                        <p:tgtEl>
                                          <p:spTgt spid="1048606">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6">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6">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6">
                                            <p:txEl>
                                              <p:pRg st="1" end="1"/>
                                            </p:txEl>
                                          </p:spTgt>
                                        </p:tgtEl>
                                        <p:attrNameLst>
                                          <p:attrName>style.visibility</p:attrName>
                                        </p:attrNameLst>
                                      </p:cBhvr>
                                      <p:to>
                                        <p:strVal val="visible"/>
                                      </p:to>
                                    </p:set>
                                    <p:anim calcmode="lin" valueType="num">
                                      <p:cBhvr>
                                        <p:cTn dur="1000" fill="hold" id="21"/>
                                        <p:tgtEl>
                                          <p:spTgt spid="1048606">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6">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6">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6">
                                            <p:txEl>
                                              <p:pRg st="2" end="2"/>
                                            </p:txEl>
                                          </p:spTgt>
                                        </p:tgtEl>
                                        <p:attrNameLst>
                                          <p:attrName>style.visibility</p:attrName>
                                        </p:attrNameLst>
                                      </p:cBhvr>
                                      <p:to>
                                        <p:strVal val="visible"/>
                                      </p:to>
                                    </p:set>
                                    <p:anim calcmode="lin" valueType="num">
                                      <p:cBhvr>
                                        <p:cTn dur="1000" fill="hold" id="28"/>
                                        <p:tgtEl>
                                          <p:spTgt spid="1048606">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6">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6">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6">
                                            <p:txEl>
                                              <p:pRg st="3" end="3"/>
                                            </p:txEl>
                                          </p:spTgt>
                                        </p:tgtEl>
                                        <p:attrNameLst>
                                          <p:attrName>style.visibility</p:attrName>
                                        </p:attrNameLst>
                                      </p:cBhvr>
                                      <p:to>
                                        <p:strVal val="visible"/>
                                      </p:to>
                                    </p:set>
                                    <p:anim calcmode="lin" valueType="num">
                                      <p:cBhvr>
                                        <p:cTn dur="1000" fill="hold" id="35"/>
                                        <p:tgtEl>
                                          <p:spTgt spid="1048606">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6">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6">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06">
                                            <p:txEl>
                                              <p:pRg st="4" end="4"/>
                                            </p:txEl>
                                          </p:spTgt>
                                        </p:tgtEl>
                                        <p:attrNameLst>
                                          <p:attrName>style.visibility</p:attrName>
                                        </p:attrNameLst>
                                      </p:cBhvr>
                                      <p:to>
                                        <p:strVal val="visible"/>
                                      </p:to>
                                    </p:set>
                                    <p:anim calcmode="lin" valueType="num">
                                      <p:cBhvr>
                                        <p:cTn dur="1000" fill="hold" id="42"/>
                                        <p:tgtEl>
                                          <p:spTgt spid="1048606">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06">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06">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06">
                                            <p:txEl>
                                              <p:pRg st="5" end="5"/>
                                            </p:txEl>
                                          </p:spTgt>
                                        </p:tgtEl>
                                        <p:attrNameLst>
                                          <p:attrName>style.visibility</p:attrName>
                                        </p:attrNameLst>
                                      </p:cBhvr>
                                      <p:to>
                                        <p:strVal val="visible"/>
                                      </p:to>
                                    </p:set>
                                    <p:anim calcmode="lin" valueType="num">
                                      <p:cBhvr>
                                        <p:cTn dur="1000" fill="hold" id="49"/>
                                        <p:tgtEl>
                                          <p:spTgt spid="1048606">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606">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606">
                                            <p:txEl>
                                              <p:pRg st="5" end="5"/>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606">
                                            <p:txEl>
                                              <p:pRg st="6" end="6"/>
                                            </p:txEl>
                                          </p:spTgt>
                                        </p:tgtEl>
                                        <p:attrNameLst>
                                          <p:attrName>style.visibility</p:attrName>
                                        </p:attrNameLst>
                                      </p:cBhvr>
                                      <p:to>
                                        <p:strVal val="visible"/>
                                      </p:to>
                                    </p:set>
                                    <p:anim calcmode="lin" valueType="num">
                                      <p:cBhvr>
                                        <p:cTn dur="1000" fill="hold" id="56"/>
                                        <p:tgtEl>
                                          <p:spTgt spid="1048606">
                                            <p:txEl>
                                              <p:pRg st="6" end="6"/>
                                            </p:txEl>
                                          </p:spTgt>
                                        </p:tgtEl>
                                        <p:attrNameLst>
                                          <p:attrName>ppt_w</p:attrName>
                                        </p:attrNameLst>
                                      </p:cBhvr>
                                      <p:tavLst>
                                        <p:tav tm="0">
                                          <p:val>
                                            <p:strVal val="#ppt_w*0.70"/>
                                          </p:val>
                                        </p:tav>
                                        <p:tav tm="100000">
                                          <p:val>
                                            <p:strVal val="#ppt_w"/>
                                          </p:val>
                                        </p:tav>
                                      </p:tavLst>
                                    </p:anim>
                                    <p:anim calcmode="lin" valueType="num">
                                      <p:cBhvr>
                                        <p:cTn dur="1000" fill="hold" id="57"/>
                                        <p:tgtEl>
                                          <p:spTgt spid="1048606">
                                            <p:txEl>
                                              <p:pRg st="6" end="6"/>
                                            </p:txEl>
                                          </p:spTgt>
                                        </p:tgtEl>
                                        <p:attrNameLst>
                                          <p:attrName>ppt_h</p:attrName>
                                        </p:attrNameLst>
                                      </p:cBhvr>
                                      <p:tavLst>
                                        <p:tav tm="0">
                                          <p:val>
                                            <p:strVal val="#ppt_h"/>
                                          </p:val>
                                        </p:tav>
                                        <p:tav tm="100000">
                                          <p:val>
                                            <p:strVal val="#ppt_h"/>
                                          </p:val>
                                        </p:tav>
                                      </p:tavLst>
                                    </p:anim>
                                    <p:animEffect transition="in" filter="fade">
                                      <p:cBhvr>
                                        <p:cTn dur="1000" id="58"/>
                                        <p:tgtEl>
                                          <p:spTgt spid="1048606">
                                            <p:txEl>
                                              <p:pRg st="6" end="6"/>
                                            </p:txEl>
                                          </p:spTgt>
                                        </p:tgtEl>
                                      </p:cBhvr>
                                    </p:animEffect>
                                  </p:childTnLst>
                                </p:cTn>
                              </p:par>
                            </p:childTnLst>
                          </p:cTn>
                        </p:par>
                      </p:childTnLst>
                    </p:cTn>
                  </p:par>
                  <p:par>
                    <p:cTn fill="hold" id="59">
                      <p:stCondLst>
                        <p:cond delay="indefinite"/>
                      </p:stCondLst>
                      <p:childTnLst>
                        <p:par>
                          <p:cTn fill="hold" id="60">
                            <p:stCondLst>
                              <p:cond delay="0"/>
                            </p:stCondLst>
                            <p:childTnLst>
                              <p:par>
                                <p:cTn fill="hold" grpId="0" id="61" nodeType="clickEffect" presetClass="entr" presetID="55" presetSubtype="0">
                                  <p:stCondLst>
                                    <p:cond delay="0"/>
                                  </p:stCondLst>
                                  <p:childTnLst>
                                    <p:set>
                                      <p:cBhvr>
                                        <p:cTn dur="1" fill="hold" id="62">
                                          <p:stCondLst>
                                            <p:cond delay="0"/>
                                          </p:stCondLst>
                                        </p:cTn>
                                        <p:tgtEl>
                                          <p:spTgt spid="1048606">
                                            <p:txEl>
                                              <p:pRg st="7" end="7"/>
                                            </p:txEl>
                                          </p:spTgt>
                                        </p:tgtEl>
                                        <p:attrNameLst>
                                          <p:attrName>style.visibility</p:attrName>
                                        </p:attrNameLst>
                                      </p:cBhvr>
                                      <p:to>
                                        <p:strVal val="visible"/>
                                      </p:to>
                                    </p:set>
                                    <p:anim calcmode="lin" valueType="num">
                                      <p:cBhvr>
                                        <p:cTn dur="1000" fill="hold" id="63"/>
                                        <p:tgtEl>
                                          <p:spTgt spid="1048606">
                                            <p:txEl>
                                              <p:pRg st="7" end="7"/>
                                            </p:txEl>
                                          </p:spTgt>
                                        </p:tgtEl>
                                        <p:attrNameLst>
                                          <p:attrName>ppt_w</p:attrName>
                                        </p:attrNameLst>
                                      </p:cBhvr>
                                      <p:tavLst>
                                        <p:tav tm="0">
                                          <p:val>
                                            <p:strVal val="#ppt_w*0.70"/>
                                          </p:val>
                                        </p:tav>
                                        <p:tav tm="100000">
                                          <p:val>
                                            <p:strVal val="#ppt_w"/>
                                          </p:val>
                                        </p:tav>
                                      </p:tavLst>
                                    </p:anim>
                                    <p:anim calcmode="lin" valueType="num">
                                      <p:cBhvr>
                                        <p:cTn dur="1000" fill="hold" id="64"/>
                                        <p:tgtEl>
                                          <p:spTgt spid="1048606">
                                            <p:txEl>
                                              <p:pRg st="7" end="7"/>
                                            </p:txEl>
                                          </p:spTgt>
                                        </p:tgtEl>
                                        <p:attrNameLst>
                                          <p:attrName>ppt_h</p:attrName>
                                        </p:attrNameLst>
                                      </p:cBhvr>
                                      <p:tavLst>
                                        <p:tav tm="0">
                                          <p:val>
                                            <p:strVal val="#ppt_h"/>
                                          </p:val>
                                        </p:tav>
                                        <p:tav tm="100000">
                                          <p:val>
                                            <p:strVal val="#ppt_h"/>
                                          </p:val>
                                        </p:tav>
                                      </p:tavLst>
                                    </p:anim>
                                    <p:animEffect transition="in" filter="fade">
                                      <p:cBhvr>
                                        <p:cTn dur="1000" id="65"/>
                                        <p:tgtEl>
                                          <p:spTgt spid="104860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6"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47" name=""/>
        <p:cNvGrpSpPr/>
        <p:nvPr/>
      </p:nvGrpSpPr>
      <p:grpSpPr>
        <a:xfrm>
          <a:off x="0" y="0"/>
          <a:ext cx="0" cy="0"/>
          <a:chOff x="0" y="0"/>
          <a:chExt cx="0" cy="0"/>
        </a:xfrm>
      </p:grpSpPr>
      <p:sp>
        <p:nvSpPr>
          <p:cNvPr id="1048607" name="Content Placeholder 2"/>
          <p:cNvSpPr>
            <a:spLocks noGrp="1"/>
          </p:cNvSpPr>
          <p:nvPr>
            <p:ph idx="1"/>
          </p:nvPr>
        </p:nvSpPr>
        <p:spPr>
          <a:xfrm>
            <a:off x="228600" y="228600"/>
            <a:ext cx="8686800" cy="6400800"/>
          </a:xfrm>
          <a:solidFill>
            <a:srgbClr val="FFEBF4"/>
          </a:solidFill>
        </p:spPr>
        <p:txBody>
          <a:bodyPr>
            <a:normAutofit/>
          </a:bodyPr>
          <a:p>
            <a:pPr indent="-457200" marL="576072">
              <a:buNone/>
            </a:pPr>
            <a:r>
              <a:rPr b="1" dirty="0" sz="2400" lang="en-US" u="sng" smtClean="0">
                <a:solidFill>
                  <a:srgbClr val="C00000"/>
                </a:solidFill>
                <a:latin typeface="Arial Black" pitchFamily="34" charset="0"/>
              </a:rPr>
              <a:t>2. Unauthorised Access</a:t>
            </a:r>
          </a:p>
          <a:p>
            <a:pPr indent="-457200" marL="576072">
              <a:buNone/>
            </a:pPr>
            <a:r>
              <a:rPr b="1" dirty="0" sz="2400" lang="en-US" smtClean="0">
                <a:solidFill>
                  <a:srgbClr val="2A11E5"/>
                </a:solidFill>
                <a:latin typeface="Arial Black" pitchFamily="34" charset="0"/>
              </a:rPr>
              <a:t>It refers to illegal access to and/or alteration of data and programs in computers.</a:t>
            </a:r>
          </a:p>
          <a:p>
            <a:pPr indent="-457200" marL="576072">
              <a:buNone/>
            </a:pPr>
            <a:r>
              <a:rPr b="1" dirty="0" sz="2400" lang="en-US" u="sng" smtClean="0">
                <a:solidFill>
                  <a:srgbClr val="341DBD"/>
                </a:solidFill>
                <a:latin typeface="Arial Black" pitchFamily="34" charset="0"/>
              </a:rPr>
              <a:t>Remedies:</a:t>
            </a:r>
          </a:p>
          <a:p>
            <a:pPr indent="-457200" marL="576072">
              <a:buNone/>
            </a:pPr>
            <a:r>
              <a:rPr b="1" dirty="0" sz="2400" lang="en-US" smtClean="0">
                <a:solidFill>
                  <a:srgbClr val="C00000"/>
                </a:solidFill>
                <a:latin typeface="Arial Black" pitchFamily="34" charset="0"/>
              </a:rPr>
              <a:t>a. </a:t>
            </a:r>
            <a:r>
              <a:rPr b="1" dirty="0" sz="2400" lang="en-US" smtClean="0">
                <a:latin typeface="Arial Black" pitchFamily="34" charset="0"/>
              </a:rPr>
              <a:t>Restrict access to the computer room</a:t>
            </a:r>
            <a:r>
              <a:rPr b="1" dirty="0" sz="2400" lang="en-US" smtClean="0">
                <a:solidFill>
                  <a:srgbClr val="C00000"/>
                </a:solidFill>
                <a:latin typeface="Arial Black" pitchFamily="34" charset="0"/>
              </a:rPr>
              <a:t>. This can be implemented through the following ways:</a:t>
            </a:r>
          </a:p>
          <a:p>
            <a:pPr indent="-457200" marL="576072"/>
            <a:r>
              <a:rPr b="1" dirty="0" sz="2400" lang="en-US" smtClean="0">
                <a:solidFill>
                  <a:srgbClr val="341DBD"/>
                </a:solidFill>
                <a:latin typeface="Arial Black" pitchFamily="34" charset="0"/>
              </a:rPr>
              <a:t>Locking doors every time the room is not in use.</a:t>
            </a:r>
          </a:p>
          <a:p>
            <a:pPr indent="-457200" marL="576072"/>
            <a:r>
              <a:rPr b="1" dirty="0" sz="2400" lang="en-US" smtClean="0">
                <a:solidFill>
                  <a:srgbClr val="341DBD"/>
                </a:solidFill>
                <a:latin typeface="Arial Black" pitchFamily="34" charset="0"/>
              </a:rPr>
              <a:t>Use of speech input and recognition devices at the access point.</a:t>
            </a:r>
          </a:p>
          <a:p>
            <a:pPr indent="-457200" marL="576072"/>
            <a:r>
              <a:rPr b="1" dirty="0" sz="2400" lang="en-US" smtClean="0">
                <a:solidFill>
                  <a:srgbClr val="341DBD"/>
                </a:solidFill>
                <a:latin typeface="Arial Black" pitchFamily="34" charset="0"/>
              </a:rPr>
              <a:t>Use cards that have unique key number at the access point.</a:t>
            </a:r>
          </a:p>
          <a:p>
            <a:pPr indent="-457200" marL="576072">
              <a:buNone/>
            </a:pPr>
            <a:r>
              <a:rPr b="1" dirty="0" sz="2400" lang="en-US" smtClean="0">
                <a:solidFill>
                  <a:srgbClr val="C00000"/>
                </a:solidFill>
                <a:latin typeface="Arial Black" pitchFamily="34" charset="0"/>
              </a:rPr>
              <a:t>b. </a:t>
            </a:r>
            <a:r>
              <a:rPr b="1" dirty="0" sz="2400" lang="en-US" smtClean="0">
                <a:latin typeface="Arial Black" pitchFamily="34" charset="0"/>
              </a:rPr>
              <a:t>Reinforce weak access points through the following</a:t>
            </a:r>
            <a:r>
              <a:rPr b="1" dirty="0" sz="2400" lang="en-US" smtClean="0">
                <a:solidFill>
                  <a:srgbClr val="C00000"/>
                </a:solidFill>
                <a:latin typeface="Arial Black" pitchFamily="34" charset="0"/>
              </a:rPr>
              <a:t>:</a:t>
            </a:r>
          </a:p>
          <a:p>
            <a:pPr indent="-457200" marL="576072"/>
            <a:r>
              <a:rPr b="1" dirty="0" sz="2400" lang="en-US" smtClean="0">
                <a:solidFill>
                  <a:srgbClr val="341DBD"/>
                </a:solidFill>
                <a:latin typeface="Arial Black" pitchFamily="34" charset="0"/>
              </a:rPr>
              <a:t>Employ security guards.</a:t>
            </a:r>
          </a:p>
          <a:p>
            <a:pPr indent="-457200" marL="576072"/>
            <a:r>
              <a:rPr b="1" dirty="0" sz="2400" lang="en-US" smtClean="0">
                <a:solidFill>
                  <a:srgbClr val="341DBD"/>
                </a:solidFill>
                <a:latin typeface="Arial Black" pitchFamily="34" charset="0"/>
              </a:rPr>
              <a:t>Fit security alarm at the door.</a:t>
            </a:r>
          </a:p>
          <a:p>
            <a:pPr indent="-457200" marL="576072"/>
            <a:r>
              <a:rPr b="1" dirty="0" sz="2400" lang="en-US" smtClean="0">
                <a:solidFill>
                  <a:srgbClr val="341DBD"/>
                </a:solidFill>
                <a:latin typeface="Arial Black" pitchFamily="34" charset="0"/>
              </a:rPr>
              <a:t>Install Closed Circuit Television cameras (CCTV).</a:t>
            </a:r>
          </a:p>
          <a:p>
            <a:pPr indent="-457200" marL="576072"/>
            <a:r>
              <a:rPr b="1" dirty="0" sz="2400" lang="en-US" smtClean="0">
                <a:solidFill>
                  <a:srgbClr val="341DBD"/>
                </a:solidFill>
                <a:latin typeface="Arial Black" pitchFamily="34" charset="0"/>
              </a:rPr>
              <a:t>Fit burglar proof devices at the door and metallic grills on the windows.</a:t>
            </a:r>
          </a:p>
          <a:p>
            <a:pPr indent="-457200" marL="576072"/>
            <a:r>
              <a:rPr b="1" dirty="0" sz="2400" lang="en-US" smtClean="0">
                <a:solidFill>
                  <a:srgbClr val="341DBD"/>
                </a:solidFill>
                <a:latin typeface="Arial Black" pitchFamily="34" charset="0"/>
              </a:rPr>
              <a:t>Use reinforced material on the roof and ceiling such as concrete roofing.</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7">
                                            <p:bg/>
                                          </p:spTgt>
                                        </p:tgtEl>
                                        <p:attrNameLst>
                                          <p:attrName>style.visibility</p:attrName>
                                        </p:attrNameLst>
                                      </p:cBhvr>
                                      <p:to>
                                        <p:strVal val="visible"/>
                                      </p:to>
                                    </p:set>
                                    <p:anim calcmode="lin" valueType="num">
                                      <p:cBhvr>
                                        <p:cTn dur="1000" fill="hold" id="7"/>
                                        <p:tgtEl>
                                          <p:spTgt spid="1048607">
                                            <p:bg/>
                                          </p:spTgt>
                                        </p:tgtEl>
                                        <p:attrNameLst>
                                          <p:attrName>ppt_w</p:attrName>
                                        </p:attrNameLst>
                                      </p:cBhvr>
                                      <p:tavLst>
                                        <p:tav tm="0">
                                          <p:val>
                                            <p:strVal val="#ppt_w*0.70"/>
                                          </p:val>
                                        </p:tav>
                                        <p:tav tm="100000">
                                          <p:val>
                                            <p:strVal val="#ppt_w"/>
                                          </p:val>
                                        </p:tav>
                                      </p:tavLst>
                                    </p:anim>
                                    <p:anim calcmode="lin" valueType="num">
                                      <p:cBhvr>
                                        <p:cTn dur="1000" fill="hold" id="8"/>
                                        <p:tgtEl>
                                          <p:spTgt spid="1048607">
                                            <p:bg/>
                                          </p:spTgt>
                                        </p:tgtEl>
                                        <p:attrNameLst>
                                          <p:attrName>ppt_h</p:attrName>
                                        </p:attrNameLst>
                                      </p:cBhvr>
                                      <p:tavLst>
                                        <p:tav tm="0">
                                          <p:val>
                                            <p:strVal val="#ppt_h"/>
                                          </p:val>
                                        </p:tav>
                                        <p:tav tm="100000">
                                          <p:val>
                                            <p:strVal val="#ppt_h"/>
                                          </p:val>
                                        </p:tav>
                                      </p:tavLst>
                                    </p:anim>
                                    <p:animEffect transition="in" filter="fade">
                                      <p:cBhvr>
                                        <p:cTn dur="1000" id="9"/>
                                        <p:tgtEl>
                                          <p:spTgt spid="1048607">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7">
                                            <p:txEl>
                                              <p:pRg st="0" end="0"/>
                                            </p:txEl>
                                          </p:spTgt>
                                        </p:tgtEl>
                                        <p:attrNameLst>
                                          <p:attrName>style.visibility</p:attrName>
                                        </p:attrNameLst>
                                      </p:cBhvr>
                                      <p:to>
                                        <p:strVal val="visible"/>
                                      </p:to>
                                    </p:set>
                                    <p:anim calcmode="lin" valueType="num">
                                      <p:cBhvr>
                                        <p:cTn dur="1000" fill="hold" id="14"/>
                                        <p:tgtEl>
                                          <p:spTgt spid="1048607">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7">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7">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7">
                                            <p:txEl>
                                              <p:pRg st="1" end="1"/>
                                            </p:txEl>
                                          </p:spTgt>
                                        </p:tgtEl>
                                        <p:attrNameLst>
                                          <p:attrName>style.visibility</p:attrName>
                                        </p:attrNameLst>
                                      </p:cBhvr>
                                      <p:to>
                                        <p:strVal val="visible"/>
                                      </p:to>
                                    </p:set>
                                    <p:anim calcmode="lin" valueType="num">
                                      <p:cBhvr>
                                        <p:cTn dur="1000" fill="hold" id="21"/>
                                        <p:tgtEl>
                                          <p:spTgt spid="1048607">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7">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7">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7">
                                            <p:txEl>
                                              <p:pRg st="2" end="2"/>
                                            </p:txEl>
                                          </p:spTgt>
                                        </p:tgtEl>
                                        <p:attrNameLst>
                                          <p:attrName>style.visibility</p:attrName>
                                        </p:attrNameLst>
                                      </p:cBhvr>
                                      <p:to>
                                        <p:strVal val="visible"/>
                                      </p:to>
                                    </p:set>
                                    <p:anim calcmode="lin" valueType="num">
                                      <p:cBhvr>
                                        <p:cTn dur="1000" fill="hold" id="28"/>
                                        <p:tgtEl>
                                          <p:spTgt spid="1048607">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7">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7">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7">
                                            <p:txEl>
                                              <p:pRg st="3" end="3"/>
                                            </p:txEl>
                                          </p:spTgt>
                                        </p:tgtEl>
                                        <p:attrNameLst>
                                          <p:attrName>style.visibility</p:attrName>
                                        </p:attrNameLst>
                                      </p:cBhvr>
                                      <p:to>
                                        <p:strVal val="visible"/>
                                      </p:to>
                                    </p:set>
                                    <p:anim calcmode="lin" valueType="num">
                                      <p:cBhvr>
                                        <p:cTn dur="1000" fill="hold" id="35"/>
                                        <p:tgtEl>
                                          <p:spTgt spid="1048607">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7">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7">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07">
                                            <p:txEl>
                                              <p:pRg st="4" end="4"/>
                                            </p:txEl>
                                          </p:spTgt>
                                        </p:tgtEl>
                                        <p:attrNameLst>
                                          <p:attrName>style.visibility</p:attrName>
                                        </p:attrNameLst>
                                      </p:cBhvr>
                                      <p:to>
                                        <p:strVal val="visible"/>
                                      </p:to>
                                    </p:set>
                                    <p:anim calcmode="lin" valueType="num">
                                      <p:cBhvr>
                                        <p:cTn dur="1000" fill="hold" id="42"/>
                                        <p:tgtEl>
                                          <p:spTgt spid="1048607">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07">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07">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07">
                                            <p:txEl>
                                              <p:pRg st="5" end="5"/>
                                            </p:txEl>
                                          </p:spTgt>
                                        </p:tgtEl>
                                        <p:attrNameLst>
                                          <p:attrName>style.visibility</p:attrName>
                                        </p:attrNameLst>
                                      </p:cBhvr>
                                      <p:to>
                                        <p:strVal val="visible"/>
                                      </p:to>
                                    </p:set>
                                    <p:anim calcmode="lin" valueType="num">
                                      <p:cBhvr>
                                        <p:cTn dur="1000" fill="hold" id="49"/>
                                        <p:tgtEl>
                                          <p:spTgt spid="1048607">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607">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607">
                                            <p:txEl>
                                              <p:pRg st="5" end="5"/>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607">
                                            <p:txEl>
                                              <p:pRg st="6" end="6"/>
                                            </p:txEl>
                                          </p:spTgt>
                                        </p:tgtEl>
                                        <p:attrNameLst>
                                          <p:attrName>style.visibility</p:attrName>
                                        </p:attrNameLst>
                                      </p:cBhvr>
                                      <p:to>
                                        <p:strVal val="visible"/>
                                      </p:to>
                                    </p:set>
                                    <p:anim calcmode="lin" valueType="num">
                                      <p:cBhvr>
                                        <p:cTn dur="1000" fill="hold" id="56"/>
                                        <p:tgtEl>
                                          <p:spTgt spid="1048607">
                                            <p:txEl>
                                              <p:pRg st="6" end="6"/>
                                            </p:txEl>
                                          </p:spTgt>
                                        </p:tgtEl>
                                        <p:attrNameLst>
                                          <p:attrName>ppt_w</p:attrName>
                                        </p:attrNameLst>
                                      </p:cBhvr>
                                      <p:tavLst>
                                        <p:tav tm="0">
                                          <p:val>
                                            <p:strVal val="#ppt_w*0.70"/>
                                          </p:val>
                                        </p:tav>
                                        <p:tav tm="100000">
                                          <p:val>
                                            <p:strVal val="#ppt_w"/>
                                          </p:val>
                                        </p:tav>
                                      </p:tavLst>
                                    </p:anim>
                                    <p:anim calcmode="lin" valueType="num">
                                      <p:cBhvr>
                                        <p:cTn dur="1000" fill="hold" id="57"/>
                                        <p:tgtEl>
                                          <p:spTgt spid="1048607">
                                            <p:txEl>
                                              <p:pRg st="6" end="6"/>
                                            </p:txEl>
                                          </p:spTgt>
                                        </p:tgtEl>
                                        <p:attrNameLst>
                                          <p:attrName>ppt_h</p:attrName>
                                        </p:attrNameLst>
                                      </p:cBhvr>
                                      <p:tavLst>
                                        <p:tav tm="0">
                                          <p:val>
                                            <p:strVal val="#ppt_h"/>
                                          </p:val>
                                        </p:tav>
                                        <p:tav tm="100000">
                                          <p:val>
                                            <p:strVal val="#ppt_h"/>
                                          </p:val>
                                        </p:tav>
                                      </p:tavLst>
                                    </p:anim>
                                    <p:animEffect transition="in" filter="fade">
                                      <p:cBhvr>
                                        <p:cTn dur="1000" id="58"/>
                                        <p:tgtEl>
                                          <p:spTgt spid="1048607">
                                            <p:txEl>
                                              <p:pRg st="6" end="6"/>
                                            </p:txEl>
                                          </p:spTgt>
                                        </p:tgtEl>
                                      </p:cBhvr>
                                    </p:animEffect>
                                  </p:childTnLst>
                                </p:cTn>
                              </p:par>
                            </p:childTnLst>
                          </p:cTn>
                        </p:par>
                      </p:childTnLst>
                    </p:cTn>
                  </p:par>
                  <p:par>
                    <p:cTn fill="hold" id="59">
                      <p:stCondLst>
                        <p:cond delay="indefinite"/>
                      </p:stCondLst>
                      <p:childTnLst>
                        <p:par>
                          <p:cTn fill="hold" id="60">
                            <p:stCondLst>
                              <p:cond delay="0"/>
                            </p:stCondLst>
                            <p:childTnLst>
                              <p:par>
                                <p:cTn fill="hold" grpId="0" id="61" nodeType="clickEffect" presetClass="entr" presetID="55" presetSubtype="0">
                                  <p:stCondLst>
                                    <p:cond delay="0"/>
                                  </p:stCondLst>
                                  <p:childTnLst>
                                    <p:set>
                                      <p:cBhvr>
                                        <p:cTn dur="1" fill="hold" id="62">
                                          <p:stCondLst>
                                            <p:cond delay="0"/>
                                          </p:stCondLst>
                                        </p:cTn>
                                        <p:tgtEl>
                                          <p:spTgt spid="1048607">
                                            <p:txEl>
                                              <p:pRg st="7" end="7"/>
                                            </p:txEl>
                                          </p:spTgt>
                                        </p:tgtEl>
                                        <p:attrNameLst>
                                          <p:attrName>style.visibility</p:attrName>
                                        </p:attrNameLst>
                                      </p:cBhvr>
                                      <p:to>
                                        <p:strVal val="visible"/>
                                      </p:to>
                                    </p:set>
                                    <p:anim calcmode="lin" valueType="num">
                                      <p:cBhvr>
                                        <p:cTn dur="1000" fill="hold" id="63"/>
                                        <p:tgtEl>
                                          <p:spTgt spid="1048607">
                                            <p:txEl>
                                              <p:pRg st="7" end="7"/>
                                            </p:txEl>
                                          </p:spTgt>
                                        </p:tgtEl>
                                        <p:attrNameLst>
                                          <p:attrName>ppt_w</p:attrName>
                                        </p:attrNameLst>
                                      </p:cBhvr>
                                      <p:tavLst>
                                        <p:tav tm="0">
                                          <p:val>
                                            <p:strVal val="#ppt_w*0.70"/>
                                          </p:val>
                                        </p:tav>
                                        <p:tav tm="100000">
                                          <p:val>
                                            <p:strVal val="#ppt_w"/>
                                          </p:val>
                                        </p:tav>
                                      </p:tavLst>
                                    </p:anim>
                                    <p:anim calcmode="lin" valueType="num">
                                      <p:cBhvr>
                                        <p:cTn dur="1000" fill="hold" id="64"/>
                                        <p:tgtEl>
                                          <p:spTgt spid="1048607">
                                            <p:txEl>
                                              <p:pRg st="7" end="7"/>
                                            </p:txEl>
                                          </p:spTgt>
                                        </p:tgtEl>
                                        <p:attrNameLst>
                                          <p:attrName>ppt_h</p:attrName>
                                        </p:attrNameLst>
                                      </p:cBhvr>
                                      <p:tavLst>
                                        <p:tav tm="0">
                                          <p:val>
                                            <p:strVal val="#ppt_h"/>
                                          </p:val>
                                        </p:tav>
                                        <p:tav tm="100000">
                                          <p:val>
                                            <p:strVal val="#ppt_h"/>
                                          </p:val>
                                        </p:tav>
                                      </p:tavLst>
                                    </p:anim>
                                    <p:animEffect transition="in" filter="fade">
                                      <p:cBhvr>
                                        <p:cTn dur="1000" id="65"/>
                                        <p:tgtEl>
                                          <p:spTgt spid="1048607">
                                            <p:txEl>
                                              <p:pRg st="7" end="7"/>
                                            </p:txEl>
                                          </p:spTgt>
                                        </p:tgtEl>
                                      </p:cBhvr>
                                    </p:animEffect>
                                  </p:childTnLst>
                                </p:cTn>
                              </p:par>
                            </p:childTnLst>
                          </p:cTn>
                        </p:par>
                      </p:childTnLst>
                    </p:cTn>
                  </p:par>
                  <p:par>
                    <p:cTn fill="hold" id="66">
                      <p:stCondLst>
                        <p:cond delay="indefinite"/>
                      </p:stCondLst>
                      <p:childTnLst>
                        <p:par>
                          <p:cTn fill="hold" id="67">
                            <p:stCondLst>
                              <p:cond delay="0"/>
                            </p:stCondLst>
                            <p:childTnLst>
                              <p:par>
                                <p:cTn fill="hold" grpId="0" id="68" nodeType="clickEffect" presetClass="entr" presetID="55" presetSubtype="0">
                                  <p:stCondLst>
                                    <p:cond delay="0"/>
                                  </p:stCondLst>
                                  <p:childTnLst>
                                    <p:set>
                                      <p:cBhvr>
                                        <p:cTn dur="1" fill="hold" id="69">
                                          <p:stCondLst>
                                            <p:cond delay="0"/>
                                          </p:stCondLst>
                                        </p:cTn>
                                        <p:tgtEl>
                                          <p:spTgt spid="1048607">
                                            <p:txEl>
                                              <p:pRg st="8" end="8"/>
                                            </p:txEl>
                                          </p:spTgt>
                                        </p:tgtEl>
                                        <p:attrNameLst>
                                          <p:attrName>style.visibility</p:attrName>
                                        </p:attrNameLst>
                                      </p:cBhvr>
                                      <p:to>
                                        <p:strVal val="visible"/>
                                      </p:to>
                                    </p:set>
                                    <p:anim calcmode="lin" valueType="num">
                                      <p:cBhvr>
                                        <p:cTn dur="1000" fill="hold" id="70"/>
                                        <p:tgtEl>
                                          <p:spTgt spid="1048607">
                                            <p:txEl>
                                              <p:pRg st="8" end="8"/>
                                            </p:txEl>
                                          </p:spTgt>
                                        </p:tgtEl>
                                        <p:attrNameLst>
                                          <p:attrName>ppt_w</p:attrName>
                                        </p:attrNameLst>
                                      </p:cBhvr>
                                      <p:tavLst>
                                        <p:tav tm="0">
                                          <p:val>
                                            <p:strVal val="#ppt_w*0.70"/>
                                          </p:val>
                                        </p:tav>
                                        <p:tav tm="100000">
                                          <p:val>
                                            <p:strVal val="#ppt_w"/>
                                          </p:val>
                                        </p:tav>
                                      </p:tavLst>
                                    </p:anim>
                                    <p:anim calcmode="lin" valueType="num">
                                      <p:cBhvr>
                                        <p:cTn dur="1000" fill="hold" id="71"/>
                                        <p:tgtEl>
                                          <p:spTgt spid="1048607">
                                            <p:txEl>
                                              <p:pRg st="8" end="8"/>
                                            </p:txEl>
                                          </p:spTgt>
                                        </p:tgtEl>
                                        <p:attrNameLst>
                                          <p:attrName>ppt_h</p:attrName>
                                        </p:attrNameLst>
                                      </p:cBhvr>
                                      <p:tavLst>
                                        <p:tav tm="0">
                                          <p:val>
                                            <p:strVal val="#ppt_h"/>
                                          </p:val>
                                        </p:tav>
                                        <p:tav tm="100000">
                                          <p:val>
                                            <p:strVal val="#ppt_h"/>
                                          </p:val>
                                        </p:tav>
                                      </p:tavLst>
                                    </p:anim>
                                    <p:animEffect transition="in" filter="fade">
                                      <p:cBhvr>
                                        <p:cTn dur="1000" id="72"/>
                                        <p:tgtEl>
                                          <p:spTgt spid="1048607">
                                            <p:txEl>
                                              <p:pRg st="8" end="8"/>
                                            </p:txEl>
                                          </p:spTgt>
                                        </p:tgtEl>
                                      </p:cBhvr>
                                    </p:animEffect>
                                  </p:childTnLst>
                                </p:cTn>
                              </p:par>
                            </p:childTnLst>
                          </p:cTn>
                        </p:par>
                      </p:childTnLst>
                    </p:cTn>
                  </p:par>
                  <p:par>
                    <p:cTn fill="hold" id="73">
                      <p:stCondLst>
                        <p:cond delay="indefinite"/>
                      </p:stCondLst>
                      <p:childTnLst>
                        <p:par>
                          <p:cTn fill="hold" id="74">
                            <p:stCondLst>
                              <p:cond delay="0"/>
                            </p:stCondLst>
                            <p:childTnLst>
                              <p:par>
                                <p:cTn fill="hold" grpId="0" id="75" nodeType="clickEffect" presetClass="entr" presetID="55" presetSubtype="0">
                                  <p:stCondLst>
                                    <p:cond delay="0"/>
                                  </p:stCondLst>
                                  <p:childTnLst>
                                    <p:set>
                                      <p:cBhvr>
                                        <p:cTn dur="1" fill="hold" id="76">
                                          <p:stCondLst>
                                            <p:cond delay="0"/>
                                          </p:stCondLst>
                                        </p:cTn>
                                        <p:tgtEl>
                                          <p:spTgt spid="1048607">
                                            <p:txEl>
                                              <p:pRg st="9" end="9"/>
                                            </p:txEl>
                                          </p:spTgt>
                                        </p:tgtEl>
                                        <p:attrNameLst>
                                          <p:attrName>style.visibility</p:attrName>
                                        </p:attrNameLst>
                                      </p:cBhvr>
                                      <p:to>
                                        <p:strVal val="visible"/>
                                      </p:to>
                                    </p:set>
                                    <p:anim calcmode="lin" valueType="num">
                                      <p:cBhvr>
                                        <p:cTn dur="1000" fill="hold" id="77"/>
                                        <p:tgtEl>
                                          <p:spTgt spid="1048607">
                                            <p:txEl>
                                              <p:pRg st="9" end="9"/>
                                            </p:txEl>
                                          </p:spTgt>
                                        </p:tgtEl>
                                        <p:attrNameLst>
                                          <p:attrName>ppt_w</p:attrName>
                                        </p:attrNameLst>
                                      </p:cBhvr>
                                      <p:tavLst>
                                        <p:tav tm="0">
                                          <p:val>
                                            <p:strVal val="#ppt_w*0.70"/>
                                          </p:val>
                                        </p:tav>
                                        <p:tav tm="100000">
                                          <p:val>
                                            <p:strVal val="#ppt_w"/>
                                          </p:val>
                                        </p:tav>
                                      </p:tavLst>
                                    </p:anim>
                                    <p:anim calcmode="lin" valueType="num">
                                      <p:cBhvr>
                                        <p:cTn dur="1000" fill="hold" id="78"/>
                                        <p:tgtEl>
                                          <p:spTgt spid="1048607">
                                            <p:txEl>
                                              <p:pRg st="9" end="9"/>
                                            </p:txEl>
                                          </p:spTgt>
                                        </p:tgtEl>
                                        <p:attrNameLst>
                                          <p:attrName>ppt_h</p:attrName>
                                        </p:attrNameLst>
                                      </p:cBhvr>
                                      <p:tavLst>
                                        <p:tav tm="0">
                                          <p:val>
                                            <p:strVal val="#ppt_h"/>
                                          </p:val>
                                        </p:tav>
                                        <p:tav tm="100000">
                                          <p:val>
                                            <p:strVal val="#ppt_h"/>
                                          </p:val>
                                        </p:tav>
                                      </p:tavLst>
                                    </p:anim>
                                    <p:animEffect transition="in" filter="fade">
                                      <p:cBhvr>
                                        <p:cTn dur="1000" id="79"/>
                                        <p:tgtEl>
                                          <p:spTgt spid="1048607">
                                            <p:txEl>
                                              <p:pRg st="9" end="9"/>
                                            </p:txEl>
                                          </p:spTgt>
                                        </p:tgtEl>
                                      </p:cBhvr>
                                    </p:animEffect>
                                  </p:childTnLst>
                                </p:cTn>
                              </p:par>
                            </p:childTnLst>
                          </p:cTn>
                        </p:par>
                      </p:childTnLst>
                    </p:cTn>
                  </p:par>
                  <p:par>
                    <p:cTn fill="hold" id="80">
                      <p:stCondLst>
                        <p:cond delay="indefinite"/>
                      </p:stCondLst>
                      <p:childTnLst>
                        <p:par>
                          <p:cTn fill="hold" id="81">
                            <p:stCondLst>
                              <p:cond delay="0"/>
                            </p:stCondLst>
                            <p:childTnLst>
                              <p:par>
                                <p:cTn fill="hold" grpId="0" id="82" nodeType="clickEffect" presetClass="entr" presetID="55" presetSubtype="0">
                                  <p:stCondLst>
                                    <p:cond delay="0"/>
                                  </p:stCondLst>
                                  <p:childTnLst>
                                    <p:set>
                                      <p:cBhvr>
                                        <p:cTn dur="1" fill="hold" id="83">
                                          <p:stCondLst>
                                            <p:cond delay="0"/>
                                          </p:stCondLst>
                                        </p:cTn>
                                        <p:tgtEl>
                                          <p:spTgt spid="1048607">
                                            <p:txEl>
                                              <p:pRg st="10" end="10"/>
                                            </p:txEl>
                                          </p:spTgt>
                                        </p:tgtEl>
                                        <p:attrNameLst>
                                          <p:attrName>style.visibility</p:attrName>
                                        </p:attrNameLst>
                                      </p:cBhvr>
                                      <p:to>
                                        <p:strVal val="visible"/>
                                      </p:to>
                                    </p:set>
                                    <p:anim calcmode="lin" valueType="num">
                                      <p:cBhvr>
                                        <p:cTn dur="1000" fill="hold" id="84"/>
                                        <p:tgtEl>
                                          <p:spTgt spid="1048607">
                                            <p:txEl>
                                              <p:pRg st="10" end="10"/>
                                            </p:txEl>
                                          </p:spTgt>
                                        </p:tgtEl>
                                        <p:attrNameLst>
                                          <p:attrName>ppt_w</p:attrName>
                                        </p:attrNameLst>
                                      </p:cBhvr>
                                      <p:tavLst>
                                        <p:tav tm="0">
                                          <p:val>
                                            <p:strVal val="#ppt_w*0.70"/>
                                          </p:val>
                                        </p:tav>
                                        <p:tav tm="100000">
                                          <p:val>
                                            <p:strVal val="#ppt_w"/>
                                          </p:val>
                                        </p:tav>
                                      </p:tavLst>
                                    </p:anim>
                                    <p:anim calcmode="lin" valueType="num">
                                      <p:cBhvr>
                                        <p:cTn dur="1000" fill="hold" id="85"/>
                                        <p:tgtEl>
                                          <p:spTgt spid="1048607">
                                            <p:txEl>
                                              <p:pRg st="10" end="10"/>
                                            </p:txEl>
                                          </p:spTgt>
                                        </p:tgtEl>
                                        <p:attrNameLst>
                                          <p:attrName>ppt_h</p:attrName>
                                        </p:attrNameLst>
                                      </p:cBhvr>
                                      <p:tavLst>
                                        <p:tav tm="0">
                                          <p:val>
                                            <p:strVal val="#ppt_h"/>
                                          </p:val>
                                        </p:tav>
                                        <p:tav tm="100000">
                                          <p:val>
                                            <p:strVal val="#ppt_h"/>
                                          </p:val>
                                        </p:tav>
                                      </p:tavLst>
                                    </p:anim>
                                    <p:animEffect transition="in" filter="fade">
                                      <p:cBhvr>
                                        <p:cTn dur="1000" id="86"/>
                                        <p:tgtEl>
                                          <p:spTgt spid="1048607">
                                            <p:txEl>
                                              <p:pRg st="10" end="10"/>
                                            </p:txEl>
                                          </p:spTgt>
                                        </p:tgtEl>
                                      </p:cBhvr>
                                    </p:animEffect>
                                  </p:childTnLst>
                                </p:cTn>
                              </p:par>
                            </p:childTnLst>
                          </p:cTn>
                        </p:par>
                      </p:childTnLst>
                    </p:cTn>
                  </p:par>
                  <p:par>
                    <p:cTn fill="hold" id="87">
                      <p:stCondLst>
                        <p:cond delay="indefinite"/>
                      </p:stCondLst>
                      <p:childTnLst>
                        <p:par>
                          <p:cTn fill="hold" id="88">
                            <p:stCondLst>
                              <p:cond delay="0"/>
                            </p:stCondLst>
                            <p:childTnLst>
                              <p:par>
                                <p:cTn fill="hold" grpId="0" id="89" nodeType="clickEffect" presetClass="entr" presetID="55" presetSubtype="0">
                                  <p:stCondLst>
                                    <p:cond delay="0"/>
                                  </p:stCondLst>
                                  <p:childTnLst>
                                    <p:set>
                                      <p:cBhvr>
                                        <p:cTn dur="1" fill="hold" id="90">
                                          <p:stCondLst>
                                            <p:cond delay="0"/>
                                          </p:stCondLst>
                                        </p:cTn>
                                        <p:tgtEl>
                                          <p:spTgt spid="1048607">
                                            <p:txEl>
                                              <p:pRg st="11" end="11"/>
                                            </p:txEl>
                                          </p:spTgt>
                                        </p:tgtEl>
                                        <p:attrNameLst>
                                          <p:attrName>style.visibility</p:attrName>
                                        </p:attrNameLst>
                                      </p:cBhvr>
                                      <p:to>
                                        <p:strVal val="visible"/>
                                      </p:to>
                                    </p:set>
                                    <p:anim calcmode="lin" valueType="num">
                                      <p:cBhvr>
                                        <p:cTn dur="1000" fill="hold" id="91"/>
                                        <p:tgtEl>
                                          <p:spTgt spid="1048607">
                                            <p:txEl>
                                              <p:pRg st="11" end="11"/>
                                            </p:txEl>
                                          </p:spTgt>
                                        </p:tgtEl>
                                        <p:attrNameLst>
                                          <p:attrName>ppt_w</p:attrName>
                                        </p:attrNameLst>
                                      </p:cBhvr>
                                      <p:tavLst>
                                        <p:tav tm="0">
                                          <p:val>
                                            <p:strVal val="#ppt_w*0.70"/>
                                          </p:val>
                                        </p:tav>
                                        <p:tav tm="100000">
                                          <p:val>
                                            <p:strVal val="#ppt_w"/>
                                          </p:val>
                                        </p:tav>
                                      </p:tavLst>
                                    </p:anim>
                                    <p:anim calcmode="lin" valueType="num">
                                      <p:cBhvr>
                                        <p:cTn dur="1000" fill="hold" id="92"/>
                                        <p:tgtEl>
                                          <p:spTgt spid="1048607">
                                            <p:txEl>
                                              <p:pRg st="11" end="11"/>
                                            </p:txEl>
                                          </p:spTgt>
                                        </p:tgtEl>
                                        <p:attrNameLst>
                                          <p:attrName>ppt_h</p:attrName>
                                        </p:attrNameLst>
                                      </p:cBhvr>
                                      <p:tavLst>
                                        <p:tav tm="0">
                                          <p:val>
                                            <p:strVal val="#ppt_h"/>
                                          </p:val>
                                        </p:tav>
                                        <p:tav tm="100000">
                                          <p:val>
                                            <p:strVal val="#ppt_h"/>
                                          </p:val>
                                        </p:tav>
                                      </p:tavLst>
                                    </p:anim>
                                    <p:animEffect transition="in" filter="fade">
                                      <p:cBhvr>
                                        <p:cTn dur="1000" id="93"/>
                                        <p:tgtEl>
                                          <p:spTgt spid="1048607">
                                            <p:txEl>
                                              <p:pRg st="11" end="11"/>
                                            </p:txEl>
                                          </p:spTgt>
                                        </p:tgtEl>
                                      </p:cBhvr>
                                    </p:animEffect>
                                  </p:childTnLst>
                                </p:cTn>
                              </p:par>
                            </p:childTnLst>
                          </p:cTn>
                        </p:par>
                      </p:childTnLst>
                    </p:cTn>
                  </p:par>
                  <p:par>
                    <p:cTn fill="hold" id="94">
                      <p:stCondLst>
                        <p:cond delay="indefinite"/>
                      </p:stCondLst>
                      <p:childTnLst>
                        <p:par>
                          <p:cTn fill="hold" id="95">
                            <p:stCondLst>
                              <p:cond delay="0"/>
                            </p:stCondLst>
                            <p:childTnLst>
                              <p:par>
                                <p:cTn fill="hold" grpId="0" id="96" nodeType="clickEffect" presetClass="entr" presetID="55" presetSubtype="0">
                                  <p:stCondLst>
                                    <p:cond delay="0"/>
                                  </p:stCondLst>
                                  <p:childTnLst>
                                    <p:set>
                                      <p:cBhvr>
                                        <p:cTn dur="1" fill="hold" id="97">
                                          <p:stCondLst>
                                            <p:cond delay="0"/>
                                          </p:stCondLst>
                                        </p:cTn>
                                        <p:tgtEl>
                                          <p:spTgt spid="1048607">
                                            <p:txEl>
                                              <p:pRg st="12" end="12"/>
                                            </p:txEl>
                                          </p:spTgt>
                                        </p:tgtEl>
                                        <p:attrNameLst>
                                          <p:attrName>style.visibility</p:attrName>
                                        </p:attrNameLst>
                                      </p:cBhvr>
                                      <p:to>
                                        <p:strVal val="visible"/>
                                      </p:to>
                                    </p:set>
                                    <p:anim calcmode="lin" valueType="num">
                                      <p:cBhvr>
                                        <p:cTn dur="1000" fill="hold" id="98"/>
                                        <p:tgtEl>
                                          <p:spTgt spid="1048607">
                                            <p:txEl>
                                              <p:pRg st="12" end="12"/>
                                            </p:txEl>
                                          </p:spTgt>
                                        </p:tgtEl>
                                        <p:attrNameLst>
                                          <p:attrName>ppt_w</p:attrName>
                                        </p:attrNameLst>
                                      </p:cBhvr>
                                      <p:tavLst>
                                        <p:tav tm="0">
                                          <p:val>
                                            <p:strVal val="#ppt_w*0.70"/>
                                          </p:val>
                                        </p:tav>
                                        <p:tav tm="100000">
                                          <p:val>
                                            <p:strVal val="#ppt_w"/>
                                          </p:val>
                                        </p:tav>
                                      </p:tavLst>
                                    </p:anim>
                                    <p:anim calcmode="lin" valueType="num">
                                      <p:cBhvr>
                                        <p:cTn dur="1000" fill="hold" id="99"/>
                                        <p:tgtEl>
                                          <p:spTgt spid="1048607">
                                            <p:txEl>
                                              <p:pRg st="12" end="12"/>
                                            </p:txEl>
                                          </p:spTgt>
                                        </p:tgtEl>
                                        <p:attrNameLst>
                                          <p:attrName>ppt_h</p:attrName>
                                        </p:attrNameLst>
                                      </p:cBhvr>
                                      <p:tavLst>
                                        <p:tav tm="0">
                                          <p:val>
                                            <p:strVal val="#ppt_h"/>
                                          </p:val>
                                        </p:tav>
                                        <p:tav tm="100000">
                                          <p:val>
                                            <p:strVal val="#ppt_h"/>
                                          </p:val>
                                        </p:tav>
                                      </p:tavLst>
                                    </p:anim>
                                    <p:animEffect transition="in" filter="fade">
                                      <p:cBhvr>
                                        <p:cTn dur="1000" id="100"/>
                                        <p:tgtEl>
                                          <p:spTgt spid="104860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7"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48" name=""/>
        <p:cNvGrpSpPr/>
        <p:nvPr/>
      </p:nvGrpSpPr>
      <p:grpSpPr>
        <a:xfrm>
          <a:off x="0" y="0"/>
          <a:ext cx="0" cy="0"/>
          <a:chOff x="0" y="0"/>
          <a:chExt cx="0" cy="0"/>
        </a:xfrm>
      </p:grpSpPr>
      <p:sp>
        <p:nvSpPr>
          <p:cNvPr id="1048608" name="Content Placeholder 2"/>
          <p:cNvSpPr>
            <a:spLocks noGrp="1"/>
          </p:cNvSpPr>
          <p:nvPr>
            <p:ph idx="1"/>
          </p:nvPr>
        </p:nvSpPr>
        <p:spPr>
          <a:xfrm>
            <a:off x="228600" y="228600"/>
            <a:ext cx="8610600" cy="6400800"/>
          </a:xfrm>
          <a:solidFill>
            <a:srgbClr val="FFEBF4"/>
          </a:solidFill>
        </p:spPr>
        <p:txBody>
          <a:bodyPr>
            <a:normAutofit/>
          </a:bodyPr>
          <a:p>
            <a:pPr indent="-457200" marL="576072">
              <a:buNone/>
            </a:pPr>
            <a:r>
              <a:rPr b="1" dirty="0" sz="2400" lang="en-US" smtClean="0">
                <a:solidFill>
                  <a:srgbClr val="2A11E5"/>
                </a:solidFill>
                <a:latin typeface="Arial Black" pitchFamily="34" charset="0"/>
              </a:rPr>
              <a:t>c. Encryption of data transmitted through a network. This is converting of data into a code that only the sender and the receiver are able to understand.</a:t>
            </a:r>
          </a:p>
          <a:p>
            <a:pPr indent="-457200" marL="576072">
              <a:buNone/>
            </a:pPr>
            <a:r>
              <a:rPr b="1" dirty="0" sz="2400" lang="en-US" smtClean="0">
                <a:solidFill>
                  <a:srgbClr val="2A11E5"/>
                </a:solidFill>
                <a:latin typeface="Arial Black" pitchFamily="34" charset="0"/>
              </a:rPr>
              <a:t>d. Use of a strong password: A good password should have at least six characters.</a:t>
            </a:r>
          </a:p>
          <a:p>
            <a:pPr indent="-457200" marL="576072">
              <a:buNone/>
            </a:pPr>
            <a:r>
              <a:rPr b="1" dirty="0" sz="2400" lang="en-US" smtClean="0">
                <a:solidFill>
                  <a:srgbClr val="2A11E5"/>
                </a:solidFill>
                <a:latin typeface="Arial Black" pitchFamily="34" charset="0"/>
              </a:rPr>
              <a:t>e. Enforce network security: the sharing of resources in a network should be restricted with passwords or codes at different levels.</a:t>
            </a:r>
          </a:p>
          <a:p>
            <a:pPr indent="-457200" marL="576072">
              <a:buNone/>
            </a:pPr>
            <a:r>
              <a:rPr b="1" dirty="0" sz="2400" lang="en-US" u="sng" smtClean="0">
                <a:latin typeface="Arial Black" pitchFamily="34" charset="0"/>
              </a:rPr>
              <a:t>3. Computer Errors and Accidents</a:t>
            </a:r>
          </a:p>
          <a:p>
            <a:pPr indent="-457200" marL="576072">
              <a:buNone/>
            </a:pPr>
            <a:r>
              <a:rPr b="1" dirty="0" sz="2400" lang="en-US" smtClean="0">
                <a:solidFill>
                  <a:srgbClr val="C00000"/>
                </a:solidFill>
                <a:latin typeface="Arial Black" pitchFamily="34" charset="0"/>
              </a:rPr>
              <a:t>They are caused by an unauthorised user, who by mistake executes a command that causes the computer to shut down, delete data without saving or hands over confidential information to unauthorised persons.</a:t>
            </a: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8">
                                            <p:bg/>
                                          </p:spTgt>
                                        </p:tgtEl>
                                        <p:attrNameLst>
                                          <p:attrName>style.visibility</p:attrName>
                                        </p:attrNameLst>
                                      </p:cBhvr>
                                      <p:to>
                                        <p:strVal val="visible"/>
                                      </p:to>
                                    </p:set>
                                    <p:anim calcmode="lin" valueType="num">
                                      <p:cBhvr>
                                        <p:cTn dur="1000" fill="hold" id="7"/>
                                        <p:tgtEl>
                                          <p:spTgt spid="1048608">
                                            <p:bg/>
                                          </p:spTgt>
                                        </p:tgtEl>
                                        <p:attrNameLst>
                                          <p:attrName>ppt_w</p:attrName>
                                        </p:attrNameLst>
                                      </p:cBhvr>
                                      <p:tavLst>
                                        <p:tav tm="0">
                                          <p:val>
                                            <p:strVal val="#ppt_w*0.70"/>
                                          </p:val>
                                        </p:tav>
                                        <p:tav tm="100000">
                                          <p:val>
                                            <p:strVal val="#ppt_w"/>
                                          </p:val>
                                        </p:tav>
                                      </p:tavLst>
                                    </p:anim>
                                    <p:anim calcmode="lin" valueType="num">
                                      <p:cBhvr>
                                        <p:cTn dur="1000" fill="hold" id="8"/>
                                        <p:tgtEl>
                                          <p:spTgt spid="1048608">
                                            <p:bg/>
                                          </p:spTgt>
                                        </p:tgtEl>
                                        <p:attrNameLst>
                                          <p:attrName>ppt_h</p:attrName>
                                        </p:attrNameLst>
                                      </p:cBhvr>
                                      <p:tavLst>
                                        <p:tav tm="0">
                                          <p:val>
                                            <p:strVal val="#ppt_h"/>
                                          </p:val>
                                        </p:tav>
                                        <p:tav tm="100000">
                                          <p:val>
                                            <p:strVal val="#ppt_h"/>
                                          </p:val>
                                        </p:tav>
                                      </p:tavLst>
                                    </p:anim>
                                    <p:animEffect transition="in" filter="fade">
                                      <p:cBhvr>
                                        <p:cTn dur="1000" id="9"/>
                                        <p:tgtEl>
                                          <p:spTgt spid="1048608">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8">
                                            <p:txEl>
                                              <p:pRg st="0" end="0"/>
                                            </p:txEl>
                                          </p:spTgt>
                                        </p:tgtEl>
                                        <p:attrNameLst>
                                          <p:attrName>style.visibility</p:attrName>
                                        </p:attrNameLst>
                                      </p:cBhvr>
                                      <p:to>
                                        <p:strVal val="visible"/>
                                      </p:to>
                                    </p:set>
                                    <p:anim calcmode="lin" valueType="num">
                                      <p:cBhvr>
                                        <p:cTn dur="1000" fill="hold" id="14"/>
                                        <p:tgtEl>
                                          <p:spTgt spid="1048608">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8">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8">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8">
                                            <p:txEl>
                                              <p:pRg st="1" end="1"/>
                                            </p:txEl>
                                          </p:spTgt>
                                        </p:tgtEl>
                                        <p:attrNameLst>
                                          <p:attrName>style.visibility</p:attrName>
                                        </p:attrNameLst>
                                      </p:cBhvr>
                                      <p:to>
                                        <p:strVal val="visible"/>
                                      </p:to>
                                    </p:set>
                                    <p:anim calcmode="lin" valueType="num">
                                      <p:cBhvr>
                                        <p:cTn dur="1000" fill="hold" id="21"/>
                                        <p:tgtEl>
                                          <p:spTgt spid="1048608">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8">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8">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8">
                                            <p:txEl>
                                              <p:pRg st="2" end="2"/>
                                            </p:txEl>
                                          </p:spTgt>
                                        </p:tgtEl>
                                        <p:attrNameLst>
                                          <p:attrName>style.visibility</p:attrName>
                                        </p:attrNameLst>
                                      </p:cBhvr>
                                      <p:to>
                                        <p:strVal val="visible"/>
                                      </p:to>
                                    </p:set>
                                    <p:anim calcmode="lin" valueType="num">
                                      <p:cBhvr>
                                        <p:cTn dur="1000" fill="hold" id="28"/>
                                        <p:tgtEl>
                                          <p:spTgt spid="1048608">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8">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8">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8">
                                            <p:txEl>
                                              <p:pRg st="3" end="3"/>
                                            </p:txEl>
                                          </p:spTgt>
                                        </p:tgtEl>
                                        <p:attrNameLst>
                                          <p:attrName>style.visibility</p:attrName>
                                        </p:attrNameLst>
                                      </p:cBhvr>
                                      <p:to>
                                        <p:strVal val="visible"/>
                                      </p:to>
                                    </p:set>
                                    <p:anim calcmode="lin" valueType="num">
                                      <p:cBhvr>
                                        <p:cTn dur="1000" fill="hold" id="35"/>
                                        <p:tgtEl>
                                          <p:spTgt spid="1048608">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8">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8">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08">
                                            <p:txEl>
                                              <p:pRg st="4" end="4"/>
                                            </p:txEl>
                                          </p:spTgt>
                                        </p:tgtEl>
                                        <p:attrNameLst>
                                          <p:attrName>style.visibility</p:attrName>
                                        </p:attrNameLst>
                                      </p:cBhvr>
                                      <p:to>
                                        <p:strVal val="visible"/>
                                      </p:to>
                                    </p:set>
                                    <p:anim calcmode="lin" valueType="num">
                                      <p:cBhvr>
                                        <p:cTn dur="1000" fill="hold" id="42"/>
                                        <p:tgtEl>
                                          <p:spTgt spid="1048608">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08">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0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8"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49" name=""/>
        <p:cNvGrpSpPr/>
        <p:nvPr/>
      </p:nvGrpSpPr>
      <p:grpSpPr>
        <a:xfrm>
          <a:off x="0" y="0"/>
          <a:ext cx="0" cy="0"/>
          <a:chOff x="0" y="0"/>
          <a:chExt cx="0" cy="0"/>
        </a:xfrm>
      </p:grpSpPr>
      <p:sp>
        <p:nvSpPr>
          <p:cNvPr id="1048609" name="Content Placeholder 2"/>
          <p:cNvSpPr>
            <a:spLocks noGrp="1"/>
          </p:cNvSpPr>
          <p:nvPr>
            <p:ph idx="1"/>
          </p:nvPr>
        </p:nvSpPr>
        <p:spPr>
          <a:xfrm>
            <a:off x="228600" y="457200"/>
            <a:ext cx="8686800" cy="6095999"/>
          </a:xfrm>
          <a:solidFill>
            <a:schemeClr val="bg1"/>
          </a:solidFill>
        </p:spPr>
        <p:txBody>
          <a:bodyPr>
            <a:normAutofit/>
          </a:bodyPr>
          <a:p>
            <a:pPr indent="-457200" marL="576072">
              <a:buNone/>
            </a:pPr>
            <a:r>
              <a:rPr b="1" dirty="0" lang="en-US" u="sng" smtClean="0">
                <a:solidFill>
                  <a:srgbClr val="341DBD"/>
                </a:solidFill>
                <a:latin typeface="Arial Black" pitchFamily="34" charset="0"/>
              </a:rPr>
              <a:t>Control measures for computer errors and accidents</a:t>
            </a:r>
          </a:p>
          <a:p>
            <a:pPr indent="-457200" marL="576072"/>
            <a:r>
              <a:rPr b="1" dirty="0" lang="en-US" smtClean="0">
                <a:solidFill>
                  <a:srgbClr val="341DBD"/>
                </a:solidFill>
                <a:latin typeface="Arial Black" pitchFamily="34" charset="0"/>
              </a:rPr>
              <a:t>Use of error recovery tools</a:t>
            </a:r>
            <a:r>
              <a:rPr b="1" dirty="0" lang="en-US" smtClean="0">
                <a:latin typeface="Arial Black" pitchFamily="34" charset="0"/>
              </a:rPr>
              <a:t>: some operating systems come with automatic tools that recover data that is unsaved.</a:t>
            </a:r>
          </a:p>
          <a:p>
            <a:pPr indent="-457200" marL="576072"/>
            <a:r>
              <a:rPr b="1" dirty="0" lang="en-US" smtClean="0">
                <a:solidFill>
                  <a:srgbClr val="341DBD"/>
                </a:solidFill>
                <a:latin typeface="Arial Black" pitchFamily="34" charset="0"/>
              </a:rPr>
              <a:t>Backups</a:t>
            </a:r>
            <a:r>
              <a:rPr b="1" dirty="0" lang="en-US" smtClean="0">
                <a:latin typeface="Arial Black" pitchFamily="34" charset="0"/>
              </a:rPr>
              <a:t>: always backup data periodically so that incase of any accidental erasure, the backup can be used.</a:t>
            </a:r>
          </a:p>
          <a:p>
            <a:pPr indent="-457200" marL="576072"/>
            <a:r>
              <a:rPr b="1" dirty="0" lang="en-US" smtClean="0">
                <a:solidFill>
                  <a:srgbClr val="341DBD"/>
                </a:solidFill>
                <a:latin typeface="Arial Black" pitchFamily="34" charset="0"/>
              </a:rPr>
              <a:t>Computer programs should be made user friendly.</a:t>
            </a:r>
          </a:p>
          <a:p>
            <a:pPr indent="-457200" marL="576072"/>
            <a:r>
              <a:rPr b="1" dirty="0" lang="en-US" smtClean="0">
                <a:solidFill>
                  <a:srgbClr val="341DBD"/>
                </a:solidFill>
                <a:latin typeface="Arial Black" pitchFamily="34" charset="0"/>
              </a:rPr>
              <a:t>Users should be trained to use applications properly in order to </a:t>
            </a:r>
            <a:r>
              <a:rPr b="1" dirty="0" lang="en-US" err="1" smtClean="0">
                <a:solidFill>
                  <a:srgbClr val="341DBD"/>
                </a:solidFill>
                <a:latin typeface="Arial Black" pitchFamily="34" charset="0"/>
              </a:rPr>
              <a:t>minimise</a:t>
            </a:r>
            <a:r>
              <a:rPr b="1" dirty="0" lang="en-US" smtClean="0">
                <a:solidFill>
                  <a:srgbClr val="341DBD"/>
                </a:solidFill>
                <a:latin typeface="Arial Black" pitchFamily="34" charset="0"/>
              </a:rPr>
              <a:t> data errors.</a:t>
            </a:r>
          </a:p>
          <a:p>
            <a:pPr indent="-457200" marL="576072"/>
            <a:r>
              <a:rPr b="1" dirty="0" lang="en-US" smtClean="0">
                <a:solidFill>
                  <a:srgbClr val="341DBD"/>
                </a:solidFill>
                <a:latin typeface="Arial Black" pitchFamily="34" charset="0"/>
              </a:rPr>
              <a:t>User access levels should be properly defined to ensure that users do not accidentally or purposefully access files or data they are not supposed to.</a:t>
            </a:r>
          </a:p>
          <a:p>
            <a:endParaRPr dirty="0" lang="en-US">
              <a:latin typeface="Arial Black"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50" name=""/>
        <p:cNvGrpSpPr/>
        <p:nvPr/>
      </p:nvGrpSpPr>
      <p:grpSpPr>
        <a:xfrm>
          <a:off x="0" y="0"/>
          <a:ext cx="0" cy="0"/>
          <a:chOff x="0" y="0"/>
          <a:chExt cx="0" cy="0"/>
        </a:xfrm>
      </p:grpSpPr>
      <p:sp>
        <p:nvSpPr>
          <p:cNvPr id="1048610" name="Content Placeholder 2"/>
          <p:cNvSpPr>
            <a:spLocks noGrp="1"/>
          </p:cNvSpPr>
          <p:nvPr>
            <p:ph idx="1"/>
          </p:nvPr>
        </p:nvSpPr>
        <p:spPr>
          <a:xfrm>
            <a:off x="381000" y="457201"/>
            <a:ext cx="8458200" cy="5943600"/>
          </a:xfrm>
          <a:solidFill>
            <a:srgbClr val="FFEBF4"/>
          </a:solidFill>
        </p:spPr>
        <p:txBody>
          <a:bodyPr>
            <a:normAutofit lnSpcReduction="10000"/>
          </a:bodyPr>
          <a:p>
            <a:pPr indent="-457200" marL="576072">
              <a:buNone/>
            </a:pPr>
            <a:r>
              <a:rPr b="1" dirty="0" sz="2400" lang="en-US" u="sng" smtClean="0">
                <a:solidFill>
                  <a:srgbClr val="C00000"/>
                </a:solidFill>
                <a:latin typeface="Arial Black" pitchFamily="34" charset="0"/>
              </a:rPr>
              <a:t>4. Physical Theft</a:t>
            </a:r>
          </a:p>
          <a:p>
            <a:pPr indent="-457200" marL="576072">
              <a:buNone/>
            </a:pPr>
            <a:r>
              <a:rPr b="1" dirty="0" sz="2400" lang="en-US" smtClean="0">
                <a:solidFill>
                  <a:srgbClr val="341DBD"/>
                </a:solidFill>
                <a:latin typeface="Arial Black" pitchFamily="34" charset="0"/>
              </a:rPr>
              <a:t>The computer system (hardware and software) may be stolen.</a:t>
            </a:r>
          </a:p>
          <a:p>
            <a:pPr indent="-457200" marL="576072">
              <a:buNone/>
            </a:pPr>
            <a:r>
              <a:rPr b="1" dirty="0" sz="2400" lang="en-US" u="sng" smtClean="0">
                <a:latin typeface="Arial Black" pitchFamily="34" charset="0"/>
              </a:rPr>
              <a:t>Theft Control Measures</a:t>
            </a:r>
          </a:p>
          <a:p>
            <a:pPr indent="-457200" marL="576072"/>
            <a:r>
              <a:rPr b="1" dirty="0" sz="2400" lang="en-US" smtClean="0">
                <a:solidFill>
                  <a:srgbClr val="2A11E5"/>
                </a:solidFill>
                <a:latin typeface="Arial Black" pitchFamily="34" charset="0"/>
              </a:rPr>
              <a:t>Keeping backups in different locations.</a:t>
            </a:r>
          </a:p>
          <a:p>
            <a:pPr indent="-457200" marL="576072"/>
            <a:r>
              <a:rPr b="1" dirty="0" sz="2400" lang="en-US" smtClean="0">
                <a:solidFill>
                  <a:srgbClr val="2A11E5"/>
                </a:solidFill>
                <a:latin typeface="Arial Black" pitchFamily="34" charset="0"/>
              </a:rPr>
              <a:t>Employing security guards to watch over the computer room.</a:t>
            </a:r>
          </a:p>
          <a:p>
            <a:pPr indent="-457200" marL="576072"/>
            <a:r>
              <a:rPr b="1" dirty="0" sz="2400" lang="en-US" smtClean="0">
                <a:solidFill>
                  <a:srgbClr val="2A11E5"/>
                </a:solidFill>
                <a:latin typeface="Arial Black" pitchFamily="34" charset="0"/>
              </a:rPr>
              <a:t>Locking the computer room with reinforced padlocks.</a:t>
            </a:r>
          </a:p>
          <a:p>
            <a:pPr indent="-457200" marL="576072"/>
            <a:r>
              <a:rPr b="1" dirty="0" sz="2400" lang="en-US" smtClean="0">
                <a:solidFill>
                  <a:srgbClr val="2A11E5"/>
                </a:solidFill>
                <a:latin typeface="Arial Black" pitchFamily="34" charset="0"/>
              </a:rPr>
              <a:t>Fit security alarm at the door.</a:t>
            </a:r>
          </a:p>
          <a:p>
            <a:pPr indent="-457200" marL="576072"/>
            <a:r>
              <a:rPr b="1" dirty="0" sz="2400" lang="en-US" smtClean="0">
                <a:solidFill>
                  <a:srgbClr val="2A11E5"/>
                </a:solidFill>
                <a:latin typeface="Arial Black" pitchFamily="34" charset="0"/>
              </a:rPr>
              <a:t>Install Closed Circuit Television cameras (CCTV).</a:t>
            </a:r>
          </a:p>
          <a:p>
            <a:pPr indent="-457200" marL="576072"/>
            <a:r>
              <a:rPr b="1" dirty="0" sz="2400" lang="en-US" smtClean="0">
                <a:solidFill>
                  <a:srgbClr val="2A11E5"/>
                </a:solidFill>
                <a:latin typeface="Arial Black" pitchFamily="34" charset="0"/>
              </a:rPr>
              <a:t>Fit burglar proof devices at the door and metallic grills on the windows.</a:t>
            </a:r>
          </a:p>
          <a:p>
            <a:pPr indent="-457200" marL="576072"/>
            <a:r>
              <a:rPr b="1" dirty="0" sz="2400" lang="en-US" smtClean="0">
                <a:solidFill>
                  <a:srgbClr val="2A11E5"/>
                </a:solidFill>
                <a:latin typeface="Arial Black" pitchFamily="34" charset="0"/>
              </a:rPr>
              <a:t>Use reinforced material on the roof and ceiling such as concrete roofing.</a:t>
            </a:r>
          </a:p>
          <a:p>
            <a:pPr indent="-457200" marL="576072"/>
            <a:endParaRPr b="1" dirty="0" sz="2400" lang="en-US" smtClean="0">
              <a:latin typeface="Arial Black" pitchFamily="34" charset="0"/>
            </a:endParaRP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0">
                                            <p:bg/>
                                          </p:spTgt>
                                        </p:tgtEl>
                                        <p:attrNameLst>
                                          <p:attrName>style.visibility</p:attrName>
                                        </p:attrNameLst>
                                      </p:cBhvr>
                                      <p:to>
                                        <p:strVal val="visible"/>
                                      </p:to>
                                    </p:set>
                                    <p:anim calcmode="lin" valueType="num">
                                      <p:cBhvr>
                                        <p:cTn dur="1000" fill="hold" id="7"/>
                                        <p:tgtEl>
                                          <p:spTgt spid="1048610">
                                            <p:bg/>
                                          </p:spTgt>
                                        </p:tgtEl>
                                        <p:attrNameLst>
                                          <p:attrName>ppt_w</p:attrName>
                                        </p:attrNameLst>
                                      </p:cBhvr>
                                      <p:tavLst>
                                        <p:tav tm="0">
                                          <p:val>
                                            <p:strVal val="#ppt_w*0.70"/>
                                          </p:val>
                                        </p:tav>
                                        <p:tav tm="100000">
                                          <p:val>
                                            <p:strVal val="#ppt_w"/>
                                          </p:val>
                                        </p:tav>
                                      </p:tavLst>
                                    </p:anim>
                                    <p:anim calcmode="lin" valueType="num">
                                      <p:cBhvr>
                                        <p:cTn dur="1000" fill="hold" id="8"/>
                                        <p:tgtEl>
                                          <p:spTgt spid="1048610">
                                            <p:bg/>
                                          </p:spTgt>
                                        </p:tgtEl>
                                        <p:attrNameLst>
                                          <p:attrName>ppt_h</p:attrName>
                                        </p:attrNameLst>
                                      </p:cBhvr>
                                      <p:tavLst>
                                        <p:tav tm="0">
                                          <p:val>
                                            <p:strVal val="#ppt_h"/>
                                          </p:val>
                                        </p:tav>
                                        <p:tav tm="100000">
                                          <p:val>
                                            <p:strVal val="#ppt_h"/>
                                          </p:val>
                                        </p:tav>
                                      </p:tavLst>
                                    </p:anim>
                                    <p:animEffect transition="in" filter="fade">
                                      <p:cBhvr>
                                        <p:cTn dur="1000" id="9"/>
                                        <p:tgtEl>
                                          <p:spTgt spid="1048610">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10">
                                            <p:txEl>
                                              <p:pRg st="0" end="0"/>
                                            </p:txEl>
                                          </p:spTgt>
                                        </p:tgtEl>
                                        <p:attrNameLst>
                                          <p:attrName>style.visibility</p:attrName>
                                        </p:attrNameLst>
                                      </p:cBhvr>
                                      <p:to>
                                        <p:strVal val="visible"/>
                                      </p:to>
                                    </p:set>
                                    <p:anim calcmode="lin" valueType="num">
                                      <p:cBhvr>
                                        <p:cTn dur="1000" fill="hold" id="14"/>
                                        <p:tgtEl>
                                          <p:spTgt spid="1048610">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10">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10">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10">
                                            <p:txEl>
                                              <p:pRg st="1" end="1"/>
                                            </p:txEl>
                                          </p:spTgt>
                                        </p:tgtEl>
                                        <p:attrNameLst>
                                          <p:attrName>style.visibility</p:attrName>
                                        </p:attrNameLst>
                                      </p:cBhvr>
                                      <p:to>
                                        <p:strVal val="visible"/>
                                      </p:to>
                                    </p:set>
                                    <p:anim calcmode="lin" valueType="num">
                                      <p:cBhvr>
                                        <p:cTn dur="1000" fill="hold" id="21"/>
                                        <p:tgtEl>
                                          <p:spTgt spid="1048610">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10">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0"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51" name=""/>
        <p:cNvGrpSpPr/>
        <p:nvPr/>
      </p:nvGrpSpPr>
      <p:grpSpPr>
        <a:xfrm>
          <a:off x="0" y="0"/>
          <a:ext cx="0" cy="0"/>
          <a:chOff x="0" y="0"/>
          <a:chExt cx="0" cy="0"/>
        </a:xfrm>
      </p:grpSpPr>
      <p:sp>
        <p:nvSpPr>
          <p:cNvPr id="1048611" name="Content Placeholder 2"/>
          <p:cNvSpPr>
            <a:spLocks noGrp="1"/>
          </p:cNvSpPr>
          <p:nvPr>
            <p:ph idx="1"/>
          </p:nvPr>
        </p:nvSpPr>
        <p:spPr>
          <a:xfrm>
            <a:off x="228600" y="457200"/>
            <a:ext cx="8686800" cy="6019799"/>
          </a:xfrm>
          <a:solidFill>
            <a:srgbClr val="FFEBF4"/>
          </a:solidFill>
        </p:spPr>
        <p:txBody>
          <a:bodyPr>
            <a:normAutofit/>
          </a:bodyPr>
          <a:p>
            <a:pPr indent="-457200" marL="576072">
              <a:buNone/>
            </a:pPr>
            <a:r>
              <a:rPr b="1" dirty="0" sz="2400" lang="en-US" u="sng" smtClean="0">
                <a:solidFill>
                  <a:srgbClr val="C00000"/>
                </a:solidFill>
                <a:latin typeface="Arial Black" pitchFamily="34" charset="0"/>
              </a:rPr>
              <a:t>5. Crashing of the Hard Disk</a:t>
            </a:r>
          </a:p>
          <a:p>
            <a:pPr indent="-457200" marL="576072">
              <a:buNone/>
            </a:pPr>
            <a:r>
              <a:rPr b="1" dirty="0" sz="2400" lang="en-US" smtClean="0">
                <a:solidFill>
                  <a:srgbClr val="341DBD"/>
                </a:solidFill>
                <a:latin typeface="Arial Black" pitchFamily="34" charset="0"/>
              </a:rPr>
              <a:t>Refers to permanent damage of the disk causing malfunction.</a:t>
            </a:r>
          </a:p>
          <a:p>
            <a:pPr indent="-457200" marL="576072">
              <a:buNone/>
            </a:pPr>
            <a:r>
              <a:rPr b="1" dirty="0" sz="2400" lang="en-US" u="sng" smtClean="0">
                <a:latin typeface="Arial Black" pitchFamily="34" charset="0"/>
              </a:rPr>
              <a:t>Control Measures Against Hard Disk Crashing</a:t>
            </a:r>
          </a:p>
          <a:p>
            <a:pPr indent="-457200" marL="576072"/>
            <a:r>
              <a:rPr b="1" dirty="0" sz="2400" lang="en-US" smtClean="0">
                <a:solidFill>
                  <a:srgbClr val="341DBD"/>
                </a:solidFill>
                <a:latin typeface="Arial Black" pitchFamily="34" charset="0"/>
              </a:rPr>
              <a:t>Install updated anti-virus software.</a:t>
            </a:r>
          </a:p>
          <a:p>
            <a:pPr indent="-457200" marL="576072"/>
            <a:r>
              <a:rPr b="1" dirty="0" sz="2400" lang="en-US" smtClean="0">
                <a:solidFill>
                  <a:srgbClr val="341DBD"/>
                </a:solidFill>
                <a:latin typeface="Arial Black" pitchFamily="34" charset="0"/>
              </a:rPr>
              <a:t>Frequently blow dust to avoid dust accumulation.</a:t>
            </a:r>
          </a:p>
          <a:p>
            <a:pPr indent="-457200" marL="576072"/>
            <a:r>
              <a:rPr b="1" dirty="0" sz="2400" lang="en-US" smtClean="0">
                <a:solidFill>
                  <a:srgbClr val="341DBD"/>
                </a:solidFill>
                <a:latin typeface="Arial Black" pitchFamily="34" charset="0"/>
              </a:rPr>
              <a:t>Always shut down the computer using the correct procedure.</a:t>
            </a:r>
          </a:p>
          <a:p>
            <a:pPr indent="-457200" marL="576072"/>
            <a:r>
              <a:rPr b="1" dirty="0" sz="2400" lang="en-US" smtClean="0">
                <a:solidFill>
                  <a:srgbClr val="341DBD"/>
                </a:solidFill>
                <a:latin typeface="Arial Black" pitchFamily="34" charset="0"/>
              </a:rPr>
              <a:t>Connect the computer to an Uninterruptible Power Supply (UPS) unit.</a:t>
            </a:r>
          </a:p>
          <a:p>
            <a:pPr indent="-457200" marL="576072">
              <a:buNone/>
            </a:pPr>
            <a:r>
              <a:rPr b="1" dirty="0" sz="2400" lang="en-US" u="sng" smtClean="0">
                <a:solidFill>
                  <a:srgbClr val="C00000"/>
                </a:solidFill>
                <a:latin typeface="Arial Black" pitchFamily="34" charset="0"/>
              </a:rPr>
              <a:t>6. Power Failure</a:t>
            </a:r>
          </a:p>
          <a:p>
            <a:pPr indent="-457200" marL="576072">
              <a:buNone/>
            </a:pPr>
            <a:r>
              <a:rPr b="1" dirty="0" sz="2400" lang="en-US" smtClean="0">
                <a:solidFill>
                  <a:srgbClr val="341DBD"/>
                </a:solidFill>
                <a:latin typeface="Arial Black" pitchFamily="34" charset="0"/>
              </a:rPr>
              <a:t>Constant blackouts may lead to loss of unsaved data and crashing of the hard disk.</a:t>
            </a:r>
          </a:p>
          <a:p>
            <a:pPr indent="-457200" marL="576072">
              <a:buNone/>
            </a:pPr>
            <a:r>
              <a:rPr b="1" dirty="0" sz="2400" lang="en-US" u="sng" smtClean="0">
                <a:latin typeface="Arial Black" pitchFamily="34" charset="0"/>
              </a:rPr>
              <a:t>Control measures Against Power Failure</a:t>
            </a:r>
          </a:p>
          <a:p>
            <a:pPr indent="-457200" marL="576072"/>
            <a:r>
              <a:rPr b="1" dirty="0" sz="2400" lang="en-US" smtClean="0">
                <a:solidFill>
                  <a:srgbClr val="341DBD"/>
                </a:solidFill>
                <a:latin typeface="Arial Black" pitchFamily="34" charset="0"/>
              </a:rPr>
              <a:t>Connect the computer to an Uninterruptible Power Supply (UPS) unit.</a:t>
            </a:r>
          </a:p>
          <a:p>
            <a:pPr indent="-457200" marL="576072"/>
            <a:r>
              <a:rPr b="1" dirty="0" sz="2400" lang="en-US" smtClean="0">
                <a:solidFill>
                  <a:srgbClr val="341DBD"/>
                </a:solidFill>
                <a:latin typeface="Arial Black" pitchFamily="34" charset="0"/>
              </a:rPr>
              <a:t>Always save your work frequently.</a:t>
            </a:r>
          </a:p>
          <a:p>
            <a:pPr indent="-457200" marL="576072"/>
            <a:r>
              <a:rPr b="1" dirty="0" sz="2400" lang="en-US" smtClean="0">
                <a:solidFill>
                  <a:srgbClr val="341DBD"/>
                </a:solidFill>
                <a:latin typeface="Arial Black" pitchFamily="34" charset="0"/>
              </a:rPr>
              <a:t>Activate the autosave facility available in the application program.</a:t>
            </a: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1">
                                            <p:bg/>
                                          </p:spTgt>
                                        </p:tgtEl>
                                        <p:attrNameLst>
                                          <p:attrName>style.visibility</p:attrName>
                                        </p:attrNameLst>
                                      </p:cBhvr>
                                      <p:to>
                                        <p:strVal val="visible"/>
                                      </p:to>
                                    </p:set>
                                    <p:anim calcmode="lin" valueType="num">
                                      <p:cBhvr>
                                        <p:cTn dur="1000" fill="hold" id="7"/>
                                        <p:tgtEl>
                                          <p:spTgt spid="1048611">
                                            <p:bg/>
                                          </p:spTgt>
                                        </p:tgtEl>
                                        <p:attrNameLst>
                                          <p:attrName>ppt_w</p:attrName>
                                        </p:attrNameLst>
                                      </p:cBhvr>
                                      <p:tavLst>
                                        <p:tav tm="0">
                                          <p:val>
                                            <p:strVal val="#ppt_w*0.70"/>
                                          </p:val>
                                        </p:tav>
                                        <p:tav tm="100000">
                                          <p:val>
                                            <p:strVal val="#ppt_w"/>
                                          </p:val>
                                        </p:tav>
                                      </p:tavLst>
                                    </p:anim>
                                    <p:anim calcmode="lin" valueType="num">
                                      <p:cBhvr>
                                        <p:cTn dur="1000" fill="hold" id="8"/>
                                        <p:tgtEl>
                                          <p:spTgt spid="1048611">
                                            <p:bg/>
                                          </p:spTgt>
                                        </p:tgtEl>
                                        <p:attrNameLst>
                                          <p:attrName>ppt_h</p:attrName>
                                        </p:attrNameLst>
                                      </p:cBhvr>
                                      <p:tavLst>
                                        <p:tav tm="0">
                                          <p:val>
                                            <p:strVal val="#ppt_h"/>
                                          </p:val>
                                        </p:tav>
                                        <p:tav tm="100000">
                                          <p:val>
                                            <p:strVal val="#ppt_h"/>
                                          </p:val>
                                        </p:tav>
                                      </p:tavLst>
                                    </p:anim>
                                    <p:animEffect transition="in" filter="fade">
                                      <p:cBhvr>
                                        <p:cTn dur="1000" id="9"/>
                                        <p:tgtEl>
                                          <p:spTgt spid="1048611">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11">
                                            <p:txEl>
                                              <p:pRg st="0" end="0"/>
                                            </p:txEl>
                                          </p:spTgt>
                                        </p:tgtEl>
                                        <p:attrNameLst>
                                          <p:attrName>style.visibility</p:attrName>
                                        </p:attrNameLst>
                                      </p:cBhvr>
                                      <p:to>
                                        <p:strVal val="visible"/>
                                      </p:to>
                                    </p:set>
                                    <p:anim calcmode="lin" valueType="num">
                                      <p:cBhvr>
                                        <p:cTn dur="1000" fill="hold" id="14"/>
                                        <p:tgtEl>
                                          <p:spTgt spid="1048611">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11">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11">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11">
                                            <p:txEl>
                                              <p:pRg st="1" end="1"/>
                                            </p:txEl>
                                          </p:spTgt>
                                        </p:tgtEl>
                                        <p:attrNameLst>
                                          <p:attrName>style.visibility</p:attrName>
                                        </p:attrNameLst>
                                      </p:cBhvr>
                                      <p:to>
                                        <p:strVal val="visible"/>
                                      </p:to>
                                    </p:set>
                                    <p:anim calcmode="lin" valueType="num">
                                      <p:cBhvr>
                                        <p:cTn dur="1000" fill="hold" id="21"/>
                                        <p:tgtEl>
                                          <p:spTgt spid="1048611">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11">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1"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52" name=""/>
        <p:cNvGrpSpPr/>
        <p:nvPr/>
      </p:nvGrpSpPr>
      <p:grpSpPr>
        <a:xfrm>
          <a:off x="0" y="0"/>
          <a:ext cx="0" cy="0"/>
          <a:chOff x="0" y="0"/>
          <a:chExt cx="0" cy="0"/>
        </a:xfrm>
      </p:grpSpPr>
      <p:sp>
        <p:nvSpPr>
          <p:cNvPr id="1048612" name="Content Placeholder 2"/>
          <p:cNvSpPr>
            <a:spLocks noGrp="1"/>
          </p:cNvSpPr>
          <p:nvPr>
            <p:ph idx="1"/>
          </p:nvPr>
        </p:nvSpPr>
        <p:spPr>
          <a:xfrm>
            <a:off x="152400" y="228600"/>
            <a:ext cx="8839200" cy="6400800"/>
          </a:xfrm>
          <a:solidFill>
            <a:srgbClr val="FFFF00"/>
          </a:solidFill>
        </p:spPr>
        <p:txBody>
          <a:bodyPr>
            <a:normAutofit/>
          </a:bodyPr>
          <a:p>
            <a:pPr indent="-457200" marL="576072">
              <a:buNone/>
            </a:pPr>
            <a:r>
              <a:rPr b="1" dirty="0" sz="2400" lang="en-US" u="sng" smtClean="0">
                <a:latin typeface="Arial Black" pitchFamily="34" charset="0"/>
              </a:rPr>
              <a:t>COMPUTER CRIMES (CYBERTERRORISM)</a:t>
            </a:r>
          </a:p>
          <a:p>
            <a:pPr indent="-457200" marL="576072">
              <a:buNone/>
            </a:pPr>
            <a:r>
              <a:rPr b="1" dirty="0" sz="2400" lang="en-US" smtClean="0">
                <a:solidFill>
                  <a:srgbClr val="341DBD"/>
                </a:solidFill>
                <a:latin typeface="Arial Black" pitchFamily="34" charset="0"/>
              </a:rPr>
              <a:t>Computer crimes are illegal operations done with a computer on an information system. This could take place in a number of ways. They include:</a:t>
            </a:r>
          </a:p>
          <a:p>
            <a:pPr indent="-457200" marL="576072">
              <a:buFont typeface="+mj-lt"/>
              <a:buAutoNum type="arabicPeriod"/>
            </a:pPr>
            <a:r>
              <a:rPr b="1" dirty="0" sz="2400" lang="en-US" u="sng" smtClean="0">
                <a:solidFill>
                  <a:srgbClr val="C00000"/>
                </a:solidFill>
                <a:latin typeface="Arial Black" pitchFamily="34" charset="0"/>
              </a:rPr>
              <a:t>Trespass</a:t>
            </a:r>
            <a:r>
              <a:rPr b="1" dirty="0" sz="2400" lang="en-US" smtClean="0">
                <a:latin typeface="Arial Black" pitchFamily="34" charset="0"/>
              </a:rPr>
              <a:t>: </a:t>
            </a:r>
            <a:r>
              <a:rPr b="1" dirty="0" sz="2400" lang="en-US" smtClean="0">
                <a:solidFill>
                  <a:srgbClr val="2A11E5"/>
                </a:solidFill>
                <a:latin typeface="Arial Black" pitchFamily="34" charset="0"/>
              </a:rPr>
              <a:t>this occurs when someone connects to a computer and controls it in some form using a network. This can range from being able to view or access files, to actually running programs in the computer.</a:t>
            </a:r>
          </a:p>
          <a:p>
            <a:pPr indent="-457200" marL="576072">
              <a:buFont typeface="+mj-lt"/>
              <a:buAutoNum type="arabicPeriod"/>
            </a:pPr>
            <a:r>
              <a:rPr b="1" dirty="0" sz="2400" lang="en-US" u="sng" smtClean="0">
                <a:solidFill>
                  <a:srgbClr val="C00000"/>
                </a:solidFill>
                <a:latin typeface="Arial Black" pitchFamily="34" charset="0"/>
              </a:rPr>
              <a:t>Hacking</a:t>
            </a:r>
            <a:r>
              <a:rPr b="1" dirty="0" sz="2400" lang="en-US" smtClean="0">
                <a:latin typeface="Arial Black" pitchFamily="34" charset="0"/>
              </a:rPr>
              <a:t>: </a:t>
            </a:r>
            <a:r>
              <a:rPr b="1" dirty="0" sz="2400" lang="en-US" smtClean="0">
                <a:solidFill>
                  <a:srgbClr val="341DBD"/>
                </a:solidFill>
                <a:latin typeface="Arial Black" pitchFamily="34" charset="0"/>
              </a:rPr>
              <a:t>refers to gaining unauthorised access to a computer system by breaking codes or passwords. Persons who perform hacking are called </a:t>
            </a:r>
            <a:r>
              <a:rPr b="1" dirty="0" sz="2400" i="1" lang="en-US" smtClean="0">
                <a:solidFill>
                  <a:srgbClr val="047627"/>
                </a:solidFill>
                <a:latin typeface="Arial Black" pitchFamily="34" charset="0"/>
              </a:rPr>
              <a:t>hackers</a:t>
            </a:r>
            <a:r>
              <a:rPr b="1" dirty="0" sz="2400" lang="en-US" smtClean="0">
                <a:latin typeface="Arial Black" pitchFamily="34" charset="0"/>
              </a:rPr>
              <a:t>.</a:t>
            </a:r>
          </a:p>
          <a:p>
            <a:pPr indent="-457200" marL="576072">
              <a:buNone/>
            </a:pPr>
            <a:r>
              <a:rPr b="1" dirty="0" sz="2400" lang="en-US" smtClean="0">
                <a:latin typeface="Arial Black" pitchFamily="34" charset="0"/>
              </a:rPr>
              <a:t>Remedy for hacking:</a:t>
            </a:r>
          </a:p>
          <a:p>
            <a:pPr indent="-457200" marL="576072"/>
            <a:r>
              <a:rPr b="1" dirty="0" sz="2400" lang="en-US" smtClean="0">
                <a:solidFill>
                  <a:srgbClr val="FF0000"/>
                </a:solidFill>
                <a:latin typeface="Arial Black" pitchFamily="34" charset="0"/>
              </a:rPr>
              <a:t>Keeping passwords confidential.</a:t>
            </a:r>
          </a:p>
          <a:p>
            <a:pPr indent="-457200" marL="576072"/>
            <a:r>
              <a:rPr b="1" dirty="0" sz="2400" lang="en-US" smtClean="0">
                <a:solidFill>
                  <a:srgbClr val="FF0000"/>
                </a:solidFill>
                <a:latin typeface="Arial Black" pitchFamily="34" charset="0"/>
              </a:rPr>
              <a:t>Choosing passwords that are not too obvious.</a:t>
            </a:r>
          </a:p>
          <a:p>
            <a:pPr indent="-457200" marL="576072"/>
            <a:r>
              <a:rPr b="1" dirty="0" sz="2400" lang="en-US" smtClean="0">
                <a:solidFill>
                  <a:srgbClr val="FF0000"/>
                </a:solidFill>
                <a:latin typeface="Arial Black" pitchFamily="34" charset="0"/>
              </a:rPr>
              <a:t>Changing passwords frequently.</a:t>
            </a:r>
          </a:p>
          <a:p>
            <a:pPr indent="-457200" marL="576072"/>
            <a:r>
              <a:rPr b="1" dirty="0" sz="2400" lang="en-US" smtClean="0">
                <a:solidFill>
                  <a:srgbClr val="FF0000"/>
                </a:solidFill>
                <a:latin typeface="Arial Black" pitchFamily="34" charset="0"/>
              </a:rPr>
              <a:t>Logging off correctly from computers.</a:t>
            </a:r>
          </a:p>
          <a:p>
            <a:pPr indent="-457200" marL="576072"/>
            <a:r>
              <a:rPr b="1" dirty="0" sz="2400" lang="en-US" smtClean="0">
                <a:solidFill>
                  <a:srgbClr val="FF0000"/>
                </a:solidFill>
                <a:latin typeface="Arial Black" pitchFamily="34" charset="0"/>
              </a:rPr>
              <a:t>Authenticating users using biometric methods such as finger prints and voice recognition.</a:t>
            </a:r>
          </a:p>
          <a:p>
            <a:pPr indent="-457200" marL="576072"/>
            <a:r>
              <a:rPr b="1" dirty="0" sz="2400" lang="en-US" smtClean="0">
                <a:solidFill>
                  <a:srgbClr val="FF0000"/>
                </a:solidFill>
                <a:latin typeface="Arial Black" pitchFamily="34" charset="0"/>
              </a:rPr>
              <a:t>Encrypting data.</a:t>
            </a: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2">
                                            <p:bg/>
                                          </p:spTgt>
                                        </p:tgtEl>
                                        <p:attrNameLst>
                                          <p:attrName>style.visibility</p:attrName>
                                        </p:attrNameLst>
                                      </p:cBhvr>
                                      <p:to>
                                        <p:strVal val="visible"/>
                                      </p:to>
                                    </p:set>
                                    <p:anim calcmode="lin" valueType="num">
                                      <p:cBhvr>
                                        <p:cTn dur="1000" fill="hold" id="7"/>
                                        <p:tgtEl>
                                          <p:spTgt spid="1048612">
                                            <p:bg/>
                                          </p:spTgt>
                                        </p:tgtEl>
                                        <p:attrNameLst>
                                          <p:attrName>ppt_w</p:attrName>
                                        </p:attrNameLst>
                                      </p:cBhvr>
                                      <p:tavLst>
                                        <p:tav tm="0">
                                          <p:val>
                                            <p:strVal val="#ppt_w*0.70"/>
                                          </p:val>
                                        </p:tav>
                                        <p:tav tm="100000">
                                          <p:val>
                                            <p:strVal val="#ppt_w"/>
                                          </p:val>
                                        </p:tav>
                                      </p:tavLst>
                                    </p:anim>
                                    <p:anim calcmode="lin" valueType="num">
                                      <p:cBhvr>
                                        <p:cTn dur="1000" fill="hold" id="8"/>
                                        <p:tgtEl>
                                          <p:spTgt spid="1048612">
                                            <p:bg/>
                                          </p:spTgt>
                                        </p:tgtEl>
                                        <p:attrNameLst>
                                          <p:attrName>ppt_h</p:attrName>
                                        </p:attrNameLst>
                                      </p:cBhvr>
                                      <p:tavLst>
                                        <p:tav tm="0">
                                          <p:val>
                                            <p:strVal val="#ppt_h"/>
                                          </p:val>
                                        </p:tav>
                                        <p:tav tm="100000">
                                          <p:val>
                                            <p:strVal val="#ppt_h"/>
                                          </p:val>
                                        </p:tav>
                                      </p:tavLst>
                                    </p:anim>
                                    <p:animEffect transition="in" filter="fade">
                                      <p:cBhvr>
                                        <p:cTn dur="1000" id="9"/>
                                        <p:tgtEl>
                                          <p:spTgt spid="1048612">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2"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53" name=""/>
        <p:cNvGrpSpPr/>
        <p:nvPr/>
      </p:nvGrpSpPr>
      <p:grpSpPr>
        <a:xfrm>
          <a:off x="0" y="0"/>
          <a:ext cx="0" cy="0"/>
          <a:chOff x="0" y="0"/>
          <a:chExt cx="0" cy="0"/>
        </a:xfrm>
      </p:grpSpPr>
      <p:sp>
        <p:nvSpPr>
          <p:cNvPr id="1048613" name="Content Placeholder 2"/>
          <p:cNvSpPr>
            <a:spLocks noGrp="1"/>
          </p:cNvSpPr>
          <p:nvPr>
            <p:ph idx="1"/>
          </p:nvPr>
        </p:nvSpPr>
        <p:spPr>
          <a:xfrm>
            <a:off x="304800" y="304800"/>
            <a:ext cx="8534400" cy="6096000"/>
          </a:xfrm>
          <a:solidFill>
            <a:srgbClr val="FFEBF4"/>
          </a:solidFill>
        </p:spPr>
        <p:txBody>
          <a:bodyPr>
            <a:normAutofit/>
          </a:bodyPr>
          <a:p>
            <a:pPr indent="-457200" marL="576072">
              <a:buNone/>
            </a:pPr>
            <a:r>
              <a:rPr b="1" dirty="0" sz="2400" lang="en-US" smtClean="0">
                <a:latin typeface="Arial Black" pitchFamily="34" charset="0"/>
              </a:rPr>
              <a:t>3. </a:t>
            </a:r>
            <a:r>
              <a:rPr b="1" dirty="0" sz="2400" lang="en-US" u="sng" smtClean="0">
                <a:latin typeface="Arial Black" pitchFamily="34" charset="0"/>
              </a:rPr>
              <a:t>Cracking</a:t>
            </a:r>
            <a:r>
              <a:rPr b="1" dirty="0" sz="2400" lang="en-US" smtClean="0">
                <a:latin typeface="Arial Black" pitchFamily="34" charset="0"/>
              </a:rPr>
              <a:t>: </a:t>
            </a:r>
            <a:r>
              <a:rPr b="1" dirty="0" sz="2400" lang="en-US" smtClean="0">
                <a:solidFill>
                  <a:srgbClr val="341DBD"/>
                </a:solidFill>
                <a:latin typeface="Arial Black" pitchFamily="34" charset="0"/>
              </a:rPr>
              <a:t>this is the process of trying all possible character combinations likely to be used to access a system in order to identify weak access points. Unlike hacking, cracking is done with ill intention. The cracker usually has an idea of how the system works and all the possible password characters that are authorised. The remedies are similar to those of hacking</a:t>
            </a:r>
            <a:r>
              <a:rPr b="1" dirty="0" sz="2400" lang="en-US" smtClean="0">
                <a:latin typeface="Arial Black" pitchFamily="34" charset="0"/>
              </a:rPr>
              <a:t>.</a:t>
            </a:r>
          </a:p>
          <a:p>
            <a:pPr indent="-457200" marL="576072">
              <a:buNone/>
            </a:pPr>
            <a:r>
              <a:rPr b="1" dirty="0" sz="2400" lang="en-US" smtClean="0">
                <a:latin typeface="Arial Black" pitchFamily="34" charset="0"/>
              </a:rPr>
              <a:t>4. </a:t>
            </a:r>
            <a:r>
              <a:rPr b="1" dirty="0" sz="2400" lang="en-US" u="sng" smtClean="0">
                <a:latin typeface="Arial Black" pitchFamily="34" charset="0"/>
              </a:rPr>
              <a:t>Piracy</a:t>
            </a:r>
            <a:r>
              <a:rPr b="1" dirty="0" sz="2400" lang="en-US" smtClean="0">
                <a:latin typeface="Arial Black" pitchFamily="34" charset="0"/>
              </a:rPr>
              <a:t>: </a:t>
            </a:r>
            <a:r>
              <a:rPr b="1" dirty="0" sz="2400" lang="en-US" smtClean="0">
                <a:solidFill>
                  <a:srgbClr val="C00000"/>
                </a:solidFill>
                <a:latin typeface="Arial Black" pitchFamily="34" charset="0"/>
              </a:rPr>
              <a:t>it refers to the illegal duplication of copyrighted information materials that are either in softcopy or hardcopy. </a:t>
            </a:r>
          </a:p>
          <a:p>
            <a:pPr indent="-457200" marL="576072">
              <a:buNone/>
            </a:pPr>
            <a:r>
              <a:rPr b="1" dirty="0" sz="2400" lang="en-US" smtClean="0">
                <a:solidFill>
                  <a:srgbClr val="C00000"/>
                </a:solidFill>
                <a:latin typeface="Arial Black" pitchFamily="34" charset="0"/>
              </a:rPr>
              <a:t>It is a form of intellectual property theft which means illegal copying of data, software and information such as music, videos, textbooks and print materials like magazines</a:t>
            </a:r>
            <a:r>
              <a:rPr b="1" dirty="0" sz="2400" lang="en-US" smtClean="0">
                <a:latin typeface="Arial Black" pitchFamily="34" charset="0"/>
              </a:rPr>
              <a:t>.</a:t>
            </a:r>
          </a:p>
          <a:p>
            <a:pPr indent="-457200" marL="576072">
              <a:buNone/>
            </a:pPr>
            <a:r>
              <a:rPr b="1" dirty="0" sz="2400" lang="en-US" smtClean="0">
                <a:latin typeface="Arial Black" pitchFamily="34" charset="0"/>
              </a:rPr>
              <a:t>Remedy to Piracy</a:t>
            </a:r>
          </a:p>
          <a:p>
            <a:pPr indent="-457200" marL="576072"/>
            <a:r>
              <a:rPr b="1" dirty="0" sz="2400" lang="en-US" smtClean="0">
                <a:solidFill>
                  <a:srgbClr val="2A11E5"/>
                </a:solidFill>
                <a:latin typeface="Arial Black" pitchFamily="34" charset="0"/>
              </a:rPr>
              <a:t>Enforce laws that protect the owners of data, information and software.</a:t>
            </a:r>
          </a:p>
          <a:p>
            <a:pPr indent="-457200" marL="576072"/>
            <a:r>
              <a:rPr b="1" dirty="0" sz="2400" lang="en-US" smtClean="0">
                <a:solidFill>
                  <a:srgbClr val="2A11E5"/>
                </a:solidFill>
                <a:latin typeface="Arial Black" pitchFamily="34" charset="0"/>
              </a:rPr>
              <a:t>Make software cheap enough to increase affordability.</a:t>
            </a:r>
          </a:p>
          <a:p>
            <a:pPr indent="-457200" marL="576072"/>
            <a:r>
              <a:rPr b="1" dirty="0" sz="2400" lang="en-US" smtClean="0">
                <a:solidFill>
                  <a:srgbClr val="2A11E5"/>
                </a:solidFill>
                <a:latin typeface="Arial Black" pitchFamily="34" charset="0"/>
              </a:rPr>
              <a:t>Uses licenses and certificates to identify originals.</a:t>
            </a:r>
          </a:p>
          <a:p>
            <a:pPr indent="-457200" marL="576072"/>
            <a:r>
              <a:rPr b="1" dirty="0" sz="2400" lang="en-US" smtClean="0">
                <a:solidFill>
                  <a:srgbClr val="2A11E5"/>
                </a:solidFill>
                <a:latin typeface="Arial Black" pitchFamily="34" charset="0"/>
              </a:rPr>
              <a:t>Set installation passwords that deter illegal installation of software.</a:t>
            </a:r>
          </a:p>
          <a:p>
            <a:pPr indent="-457200" marL="576072"/>
            <a:endParaRPr b="1" dirty="0" sz="2400" lang="en-US" smtClean="0">
              <a:latin typeface="Arial Black" pitchFamily="34" charset="0"/>
            </a:endParaRP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3">
                                            <p:bg/>
                                          </p:spTgt>
                                        </p:tgtEl>
                                        <p:attrNameLst>
                                          <p:attrName>style.visibility</p:attrName>
                                        </p:attrNameLst>
                                      </p:cBhvr>
                                      <p:to>
                                        <p:strVal val="visible"/>
                                      </p:to>
                                    </p:set>
                                    <p:anim calcmode="lin" valueType="num">
                                      <p:cBhvr>
                                        <p:cTn dur="1000" fill="hold" id="7"/>
                                        <p:tgtEl>
                                          <p:spTgt spid="1048613">
                                            <p:bg/>
                                          </p:spTgt>
                                        </p:tgtEl>
                                        <p:attrNameLst>
                                          <p:attrName>ppt_w</p:attrName>
                                        </p:attrNameLst>
                                      </p:cBhvr>
                                      <p:tavLst>
                                        <p:tav tm="0">
                                          <p:val>
                                            <p:strVal val="#ppt_w*0.70"/>
                                          </p:val>
                                        </p:tav>
                                        <p:tav tm="100000">
                                          <p:val>
                                            <p:strVal val="#ppt_w"/>
                                          </p:val>
                                        </p:tav>
                                      </p:tavLst>
                                    </p:anim>
                                    <p:anim calcmode="lin" valueType="num">
                                      <p:cBhvr>
                                        <p:cTn dur="1000" fill="hold" id="8"/>
                                        <p:tgtEl>
                                          <p:spTgt spid="1048613">
                                            <p:bg/>
                                          </p:spTgt>
                                        </p:tgtEl>
                                        <p:attrNameLst>
                                          <p:attrName>ppt_h</p:attrName>
                                        </p:attrNameLst>
                                      </p:cBhvr>
                                      <p:tavLst>
                                        <p:tav tm="0">
                                          <p:val>
                                            <p:strVal val="#ppt_h"/>
                                          </p:val>
                                        </p:tav>
                                        <p:tav tm="100000">
                                          <p:val>
                                            <p:strVal val="#ppt_h"/>
                                          </p:val>
                                        </p:tav>
                                      </p:tavLst>
                                    </p:anim>
                                    <p:animEffect transition="in" filter="fade">
                                      <p:cBhvr>
                                        <p:cTn dur="1000" id="9"/>
                                        <p:tgtEl>
                                          <p:spTgt spid="1048613">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54" name=""/>
        <p:cNvGrpSpPr/>
        <p:nvPr/>
      </p:nvGrpSpPr>
      <p:grpSpPr>
        <a:xfrm>
          <a:off x="0" y="0"/>
          <a:ext cx="0" cy="0"/>
          <a:chOff x="0" y="0"/>
          <a:chExt cx="0" cy="0"/>
        </a:xfrm>
      </p:grpSpPr>
      <p:sp>
        <p:nvSpPr>
          <p:cNvPr id="1048614" name="Content Placeholder 2"/>
          <p:cNvSpPr>
            <a:spLocks noGrp="1"/>
          </p:cNvSpPr>
          <p:nvPr>
            <p:ph idx="1"/>
          </p:nvPr>
        </p:nvSpPr>
        <p:spPr>
          <a:xfrm>
            <a:off x="381000" y="152400"/>
            <a:ext cx="8458200" cy="6248401"/>
          </a:xfrm>
          <a:solidFill>
            <a:srgbClr val="FFEBF4"/>
          </a:solidFill>
        </p:spPr>
        <p:txBody>
          <a:bodyPr>
            <a:normAutofit/>
          </a:bodyPr>
          <a:p>
            <a:pPr indent="-457200" marL="576072">
              <a:buNone/>
            </a:pPr>
            <a:r>
              <a:rPr b="1" dirty="0" sz="2400" lang="en-US" smtClean="0">
                <a:latin typeface="Arial Black" pitchFamily="34" charset="0"/>
              </a:rPr>
              <a:t>5. </a:t>
            </a:r>
            <a:r>
              <a:rPr b="1" dirty="0" sz="2400" lang="en-US" u="sng" smtClean="0">
                <a:latin typeface="Arial Black" pitchFamily="34" charset="0"/>
              </a:rPr>
              <a:t>Tapping</a:t>
            </a:r>
            <a:r>
              <a:rPr b="1" dirty="0" sz="2400" lang="en-US" smtClean="0">
                <a:latin typeface="Arial Black" pitchFamily="34" charset="0"/>
              </a:rPr>
              <a:t>: </a:t>
            </a:r>
            <a:r>
              <a:rPr b="1" dirty="0" sz="2400" lang="en-US" smtClean="0">
                <a:solidFill>
                  <a:srgbClr val="C00000"/>
                </a:solidFill>
                <a:latin typeface="Arial Black" pitchFamily="34" charset="0"/>
              </a:rPr>
              <a:t>Refers to gaining access to information that is being transmitted via communication links or over a network. Any information that is transmitted across a network is at risk of being intercepted if appropriate security measures are not put in place such as encrypting data.</a:t>
            </a:r>
          </a:p>
          <a:p>
            <a:pPr indent="-457200" marL="576072">
              <a:buAutoNum type="arabicPeriod" startAt="6"/>
            </a:pPr>
            <a:r>
              <a:rPr b="1" dirty="0" sz="2400" lang="en-US" u="sng" smtClean="0">
                <a:latin typeface="Arial Black" pitchFamily="34" charset="0"/>
              </a:rPr>
              <a:t>Eavesdropping</a:t>
            </a:r>
            <a:r>
              <a:rPr b="1" dirty="0" sz="2400" lang="en-US" smtClean="0">
                <a:latin typeface="Arial Black" pitchFamily="34" charset="0"/>
              </a:rPr>
              <a:t>: </a:t>
            </a:r>
            <a:r>
              <a:rPr b="1" dirty="0" sz="2400" lang="en-US" smtClean="0">
                <a:solidFill>
                  <a:srgbClr val="047627"/>
                </a:solidFill>
                <a:latin typeface="Arial Black" pitchFamily="34" charset="0"/>
              </a:rPr>
              <a:t>It refers to secretly listening to communication channel of a competitor in order to plan for sabotage.</a:t>
            </a:r>
          </a:p>
          <a:p>
            <a:pPr indent="-457200" marL="576072">
              <a:buAutoNum type="arabicPeriod" startAt="6"/>
            </a:pPr>
            <a:r>
              <a:rPr b="1" dirty="0" sz="2400" lang="en-US" u="sng" smtClean="0">
                <a:latin typeface="Arial Black" pitchFamily="34" charset="0"/>
              </a:rPr>
              <a:t>Sabotage</a:t>
            </a:r>
            <a:r>
              <a:rPr b="1" dirty="0" sz="2400" lang="en-US" smtClean="0">
                <a:latin typeface="Arial Black" pitchFamily="34" charset="0"/>
              </a:rPr>
              <a:t>: </a:t>
            </a:r>
            <a:r>
              <a:rPr b="1" dirty="0" sz="2400" lang="en-US" smtClean="0">
                <a:solidFill>
                  <a:srgbClr val="341DBD"/>
                </a:solidFill>
                <a:latin typeface="Arial Black" pitchFamily="34" charset="0"/>
              </a:rPr>
              <a:t>refers to illegal destruction of data and information with the aim of crippling service delivery or causing great loss to an organisation. It is usually done by unhappy/unsatisfied employees or by competitors</a:t>
            </a:r>
            <a:r>
              <a:rPr b="1" dirty="0" sz="2400" lang="en-US" smtClean="0">
                <a:latin typeface="Arial Black" pitchFamily="34" charset="0"/>
              </a:rPr>
              <a:t>.</a:t>
            </a:r>
          </a:p>
          <a:p>
            <a:pPr indent="-457200" marL="576072">
              <a:buAutoNum type="arabicPeriod" startAt="6"/>
            </a:pPr>
            <a:r>
              <a:rPr b="1" dirty="0" sz="2400" lang="en-US" u="sng" smtClean="0">
                <a:latin typeface="Arial Black" pitchFamily="34" charset="0"/>
              </a:rPr>
              <a:t>Alteration</a:t>
            </a:r>
            <a:r>
              <a:rPr b="1" dirty="0" sz="2400" lang="en-US" smtClean="0">
                <a:latin typeface="Arial Black" pitchFamily="34" charset="0"/>
              </a:rPr>
              <a:t>:</a:t>
            </a:r>
            <a:r>
              <a:rPr b="1" dirty="0" sz="2400" lang="en-US" smtClean="0">
                <a:solidFill>
                  <a:srgbClr val="FF0000"/>
                </a:solidFill>
                <a:latin typeface="Arial Black" pitchFamily="34" charset="0"/>
              </a:rPr>
              <a:t> Illegal modification of private or confidential data and information with the aim of misinforming users. It is usually done by people who want to conceal the truth or sabotage certain operations</a:t>
            </a:r>
            <a:r>
              <a:rPr b="1" dirty="0" sz="2400" lang="en-US" smtClean="0">
                <a:latin typeface="Arial Black" pitchFamily="34" charset="0"/>
              </a:rPr>
              <a:t>.</a:t>
            </a: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4">
                                            <p:bg/>
                                          </p:spTgt>
                                        </p:tgtEl>
                                        <p:attrNameLst>
                                          <p:attrName>style.visibility</p:attrName>
                                        </p:attrNameLst>
                                      </p:cBhvr>
                                      <p:to>
                                        <p:strVal val="visible"/>
                                      </p:to>
                                    </p:set>
                                    <p:anim calcmode="lin" valueType="num">
                                      <p:cBhvr>
                                        <p:cTn dur="1000" fill="hold" id="7"/>
                                        <p:tgtEl>
                                          <p:spTgt spid="1048614">
                                            <p:bg/>
                                          </p:spTgt>
                                        </p:tgtEl>
                                        <p:attrNameLst>
                                          <p:attrName>ppt_w</p:attrName>
                                        </p:attrNameLst>
                                      </p:cBhvr>
                                      <p:tavLst>
                                        <p:tav tm="0">
                                          <p:val>
                                            <p:strVal val="#ppt_w*0.70"/>
                                          </p:val>
                                        </p:tav>
                                        <p:tav tm="100000">
                                          <p:val>
                                            <p:strVal val="#ppt_w"/>
                                          </p:val>
                                        </p:tav>
                                      </p:tavLst>
                                    </p:anim>
                                    <p:anim calcmode="lin" valueType="num">
                                      <p:cBhvr>
                                        <p:cTn dur="1000" fill="hold" id="8"/>
                                        <p:tgtEl>
                                          <p:spTgt spid="1048614">
                                            <p:bg/>
                                          </p:spTgt>
                                        </p:tgtEl>
                                        <p:attrNameLst>
                                          <p:attrName>ppt_h</p:attrName>
                                        </p:attrNameLst>
                                      </p:cBhvr>
                                      <p:tavLst>
                                        <p:tav tm="0">
                                          <p:val>
                                            <p:strVal val="#ppt_h"/>
                                          </p:val>
                                        </p:tav>
                                        <p:tav tm="100000">
                                          <p:val>
                                            <p:strVal val="#ppt_h"/>
                                          </p:val>
                                        </p:tav>
                                      </p:tavLst>
                                    </p:anim>
                                    <p:animEffect transition="in" filter="fade">
                                      <p:cBhvr>
                                        <p:cTn dur="1000" id="9"/>
                                        <p:tgtEl>
                                          <p:spTgt spid="1048614">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4"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55" name=""/>
        <p:cNvGrpSpPr/>
        <p:nvPr/>
      </p:nvGrpSpPr>
      <p:grpSpPr>
        <a:xfrm>
          <a:off x="0" y="0"/>
          <a:ext cx="0" cy="0"/>
          <a:chOff x="0" y="0"/>
          <a:chExt cx="0" cy="0"/>
        </a:xfrm>
      </p:grpSpPr>
      <p:sp>
        <p:nvSpPr>
          <p:cNvPr id="1048615" name="Content Placeholder 2"/>
          <p:cNvSpPr>
            <a:spLocks noGrp="1"/>
          </p:cNvSpPr>
          <p:nvPr>
            <p:ph idx="1"/>
          </p:nvPr>
        </p:nvSpPr>
        <p:spPr>
          <a:xfrm>
            <a:off x="228600" y="152400"/>
            <a:ext cx="8610600" cy="6248401"/>
          </a:xfrm>
          <a:solidFill>
            <a:srgbClr val="FFEBF4"/>
          </a:solidFill>
        </p:spPr>
        <p:txBody>
          <a:bodyPr>
            <a:normAutofit/>
          </a:bodyPr>
          <a:p>
            <a:pPr indent="-457200" marL="576072">
              <a:buNone/>
            </a:pPr>
            <a:r>
              <a:rPr b="1" dirty="0" sz="2400" lang="en-US" smtClean="0">
                <a:solidFill>
                  <a:srgbClr val="C00000"/>
                </a:solidFill>
                <a:latin typeface="Arial Black" pitchFamily="34" charset="0"/>
              </a:rPr>
              <a:t>9. </a:t>
            </a:r>
            <a:r>
              <a:rPr b="1" dirty="0" sz="2400" lang="en-US" u="sng" smtClean="0">
                <a:solidFill>
                  <a:srgbClr val="C00000"/>
                </a:solidFill>
                <a:latin typeface="Arial Black" pitchFamily="34" charset="0"/>
              </a:rPr>
              <a:t>Industrial Espionage</a:t>
            </a:r>
            <a:r>
              <a:rPr b="1" dirty="0" sz="2400" lang="en-US" smtClean="0">
                <a:solidFill>
                  <a:srgbClr val="C00000"/>
                </a:solidFill>
                <a:latin typeface="Arial Black" pitchFamily="34" charset="0"/>
              </a:rPr>
              <a:t>: </a:t>
            </a:r>
            <a:r>
              <a:rPr b="1" dirty="0" sz="2400" lang="en-US" smtClean="0">
                <a:latin typeface="Arial Black" pitchFamily="34" charset="0"/>
              </a:rPr>
              <a:t>refers to theft of trade secrets by the removal, copying or recording of confidential or valuable information in a company for use by a competitor. It is spying directed towards discovering the secrets of a rival manufacturer or other industrial company</a:t>
            </a:r>
            <a:r>
              <a:rPr b="1" dirty="0" sz="2400" lang="en-US" smtClean="0">
                <a:solidFill>
                  <a:srgbClr val="C00000"/>
                </a:solidFill>
                <a:latin typeface="Arial Black" pitchFamily="34" charset="0"/>
              </a:rPr>
              <a:t>.</a:t>
            </a:r>
          </a:p>
          <a:p>
            <a:pPr indent="-457200" marL="576072">
              <a:buNone/>
            </a:pPr>
            <a:r>
              <a:rPr b="1" dirty="0" sz="2400" lang="en-US" smtClean="0">
                <a:solidFill>
                  <a:srgbClr val="C00000"/>
                </a:solidFill>
                <a:latin typeface="Arial Black" pitchFamily="34" charset="0"/>
              </a:rPr>
              <a:t>10. </a:t>
            </a:r>
            <a:r>
              <a:rPr b="1" dirty="0" sz="2400" lang="en-US" u="sng" smtClean="0">
                <a:solidFill>
                  <a:srgbClr val="C00000"/>
                </a:solidFill>
                <a:latin typeface="Arial Black" pitchFamily="34" charset="0"/>
              </a:rPr>
              <a:t>Fraud</a:t>
            </a:r>
            <a:r>
              <a:rPr b="1" dirty="0" sz="2400" lang="en-US" smtClean="0">
                <a:solidFill>
                  <a:srgbClr val="C00000"/>
                </a:solidFill>
                <a:latin typeface="Arial Black" pitchFamily="34" charset="0"/>
              </a:rPr>
              <a:t>: </a:t>
            </a:r>
            <a:r>
              <a:rPr b="1" dirty="0" sz="2400" lang="en-US" smtClean="0">
                <a:solidFill>
                  <a:srgbClr val="341DBD"/>
                </a:solidFill>
                <a:latin typeface="Arial Black" pitchFamily="34" charset="0"/>
              </a:rPr>
              <a:t>Refer to stealing by false pretence. It is the use of computer system to create fake documents, hide information or cheat unsuspecting public with the intention of gaining money. It is a common crime committed on the internet</a:t>
            </a:r>
            <a:r>
              <a:rPr b="1" dirty="0" sz="2400" lang="en-US" smtClean="0">
                <a:solidFill>
                  <a:srgbClr val="C00000"/>
                </a:solidFill>
                <a:latin typeface="Arial Black" pitchFamily="34" charset="0"/>
              </a:rPr>
              <a:t>.</a:t>
            </a:r>
          </a:p>
          <a:p>
            <a:pPr indent="-457200" marL="576072">
              <a:buNone/>
            </a:pPr>
            <a:r>
              <a:rPr b="1" dirty="0" sz="2400" lang="en-US" smtClean="0">
                <a:solidFill>
                  <a:srgbClr val="C00000"/>
                </a:solidFill>
                <a:latin typeface="Arial Black" pitchFamily="34" charset="0"/>
              </a:rPr>
              <a:t>11. </a:t>
            </a:r>
            <a:r>
              <a:rPr b="1" dirty="0" sz="2400" lang="en-US" u="sng" smtClean="0">
                <a:solidFill>
                  <a:srgbClr val="C00000"/>
                </a:solidFill>
                <a:latin typeface="Arial Black" pitchFamily="34" charset="0"/>
              </a:rPr>
              <a:t>Tracking/Surveillance</a:t>
            </a:r>
            <a:r>
              <a:rPr b="1" dirty="0" sz="2400" lang="en-US" smtClean="0">
                <a:solidFill>
                  <a:srgbClr val="C00000"/>
                </a:solidFill>
                <a:latin typeface="Arial Black" pitchFamily="34" charset="0"/>
              </a:rPr>
              <a:t>: </a:t>
            </a:r>
            <a:r>
              <a:rPr b="1" dirty="0" sz="2400" lang="en-US" smtClean="0">
                <a:latin typeface="Arial Black" pitchFamily="34" charset="0"/>
              </a:rPr>
              <a:t>refers to monitoring use of computer systems and networks using background programs such as spyware. The information gathered may be used for one reason or the other  e.g. spreading propaganda or sabotage</a:t>
            </a:r>
            <a:r>
              <a:rPr b="1" dirty="0" sz="2400" lang="en-US" smtClean="0">
                <a:solidFill>
                  <a:srgbClr val="C00000"/>
                </a:solidFill>
                <a:latin typeface="Arial Black" pitchFamily="34" charset="0"/>
              </a:rPr>
              <a:t>.</a:t>
            </a:r>
          </a:p>
          <a:p>
            <a:pPr indent="-457200" marL="576072">
              <a:buNone/>
            </a:pPr>
            <a:r>
              <a:rPr b="1" dirty="0" sz="2400" lang="en-US" smtClean="0">
                <a:solidFill>
                  <a:srgbClr val="C00000"/>
                </a:solidFill>
                <a:latin typeface="Arial Black" pitchFamily="34" charset="0"/>
              </a:rPr>
              <a:t>12. </a:t>
            </a:r>
            <a:r>
              <a:rPr b="1" dirty="0" sz="2400" lang="en-US" u="sng" smtClean="0">
                <a:solidFill>
                  <a:srgbClr val="C00000"/>
                </a:solidFill>
                <a:latin typeface="Arial Black" pitchFamily="34" charset="0"/>
              </a:rPr>
              <a:t>Spam</a:t>
            </a:r>
            <a:r>
              <a:rPr b="1" dirty="0" sz="2400" lang="en-US" smtClean="0">
                <a:solidFill>
                  <a:srgbClr val="C00000"/>
                </a:solidFill>
                <a:latin typeface="Arial Black" pitchFamily="34" charset="0"/>
              </a:rPr>
              <a:t>: </a:t>
            </a:r>
            <a:r>
              <a:rPr b="1" dirty="0" sz="2400" lang="en-US" smtClean="0">
                <a:solidFill>
                  <a:srgbClr val="341DBD"/>
                </a:solidFill>
                <a:latin typeface="Arial Black" pitchFamily="34" charset="0"/>
              </a:rPr>
              <a:t>this is the sending of unsolicited junk e-mail called spam by gaining access to a list of e-mail addresses. Spam is annoying, but usually harmless, except in cases where it contains links to websites. These links may leave the system open for hackers and crackers</a:t>
            </a:r>
            <a:r>
              <a:rPr b="1" dirty="0" sz="2400" lang="en-US" smtClean="0">
                <a:solidFill>
                  <a:srgbClr val="C00000"/>
                </a:solidFill>
                <a:latin typeface="Arial Black" pitchFamily="34" charset="0"/>
              </a:rPr>
              <a:t>. </a:t>
            </a:r>
            <a:endParaRPr b="1" dirty="0" sz="2400" lang="en-US" smtClean="0">
              <a:latin typeface="Arial Black" pitchFamily="34" charset="0"/>
            </a:endParaRP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5">
                                            <p:bg/>
                                          </p:spTgt>
                                        </p:tgtEl>
                                        <p:attrNameLst>
                                          <p:attrName>style.visibility</p:attrName>
                                        </p:attrNameLst>
                                      </p:cBhvr>
                                      <p:to>
                                        <p:strVal val="visible"/>
                                      </p:to>
                                    </p:set>
                                    <p:anim calcmode="lin" valueType="num">
                                      <p:cBhvr>
                                        <p:cTn dur="1000" fill="hold" id="7"/>
                                        <p:tgtEl>
                                          <p:spTgt spid="1048615">
                                            <p:bg/>
                                          </p:spTgt>
                                        </p:tgtEl>
                                        <p:attrNameLst>
                                          <p:attrName>ppt_w</p:attrName>
                                        </p:attrNameLst>
                                      </p:cBhvr>
                                      <p:tavLst>
                                        <p:tav tm="0">
                                          <p:val>
                                            <p:strVal val="#ppt_w*0.70"/>
                                          </p:val>
                                        </p:tav>
                                        <p:tav tm="100000">
                                          <p:val>
                                            <p:strVal val="#ppt_w"/>
                                          </p:val>
                                        </p:tav>
                                      </p:tavLst>
                                    </p:anim>
                                    <p:anim calcmode="lin" valueType="num">
                                      <p:cBhvr>
                                        <p:cTn dur="1000" fill="hold" id="8"/>
                                        <p:tgtEl>
                                          <p:spTgt spid="1048615">
                                            <p:bg/>
                                          </p:spTgt>
                                        </p:tgtEl>
                                        <p:attrNameLst>
                                          <p:attrName>ppt_h</p:attrName>
                                        </p:attrNameLst>
                                      </p:cBhvr>
                                      <p:tavLst>
                                        <p:tav tm="0">
                                          <p:val>
                                            <p:strVal val="#ppt_h"/>
                                          </p:val>
                                        </p:tav>
                                        <p:tav tm="100000">
                                          <p:val>
                                            <p:strVal val="#ppt_h"/>
                                          </p:val>
                                        </p:tav>
                                      </p:tavLst>
                                    </p:anim>
                                    <p:animEffect transition="in" filter="fade">
                                      <p:cBhvr>
                                        <p:cTn dur="1000" id="9"/>
                                        <p:tgtEl>
                                          <p:spTgt spid="1048615">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15">
                                            <p:txEl>
                                              <p:pRg st="0" end="0"/>
                                            </p:txEl>
                                          </p:spTgt>
                                        </p:tgtEl>
                                        <p:attrNameLst>
                                          <p:attrName>style.visibility</p:attrName>
                                        </p:attrNameLst>
                                      </p:cBhvr>
                                      <p:to>
                                        <p:strVal val="visible"/>
                                      </p:to>
                                    </p:set>
                                    <p:anim calcmode="lin" valueType="num">
                                      <p:cBhvr>
                                        <p:cTn dur="1000" fill="hold" id="14"/>
                                        <p:tgtEl>
                                          <p:spTgt spid="1048615">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15">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15">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15">
                                            <p:txEl>
                                              <p:pRg st="1" end="1"/>
                                            </p:txEl>
                                          </p:spTgt>
                                        </p:tgtEl>
                                        <p:attrNameLst>
                                          <p:attrName>style.visibility</p:attrName>
                                        </p:attrNameLst>
                                      </p:cBhvr>
                                      <p:to>
                                        <p:strVal val="visible"/>
                                      </p:to>
                                    </p:set>
                                    <p:anim calcmode="lin" valueType="num">
                                      <p:cBhvr>
                                        <p:cTn dur="1000" fill="hold" id="21"/>
                                        <p:tgtEl>
                                          <p:spTgt spid="1048615">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15">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15">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15">
                                            <p:txEl>
                                              <p:pRg st="2" end="2"/>
                                            </p:txEl>
                                          </p:spTgt>
                                        </p:tgtEl>
                                        <p:attrNameLst>
                                          <p:attrName>style.visibility</p:attrName>
                                        </p:attrNameLst>
                                      </p:cBhvr>
                                      <p:to>
                                        <p:strVal val="visible"/>
                                      </p:to>
                                    </p:set>
                                    <p:anim calcmode="lin" valueType="num">
                                      <p:cBhvr>
                                        <p:cTn dur="1000" fill="hold" id="28"/>
                                        <p:tgtEl>
                                          <p:spTgt spid="1048615">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15">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15">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15">
                                            <p:txEl>
                                              <p:pRg st="3" end="3"/>
                                            </p:txEl>
                                          </p:spTgt>
                                        </p:tgtEl>
                                        <p:attrNameLst>
                                          <p:attrName>style.visibility</p:attrName>
                                        </p:attrNameLst>
                                      </p:cBhvr>
                                      <p:to>
                                        <p:strVal val="visible"/>
                                      </p:to>
                                    </p:set>
                                    <p:anim calcmode="lin" valueType="num">
                                      <p:cBhvr>
                                        <p:cTn dur="1000" fill="hold" id="35"/>
                                        <p:tgtEl>
                                          <p:spTgt spid="1048615">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15">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5"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56" name=""/>
        <p:cNvGrpSpPr/>
        <p:nvPr/>
      </p:nvGrpSpPr>
      <p:grpSpPr>
        <a:xfrm>
          <a:off x="0" y="0"/>
          <a:ext cx="0" cy="0"/>
          <a:chOff x="0" y="0"/>
          <a:chExt cx="0" cy="0"/>
        </a:xfrm>
      </p:grpSpPr>
      <p:sp>
        <p:nvSpPr>
          <p:cNvPr id="1048616" name="Content Placeholder 2"/>
          <p:cNvSpPr>
            <a:spLocks noGrp="1"/>
          </p:cNvSpPr>
          <p:nvPr>
            <p:ph idx="1"/>
          </p:nvPr>
        </p:nvSpPr>
        <p:spPr>
          <a:xfrm>
            <a:off x="152400" y="304800"/>
            <a:ext cx="8839200" cy="6248399"/>
          </a:xfrm>
          <a:solidFill>
            <a:srgbClr val="FFEBF4"/>
          </a:solidFill>
        </p:spPr>
        <p:txBody>
          <a:bodyPr>
            <a:normAutofit/>
          </a:bodyPr>
          <a:p>
            <a:pPr indent="-457200" marL="576072">
              <a:buNone/>
            </a:pPr>
            <a:r>
              <a:rPr b="1" dirty="0" sz="2400" lang="en-US" u="sng" smtClean="0">
                <a:solidFill>
                  <a:srgbClr val="C00000"/>
                </a:solidFill>
                <a:latin typeface="Arial Black" pitchFamily="34" charset="0"/>
              </a:rPr>
              <a:t>Detection and Protection against Computer Crimes</a:t>
            </a:r>
          </a:p>
          <a:p>
            <a:pPr indent="-457200" marL="576072">
              <a:buNone/>
            </a:pPr>
            <a:r>
              <a:rPr b="1" dirty="0" sz="2400" lang="en-US" smtClean="0">
                <a:solidFill>
                  <a:srgbClr val="341DBD"/>
                </a:solidFill>
                <a:latin typeface="Arial Black" pitchFamily="34" charset="0"/>
              </a:rPr>
              <a:t>These are measures that are taken to seal security loopholes in order to curb computer crimes and protect data, information and the computer system. They include:</a:t>
            </a:r>
          </a:p>
          <a:p>
            <a:pPr indent="-457200" marL="576072">
              <a:buFont typeface="+mj-lt"/>
              <a:buAutoNum type="arabicPeriod"/>
            </a:pPr>
            <a:r>
              <a:rPr b="1" dirty="0" sz="2400" lang="en-US" u="sng" smtClean="0">
                <a:solidFill>
                  <a:srgbClr val="C00000"/>
                </a:solidFill>
                <a:latin typeface="Arial Black" pitchFamily="34" charset="0"/>
              </a:rPr>
              <a:t>Audit trail</a:t>
            </a:r>
            <a:r>
              <a:rPr b="1" dirty="0" sz="2400" lang="en-US" smtClean="0">
                <a:solidFill>
                  <a:srgbClr val="341DBD"/>
                </a:solidFill>
                <a:latin typeface="Arial Black" pitchFamily="34" charset="0"/>
              </a:rPr>
              <a:t>: It is a thorough study done on an information system by experts to identify any loophole that can be used to illegally access the system. It is also done to try and recover lost information and detect illegal alterations, hacking and trespassing among others.</a:t>
            </a:r>
          </a:p>
          <a:p>
            <a:pPr indent="-457200" marL="576072">
              <a:buFont typeface="+mj-lt"/>
              <a:buAutoNum type="arabicPeriod"/>
            </a:pPr>
            <a:r>
              <a:rPr b="1" dirty="0" sz="2400" lang="en-US" u="sng" smtClean="0">
                <a:solidFill>
                  <a:srgbClr val="C00000"/>
                </a:solidFill>
                <a:latin typeface="Arial Black" pitchFamily="34" charset="0"/>
              </a:rPr>
              <a:t>Data encryption</a:t>
            </a:r>
            <a:r>
              <a:rPr b="1" dirty="0" sz="2400" lang="en-US" smtClean="0">
                <a:solidFill>
                  <a:srgbClr val="341DBD"/>
                </a:solidFill>
                <a:latin typeface="Arial Black" pitchFamily="34" charset="0"/>
              </a:rPr>
              <a:t>: this is the converting of data into a code that only the sender and the receiver are able to understand. This process is known as </a:t>
            </a:r>
            <a:r>
              <a:rPr b="1" dirty="0" sz="2400" i="1" lang="en-US" smtClean="0">
                <a:solidFill>
                  <a:srgbClr val="047627"/>
                </a:solidFill>
                <a:latin typeface="Arial Black" pitchFamily="34" charset="0"/>
              </a:rPr>
              <a:t>ciphering</a:t>
            </a:r>
            <a:r>
              <a:rPr b="1" dirty="0" sz="2400" lang="en-US" smtClean="0">
                <a:solidFill>
                  <a:srgbClr val="341DBD"/>
                </a:solidFill>
                <a:latin typeface="Arial Black" pitchFamily="34" charset="0"/>
              </a:rPr>
              <a:t> and the text that is encrypted is referred to as </a:t>
            </a:r>
            <a:r>
              <a:rPr b="1" dirty="0" sz="2400" i="1" lang="en-US" smtClean="0">
                <a:solidFill>
                  <a:srgbClr val="047627"/>
                </a:solidFill>
                <a:latin typeface="Arial Black" pitchFamily="34" charset="0"/>
              </a:rPr>
              <a:t>cipher text </a:t>
            </a:r>
            <a:r>
              <a:rPr b="1" dirty="0" sz="2400" lang="en-US" smtClean="0">
                <a:solidFill>
                  <a:srgbClr val="341DBD"/>
                </a:solidFill>
                <a:latin typeface="Arial Black" pitchFamily="34" charset="0"/>
              </a:rPr>
              <a:t>.</a:t>
            </a:r>
            <a:endParaRPr b="1" dirty="0" sz="2400" lang="en-US" smtClean="0">
              <a:latin typeface="Arial Black" pitchFamily="34" charset="0"/>
            </a:endParaRP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6">
                                            <p:bg/>
                                          </p:spTgt>
                                        </p:tgtEl>
                                        <p:attrNameLst>
                                          <p:attrName>style.visibility</p:attrName>
                                        </p:attrNameLst>
                                      </p:cBhvr>
                                      <p:to>
                                        <p:strVal val="visible"/>
                                      </p:to>
                                    </p:set>
                                    <p:anim calcmode="lin" valueType="num">
                                      <p:cBhvr>
                                        <p:cTn dur="1000" fill="hold" id="7"/>
                                        <p:tgtEl>
                                          <p:spTgt spid="1048616">
                                            <p:bg/>
                                          </p:spTgt>
                                        </p:tgtEl>
                                        <p:attrNameLst>
                                          <p:attrName>ppt_w</p:attrName>
                                        </p:attrNameLst>
                                      </p:cBhvr>
                                      <p:tavLst>
                                        <p:tav tm="0">
                                          <p:val>
                                            <p:strVal val="#ppt_w*0.70"/>
                                          </p:val>
                                        </p:tav>
                                        <p:tav tm="100000">
                                          <p:val>
                                            <p:strVal val="#ppt_w"/>
                                          </p:val>
                                        </p:tav>
                                      </p:tavLst>
                                    </p:anim>
                                    <p:anim calcmode="lin" valueType="num">
                                      <p:cBhvr>
                                        <p:cTn dur="1000" fill="hold" id="8"/>
                                        <p:tgtEl>
                                          <p:spTgt spid="1048616">
                                            <p:bg/>
                                          </p:spTgt>
                                        </p:tgtEl>
                                        <p:attrNameLst>
                                          <p:attrName>ppt_h</p:attrName>
                                        </p:attrNameLst>
                                      </p:cBhvr>
                                      <p:tavLst>
                                        <p:tav tm="0">
                                          <p:val>
                                            <p:strVal val="#ppt_h"/>
                                          </p:val>
                                        </p:tav>
                                        <p:tav tm="100000">
                                          <p:val>
                                            <p:strVal val="#ppt_h"/>
                                          </p:val>
                                        </p:tav>
                                      </p:tavLst>
                                    </p:anim>
                                    <p:animEffect transition="in" filter="fade">
                                      <p:cBhvr>
                                        <p:cTn dur="1000" id="9"/>
                                        <p:tgtEl>
                                          <p:spTgt spid="1048616">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16">
                                            <p:txEl>
                                              <p:pRg st="0" end="0"/>
                                            </p:txEl>
                                          </p:spTgt>
                                        </p:tgtEl>
                                        <p:attrNameLst>
                                          <p:attrName>style.visibility</p:attrName>
                                        </p:attrNameLst>
                                      </p:cBhvr>
                                      <p:to>
                                        <p:strVal val="visible"/>
                                      </p:to>
                                    </p:set>
                                    <p:anim calcmode="lin" valueType="num">
                                      <p:cBhvr>
                                        <p:cTn dur="1000" fill="hold" id="14"/>
                                        <p:tgtEl>
                                          <p:spTgt spid="1048616">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16">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16">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16">
                                            <p:txEl>
                                              <p:pRg st="1" end="1"/>
                                            </p:txEl>
                                          </p:spTgt>
                                        </p:tgtEl>
                                        <p:attrNameLst>
                                          <p:attrName>style.visibility</p:attrName>
                                        </p:attrNameLst>
                                      </p:cBhvr>
                                      <p:to>
                                        <p:strVal val="visible"/>
                                      </p:to>
                                    </p:set>
                                    <p:anim calcmode="lin" valueType="num">
                                      <p:cBhvr>
                                        <p:cTn dur="1000" fill="hold" id="21"/>
                                        <p:tgtEl>
                                          <p:spTgt spid="1048616">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16">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16">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16">
                                            <p:txEl>
                                              <p:pRg st="2" end="2"/>
                                            </p:txEl>
                                          </p:spTgt>
                                        </p:tgtEl>
                                        <p:attrNameLst>
                                          <p:attrName>style.visibility</p:attrName>
                                        </p:attrNameLst>
                                      </p:cBhvr>
                                      <p:to>
                                        <p:strVal val="visible"/>
                                      </p:to>
                                    </p:set>
                                    <p:anim calcmode="lin" valueType="num">
                                      <p:cBhvr>
                                        <p:cTn dur="1000" fill="hold" id="28"/>
                                        <p:tgtEl>
                                          <p:spTgt spid="1048616">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16">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16">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16">
                                            <p:txEl>
                                              <p:pRg st="3" end="3"/>
                                            </p:txEl>
                                          </p:spTgt>
                                        </p:tgtEl>
                                        <p:attrNameLst>
                                          <p:attrName>style.visibility</p:attrName>
                                        </p:attrNameLst>
                                      </p:cBhvr>
                                      <p:to>
                                        <p:strVal val="visible"/>
                                      </p:to>
                                    </p:set>
                                    <p:anim calcmode="lin" valueType="num">
                                      <p:cBhvr>
                                        <p:cTn dur="1000" fill="hold" id="35"/>
                                        <p:tgtEl>
                                          <p:spTgt spid="1048616">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16">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6"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57" name=""/>
        <p:cNvGrpSpPr/>
        <p:nvPr/>
      </p:nvGrpSpPr>
      <p:grpSpPr>
        <a:xfrm>
          <a:off x="0" y="0"/>
          <a:ext cx="0" cy="0"/>
          <a:chOff x="0" y="0"/>
          <a:chExt cx="0" cy="0"/>
        </a:xfrm>
      </p:grpSpPr>
      <p:sp>
        <p:nvSpPr>
          <p:cNvPr id="1048617" name="Content Placeholder 2"/>
          <p:cNvSpPr>
            <a:spLocks noGrp="1"/>
          </p:cNvSpPr>
          <p:nvPr>
            <p:ph idx="1"/>
          </p:nvPr>
        </p:nvSpPr>
        <p:spPr>
          <a:xfrm>
            <a:off x="152400" y="228600"/>
            <a:ext cx="8686800" cy="6172201"/>
          </a:xfrm>
          <a:solidFill>
            <a:srgbClr val="FFEBF4"/>
          </a:solidFill>
        </p:spPr>
        <p:txBody>
          <a:bodyPr>
            <a:normAutofit/>
          </a:bodyPr>
          <a:p>
            <a:pPr indent="-457200" marL="576072">
              <a:buNone/>
            </a:pPr>
            <a:r>
              <a:rPr b="1" dirty="0" sz="2400" lang="en-US" smtClean="0">
                <a:solidFill>
                  <a:srgbClr val="341DBD"/>
                </a:solidFill>
                <a:latin typeface="Arial Black" pitchFamily="34" charset="0"/>
              </a:rPr>
              <a:t>3. </a:t>
            </a:r>
            <a:r>
              <a:rPr b="1" dirty="0" sz="2400" lang="en-US" u="sng" smtClean="0">
                <a:solidFill>
                  <a:srgbClr val="C00000"/>
                </a:solidFill>
                <a:latin typeface="Arial Black" pitchFamily="34" charset="0"/>
              </a:rPr>
              <a:t>Log files</a:t>
            </a:r>
            <a:r>
              <a:rPr b="1" dirty="0" sz="2400" lang="en-US" smtClean="0">
                <a:solidFill>
                  <a:srgbClr val="341DBD"/>
                </a:solidFill>
                <a:latin typeface="Arial Black" pitchFamily="34" charset="0"/>
              </a:rPr>
              <a:t>: </a:t>
            </a:r>
            <a:r>
              <a:rPr b="1" dirty="0" sz="2400" lang="en-US" smtClean="0">
                <a:latin typeface="Arial Black" pitchFamily="34" charset="0"/>
              </a:rPr>
              <a:t>these are system files that are installed in a computer system to maintain a record of how the system is being used. For this to work successfully, each computer network is given a unique name. The users are given different access levels with different user names and passwords. When a user logs in, the system records the time and all activities done with the system including the addresses of websites visited. It is a good way of monitoring the activities of users and employees in an organisation.</a:t>
            </a:r>
          </a:p>
          <a:p>
            <a:pPr indent="-457200" marL="576072">
              <a:buNone/>
            </a:pPr>
            <a:r>
              <a:rPr b="1" dirty="0" sz="2400" lang="en-US" smtClean="0">
                <a:solidFill>
                  <a:srgbClr val="341DBD"/>
                </a:solidFill>
                <a:latin typeface="Arial Black" pitchFamily="34" charset="0"/>
              </a:rPr>
              <a:t>4. </a:t>
            </a:r>
            <a:r>
              <a:rPr b="1" dirty="0" sz="2400" lang="en-US" u="sng" smtClean="0">
                <a:solidFill>
                  <a:srgbClr val="C00000"/>
                </a:solidFill>
                <a:latin typeface="Arial Black" pitchFamily="34" charset="0"/>
              </a:rPr>
              <a:t>Firewalls</a:t>
            </a:r>
            <a:r>
              <a:rPr b="1" dirty="0" sz="2400" lang="en-US" smtClean="0">
                <a:solidFill>
                  <a:srgbClr val="341DBD"/>
                </a:solidFill>
                <a:latin typeface="Arial Black" pitchFamily="34" charset="0"/>
              </a:rPr>
              <a:t>: This is a type of hardware or software that is installed on a computer that filters the information coming through the internet or Local Area Network (LAN). It controls access to information system and  monitors network functionality.</a:t>
            </a:r>
          </a:p>
          <a:p>
            <a:pPr indent="-457200" marL="576072">
              <a:buNone/>
            </a:pPr>
            <a:r>
              <a:rPr b="1" dirty="0" sz="2400" lang="en-US" smtClean="0">
                <a:solidFill>
                  <a:srgbClr val="341DBD"/>
                </a:solidFill>
                <a:latin typeface="Arial Black" pitchFamily="34" charset="0"/>
              </a:rPr>
              <a:t>5. </a:t>
            </a:r>
            <a:r>
              <a:rPr b="1" dirty="0" sz="2400" lang="en-US" u="sng" smtClean="0">
                <a:solidFill>
                  <a:srgbClr val="C00000"/>
                </a:solidFill>
                <a:latin typeface="Arial Black" pitchFamily="34" charset="0"/>
              </a:rPr>
              <a:t>Patch</a:t>
            </a:r>
            <a:r>
              <a:rPr b="1" dirty="0" sz="2400" lang="en-US" smtClean="0">
                <a:solidFill>
                  <a:srgbClr val="341DBD"/>
                </a:solidFill>
                <a:latin typeface="Arial Black" pitchFamily="34" charset="0"/>
              </a:rPr>
              <a:t>: </a:t>
            </a:r>
            <a:r>
              <a:rPr b="1" dirty="0" sz="2400" lang="en-US" smtClean="0">
                <a:solidFill>
                  <a:srgbClr val="047627"/>
                </a:solidFill>
                <a:latin typeface="Arial Black" pitchFamily="34" charset="0"/>
              </a:rPr>
              <a:t>This a line of code which repairs the defect in software without interrupting its proper operations</a:t>
            </a:r>
            <a:r>
              <a:rPr b="1" dirty="0" sz="2400" lang="en-US" smtClean="0">
                <a:solidFill>
                  <a:srgbClr val="341DBD"/>
                </a:solidFill>
                <a:latin typeface="Arial Black" pitchFamily="34" charset="0"/>
              </a:rPr>
              <a:t>.</a:t>
            </a:r>
          </a:p>
          <a:p>
            <a:pPr indent="-457200" marL="576072">
              <a:buNone/>
            </a:pPr>
            <a:r>
              <a:rPr b="1" dirty="0" sz="2400" lang="en-US" smtClean="0">
                <a:solidFill>
                  <a:srgbClr val="341DBD"/>
                </a:solidFill>
                <a:latin typeface="Arial Black" pitchFamily="34" charset="0"/>
              </a:rPr>
              <a:t>6. </a:t>
            </a:r>
            <a:r>
              <a:rPr b="1" dirty="0" sz="2400" lang="en-US" u="sng" smtClean="0">
                <a:solidFill>
                  <a:srgbClr val="C00000"/>
                </a:solidFill>
                <a:latin typeface="Arial Black" pitchFamily="34" charset="0"/>
              </a:rPr>
              <a:t>Biometric security</a:t>
            </a:r>
            <a:r>
              <a:rPr b="1" dirty="0" sz="2400" lang="en-US" smtClean="0">
                <a:solidFill>
                  <a:srgbClr val="341DBD"/>
                </a:solidFill>
                <a:latin typeface="Arial Black" pitchFamily="34" charset="0"/>
              </a:rPr>
              <a:t>: </a:t>
            </a:r>
            <a:r>
              <a:rPr b="1" dirty="0" sz="2400" lang="en-US" smtClean="0">
                <a:solidFill>
                  <a:schemeClr val="accent6">
                    <a:lumMod val="75000"/>
                  </a:schemeClr>
                </a:solidFill>
                <a:latin typeface="Arial Black" pitchFamily="34" charset="0"/>
              </a:rPr>
              <a:t>this is the use of human body characteristics such as voice, finger prints and facial recognition to enhance security</a:t>
            </a:r>
            <a:r>
              <a:rPr b="1" dirty="0" sz="2400" lang="en-US" smtClean="0">
                <a:solidFill>
                  <a:srgbClr val="341DBD"/>
                </a:solidFill>
                <a:latin typeface="Arial Black" pitchFamily="34" charset="0"/>
              </a:rPr>
              <a:t>.</a:t>
            </a:r>
            <a:endParaRPr b="1" dirty="0" sz="2400" lang="en-US" smtClean="0">
              <a:latin typeface="Arial Black" pitchFamily="34" charset="0"/>
            </a:endParaRPr>
          </a:p>
          <a:p>
            <a:pPr indent="-457200" marL="576072">
              <a:buNone/>
            </a:pPr>
            <a:endParaRPr b="1" dirty="0" sz="2400" lang="en-US" smtClean="0">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7">
                                            <p:bg/>
                                          </p:spTgt>
                                        </p:tgtEl>
                                        <p:attrNameLst>
                                          <p:attrName>style.visibility</p:attrName>
                                        </p:attrNameLst>
                                      </p:cBhvr>
                                      <p:to>
                                        <p:strVal val="visible"/>
                                      </p:to>
                                    </p:set>
                                    <p:anim calcmode="lin" valueType="num">
                                      <p:cBhvr>
                                        <p:cTn dur="1000" fill="hold" id="7"/>
                                        <p:tgtEl>
                                          <p:spTgt spid="1048617">
                                            <p:bg/>
                                          </p:spTgt>
                                        </p:tgtEl>
                                        <p:attrNameLst>
                                          <p:attrName>ppt_w</p:attrName>
                                        </p:attrNameLst>
                                      </p:cBhvr>
                                      <p:tavLst>
                                        <p:tav tm="0">
                                          <p:val>
                                            <p:strVal val="#ppt_w*0.70"/>
                                          </p:val>
                                        </p:tav>
                                        <p:tav tm="100000">
                                          <p:val>
                                            <p:strVal val="#ppt_w"/>
                                          </p:val>
                                        </p:tav>
                                      </p:tavLst>
                                    </p:anim>
                                    <p:anim calcmode="lin" valueType="num">
                                      <p:cBhvr>
                                        <p:cTn dur="1000" fill="hold" id="8"/>
                                        <p:tgtEl>
                                          <p:spTgt spid="1048617">
                                            <p:bg/>
                                          </p:spTgt>
                                        </p:tgtEl>
                                        <p:attrNameLst>
                                          <p:attrName>ppt_h</p:attrName>
                                        </p:attrNameLst>
                                      </p:cBhvr>
                                      <p:tavLst>
                                        <p:tav tm="0">
                                          <p:val>
                                            <p:strVal val="#ppt_h"/>
                                          </p:val>
                                        </p:tav>
                                        <p:tav tm="100000">
                                          <p:val>
                                            <p:strVal val="#ppt_h"/>
                                          </p:val>
                                        </p:tav>
                                      </p:tavLst>
                                    </p:anim>
                                    <p:animEffect transition="in" filter="fade">
                                      <p:cBhvr>
                                        <p:cTn dur="1000" id="9"/>
                                        <p:tgtEl>
                                          <p:spTgt spid="1048617">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17">
                                            <p:txEl>
                                              <p:pRg st="0" end="0"/>
                                            </p:txEl>
                                          </p:spTgt>
                                        </p:tgtEl>
                                        <p:attrNameLst>
                                          <p:attrName>style.visibility</p:attrName>
                                        </p:attrNameLst>
                                      </p:cBhvr>
                                      <p:to>
                                        <p:strVal val="visible"/>
                                      </p:to>
                                    </p:set>
                                    <p:anim calcmode="lin" valueType="num">
                                      <p:cBhvr>
                                        <p:cTn dur="1000" fill="hold" id="14"/>
                                        <p:tgtEl>
                                          <p:spTgt spid="1048617">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17">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17">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17">
                                            <p:txEl>
                                              <p:pRg st="1" end="1"/>
                                            </p:txEl>
                                          </p:spTgt>
                                        </p:tgtEl>
                                        <p:attrNameLst>
                                          <p:attrName>style.visibility</p:attrName>
                                        </p:attrNameLst>
                                      </p:cBhvr>
                                      <p:to>
                                        <p:strVal val="visible"/>
                                      </p:to>
                                    </p:set>
                                    <p:anim calcmode="lin" valueType="num">
                                      <p:cBhvr>
                                        <p:cTn dur="1000" fill="hold" id="21"/>
                                        <p:tgtEl>
                                          <p:spTgt spid="1048617">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17">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17">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17">
                                            <p:txEl>
                                              <p:pRg st="2" end="2"/>
                                            </p:txEl>
                                          </p:spTgt>
                                        </p:tgtEl>
                                        <p:attrNameLst>
                                          <p:attrName>style.visibility</p:attrName>
                                        </p:attrNameLst>
                                      </p:cBhvr>
                                      <p:to>
                                        <p:strVal val="visible"/>
                                      </p:to>
                                    </p:set>
                                    <p:anim calcmode="lin" valueType="num">
                                      <p:cBhvr>
                                        <p:cTn dur="1000" fill="hold" id="28"/>
                                        <p:tgtEl>
                                          <p:spTgt spid="1048617">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17">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17">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17">
                                            <p:txEl>
                                              <p:pRg st="3" end="3"/>
                                            </p:txEl>
                                          </p:spTgt>
                                        </p:tgtEl>
                                        <p:attrNameLst>
                                          <p:attrName>style.visibility</p:attrName>
                                        </p:attrNameLst>
                                      </p:cBhvr>
                                      <p:to>
                                        <p:strVal val="visible"/>
                                      </p:to>
                                    </p:set>
                                    <p:anim calcmode="lin" valueType="num">
                                      <p:cBhvr>
                                        <p:cTn dur="1000" fill="hold" id="35"/>
                                        <p:tgtEl>
                                          <p:spTgt spid="1048617">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17">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7"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58" name=""/>
        <p:cNvGrpSpPr/>
        <p:nvPr/>
      </p:nvGrpSpPr>
      <p:grpSpPr>
        <a:xfrm>
          <a:off x="0" y="0"/>
          <a:ext cx="0" cy="0"/>
          <a:chOff x="0" y="0"/>
          <a:chExt cx="0" cy="0"/>
        </a:xfrm>
      </p:grpSpPr>
      <p:sp>
        <p:nvSpPr>
          <p:cNvPr id="1048618" name="Content Placeholder 2"/>
          <p:cNvSpPr>
            <a:spLocks noGrp="1"/>
          </p:cNvSpPr>
          <p:nvPr>
            <p:ph idx="1"/>
          </p:nvPr>
        </p:nvSpPr>
        <p:spPr>
          <a:xfrm>
            <a:off x="381000" y="457201"/>
            <a:ext cx="8458200" cy="2209799"/>
          </a:xfrm>
          <a:solidFill>
            <a:srgbClr val="FFEBF4"/>
          </a:solidFill>
        </p:spPr>
        <p:txBody>
          <a:bodyPr>
            <a:normAutofit/>
          </a:bodyPr>
          <a:p>
            <a:pPr indent="-457200" marL="576072">
              <a:buNone/>
            </a:pPr>
            <a:r>
              <a:rPr b="1" dirty="0" sz="2400" lang="en-US" u="sng" smtClean="0">
                <a:solidFill>
                  <a:srgbClr val="C00000"/>
                </a:solidFill>
              </a:rPr>
              <a:t>Policies and Laws Governing Information Security</a:t>
            </a:r>
          </a:p>
          <a:p>
            <a:pPr indent="-457200" marL="576072"/>
            <a:r>
              <a:rPr b="1" dirty="0" sz="2400" lang="en-US" smtClean="0"/>
              <a:t>Kenya ICT policy.</a:t>
            </a:r>
          </a:p>
          <a:p>
            <a:pPr indent="-457200" marL="576072"/>
            <a:r>
              <a:rPr b="1" dirty="0" sz="2400" lang="en-US" smtClean="0"/>
              <a:t>United Kingdom Data Protection Act 1998.</a:t>
            </a:r>
          </a:p>
          <a:p>
            <a:pPr indent="-457200" marL="576072"/>
            <a:r>
              <a:rPr b="1" dirty="0" sz="2400" lang="en-US" smtClean="0"/>
              <a:t>United Kingdom Computer Misuse Act 1990.</a:t>
            </a:r>
          </a:p>
          <a:p>
            <a:pPr indent="-457200" marL="576072"/>
            <a:r>
              <a:rPr b="1" dirty="0" sz="2400" lang="en-US" smtClean="0"/>
              <a:t>Family Educational Rights and Privacy Act (USA).</a:t>
            </a:r>
          </a:p>
          <a:p>
            <a:pPr indent="-457200" marL="576072">
              <a:buNone/>
            </a:pPr>
            <a:endParaRPr b="1" dirty="0" sz="2400" lang="en-US" smtClean="0"/>
          </a:p>
        </p:txBody>
      </p:sp>
      <p:sp>
        <p:nvSpPr>
          <p:cNvPr id="1048619" name="TextBox 4"/>
          <p:cNvSpPr txBox="1"/>
          <p:nvPr/>
        </p:nvSpPr>
        <p:spPr>
          <a:xfrm>
            <a:off x="457200" y="4221540"/>
            <a:ext cx="8458200" cy="1569660"/>
          </a:xfrm>
          <a:prstGeom prst="rect"/>
          <a:noFill/>
        </p:spPr>
        <p:txBody>
          <a:bodyPr rtlCol="0" wrap="square">
            <a:spAutoFit/>
          </a:bodyPr>
          <a:p>
            <a:pPr algn="ctr"/>
            <a:r>
              <a:rPr b="1" dirty="0" sz="9600" lang="en-US" u="sng" smtClean="0">
                <a:ln w="19050">
                  <a:solidFill>
                    <a:schemeClr val="tx2">
                      <a:tint val="1000"/>
                    </a:schemeClr>
                  </a:solidFill>
                  <a:prstDash val="solid"/>
                </a:ln>
                <a:solidFill>
                  <a:schemeClr val="accent3"/>
                </a:solidFill>
                <a:effectLst>
                  <a:outerShdw algn="tl" blurRad="50000" dir="7500000" dist="50800">
                    <a:srgbClr val="000000">
                      <a:shade val="5000"/>
                      <a:alpha val="35000"/>
                    </a:srgbClr>
                  </a:outerShdw>
                </a:effectLst>
              </a:rPr>
              <a:t>~The End~</a:t>
            </a:r>
            <a:endParaRPr b="1" dirty="0" sz="9600" lang="en-US" u="sng">
              <a:ln w="19050">
                <a:solidFill>
                  <a:schemeClr val="tx2">
                    <a:tint val="1000"/>
                  </a:schemeClr>
                </a:solidFill>
                <a:prstDash val="solid"/>
              </a:ln>
              <a:solidFill>
                <a:schemeClr val="accent3"/>
              </a:solidFill>
              <a:effectLst>
                <a:outerShdw algn="tl" blurRad="50000" dir="7500000" dist="50800">
                  <a:srgbClr val="000000">
                    <a:shade val="5000"/>
                    <a:alpha val="35000"/>
                  </a:srgbClr>
                </a:outerShdw>
              </a:effectLst>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8">
                                            <p:bg/>
                                          </p:spTgt>
                                        </p:tgtEl>
                                        <p:attrNameLst>
                                          <p:attrName>style.visibility</p:attrName>
                                        </p:attrNameLst>
                                      </p:cBhvr>
                                      <p:to>
                                        <p:strVal val="visible"/>
                                      </p:to>
                                    </p:set>
                                    <p:anim calcmode="lin" valueType="num">
                                      <p:cBhvr>
                                        <p:cTn dur="1000" fill="hold" id="7"/>
                                        <p:tgtEl>
                                          <p:spTgt spid="1048618">
                                            <p:bg/>
                                          </p:spTgt>
                                        </p:tgtEl>
                                        <p:attrNameLst>
                                          <p:attrName>ppt_w</p:attrName>
                                        </p:attrNameLst>
                                      </p:cBhvr>
                                      <p:tavLst>
                                        <p:tav tm="0">
                                          <p:val>
                                            <p:strVal val="#ppt_w*0.70"/>
                                          </p:val>
                                        </p:tav>
                                        <p:tav tm="100000">
                                          <p:val>
                                            <p:strVal val="#ppt_w"/>
                                          </p:val>
                                        </p:tav>
                                      </p:tavLst>
                                    </p:anim>
                                    <p:anim calcmode="lin" valueType="num">
                                      <p:cBhvr>
                                        <p:cTn dur="1000" fill="hold" id="8"/>
                                        <p:tgtEl>
                                          <p:spTgt spid="1048618">
                                            <p:bg/>
                                          </p:spTgt>
                                        </p:tgtEl>
                                        <p:attrNameLst>
                                          <p:attrName>ppt_h</p:attrName>
                                        </p:attrNameLst>
                                      </p:cBhvr>
                                      <p:tavLst>
                                        <p:tav tm="0">
                                          <p:val>
                                            <p:strVal val="#ppt_h"/>
                                          </p:val>
                                        </p:tav>
                                        <p:tav tm="100000">
                                          <p:val>
                                            <p:strVal val="#ppt_h"/>
                                          </p:val>
                                        </p:tav>
                                      </p:tavLst>
                                    </p:anim>
                                    <p:animEffect transition="in" filter="fade">
                                      <p:cBhvr>
                                        <p:cTn dur="1000" id="9"/>
                                        <p:tgtEl>
                                          <p:spTgt spid="1048618">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18">
                                            <p:txEl>
                                              <p:pRg st="0" end="0"/>
                                            </p:txEl>
                                          </p:spTgt>
                                        </p:tgtEl>
                                        <p:attrNameLst>
                                          <p:attrName>style.visibility</p:attrName>
                                        </p:attrNameLst>
                                      </p:cBhvr>
                                      <p:to>
                                        <p:strVal val="visible"/>
                                      </p:to>
                                    </p:set>
                                    <p:anim calcmode="lin" valueType="num">
                                      <p:cBhvr>
                                        <p:cTn dur="1000" fill="hold" id="14"/>
                                        <p:tgtEl>
                                          <p:spTgt spid="1048618">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18">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18">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18">
                                            <p:txEl>
                                              <p:pRg st="1" end="1"/>
                                            </p:txEl>
                                          </p:spTgt>
                                        </p:tgtEl>
                                        <p:attrNameLst>
                                          <p:attrName>style.visibility</p:attrName>
                                        </p:attrNameLst>
                                      </p:cBhvr>
                                      <p:to>
                                        <p:strVal val="visible"/>
                                      </p:to>
                                    </p:set>
                                    <p:anim calcmode="lin" valueType="num">
                                      <p:cBhvr>
                                        <p:cTn dur="1000" fill="hold" id="21"/>
                                        <p:tgtEl>
                                          <p:spTgt spid="1048618">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18">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18">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18">
                                            <p:txEl>
                                              <p:pRg st="2" end="2"/>
                                            </p:txEl>
                                          </p:spTgt>
                                        </p:tgtEl>
                                        <p:attrNameLst>
                                          <p:attrName>style.visibility</p:attrName>
                                        </p:attrNameLst>
                                      </p:cBhvr>
                                      <p:to>
                                        <p:strVal val="visible"/>
                                      </p:to>
                                    </p:set>
                                    <p:anim calcmode="lin" valueType="num">
                                      <p:cBhvr>
                                        <p:cTn dur="1000" fill="hold" id="28"/>
                                        <p:tgtEl>
                                          <p:spTgt spid="1048618">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18">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18">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18">
                                            <p:txEl>
                                              <p:pRg st="3" end="3"/>
                                            </p:txEl>
                                          </p:spTgt>
                                        </p:tgtEl>
                                        <p:attrNameLst>
                                          <p:attrName>style.visibility</p:attrName>
                                        </p:attrNameLst>
                                      </p:cBhvr>
                                      <p:to>
                                        <p:strVal val="visible"/>
                                      </p:to>
                                    </p:set>
                                    <p:anim calcmode="lin" valueType="num">
                                      <p:cBhvr>
                                        <p:cTn dur="1000" fill="hold" id="35"/>
                                        <p:tgtEl>
                                          <p:spTgt spid="1048618">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18">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18">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18">
                                            <p:txEl>
                                              <p:pRg st="4" end="4"/>
                                            </p:txEl>
                                          </p:spTgt>
                                        </p:tgtEl>
                                        <p:attrNameLst>
                                          <p:attrName>style.visibility</p:attrName>
                                        </p:attrNameLst>
                                      </p:cBhvr>
                                      <p:to>
                                        <p:strVal val="visible"/>
                                      </p:to>
                                    </p:set>
                                    <p:anim calcmode="lin" valueType="num">
                                      <p:cBhvr>
                                        <p:cTn dur="1000" fill="hold" id="42"/>
                                        <p:tgtEl>
                                          <p:spTgt spid="1048618">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18">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1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8" grpId="0" build="p"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Verve">
      <a:dk1>
        <a:sysClr lastClr="000000" val="windowText"/>
      </a:dk1>
      <a:lt1>
        <a:sysClr lastClr="FFFFFF" val="window"/>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algn="tl" flip="none" sx="38000" sy="38000" tx="0" ty="0"/>
        </a:blipFill>
      </a:bgFillStyleLst>
    </a:fmtScheme>
  </a:themeElements>
</a:theme>
</file>

<file path=ppt/theme/theme2.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itle>Slide 1</dc:title>
  <dc:creator>KAHETI BOYS</dc:creator>
  <cp:lastModifiedBy>admin</cp:lastModifiedBy>
  <dcterms:created xsi:type="dcterms:W3CDTF">2016-12-20T06:45:31Z</dcterms:created>
  <dcterms:modified xsi:type="dcterms:W3CDTF">2024-03-05T11:51:57Z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42036b7f1f674f2f953e49019a963bea</vt:lpwstr>
  </property>
</Properties>
</file>