
<file path=[Content_Types].xml><?xml version="1.0" encoding="utf-8"?>
<Types xmlns="http://schemas.openxmlformats.org/package/2006/content-types">
  <Default Extension="rels" ContentType="application/vnd.openxmlformats-package.relationships+xml"/>
  <Default Extension="xml" ContentType="application/xml"/>
  <Default Extension="gif" ContentType="image/gif"/>
  <Default Extension="png" ContentType="image/png"/>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Slides/notesSlide1.xml" ContentType="application/vnd.openxmlformats-officedocument.presentationml.notes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saveSubsetFonts="1">
  <p:sldMasterIdLst>
    <p:sldMasterId id="2147483663" r:id="rId1"/>
  </p:sldMasterIdLst>
  <p:notesMasterIdLst>
    <p:notesMasterId r:id="rId2"/>
  </p:notesMasterIdLst>
  <p:sldIdLst>
    <p:sldId id="286" r:id="rId3"/>
    <p:sldId id="287" r:id="rId4"/>
    <p:sldId id="288" r:id="rId5"/>
    <p:sldId id="289" r:id="rId6"/>
    <p:sldId id="290" r:id="rId7"/>
    <p:sldId id="291" r:id="rId8"/>
    <p:sldId id="292" r:id="rId9"/>
    <p:sldId id="293" r:id="rId10"/>
    <p:sldId id="294" r:id="rId11"/>
    <p:sldId id="295" r:id="rId12"/>
    <p:sldId id="296" r:id="rId13"/>
    <p:sldId id="297" r:id="rId14"/>
    <p:sldId id="298" r:id="rId15"/>
    <p:sldId id="299" r:id="rId16"/>
    <p:sldId id="300" r:id="rId17"/>
    <p:sldId id="301" r:id="rId18"/>
    <p:sldId id="302" r:id="rId19"/>
    <p:sldId id="303" r:id="rId20"/>
    <p:sldId id="304" r:id="rId21"/>
    <p:sldId id="305" r:id="rId22"/>
    <p:sldId id="306" r:id="rId23"/>
    <p:sldId id="307" r:id="rId24"/>
    <p:sldId id="308" r:id="rId25"/>
    <p:sldId id="309" r:id="rId26"/>
    <p:sldId id="310" r:id="rId27"/>
    <p:sldId id="311" r:id="rId28"/>
    <p:sldId id="312" r:id="rId29"/>
    <p:sldId id="313" r:id="rId30"/>
    <p:sldId id="314" r:id="rId31"/>
    <p:sldId id="315" r:id="rId32"/>
    <p:sldId id="316" r:id="rId33"/>
    <p:sldId id="317" r:id="rId34"/>
    <p:sldId id="318" r:id="rId35"/>
    <p:sldId id="319" r:id="rId36"/>
    <p:sldId id="320" r:id="rId37"/>
    <p:sldId id="321" r:id="rId38"/>
    <p:sldId id="322" r:id="rId39"/>
    <p:sldId id="323" r:id="rId40"/>
    <p:sldId id="324" r:id="rId41"/>
    <p:sldId id="325" r:id="rId42"/>
    <p:sldId id="326" r:id="rId43"/>
    <p:sldId id="327" r:id="rId44"/>
    <p:sldId id="328" r:id="rId45"/>
    <p:sldId id="329" r:id="rId46"/>
    <p:sldId id="330" r:id="rId47"/>
    <p:sldId id="331" r:id="rId48"/>
    <p:sldId id="332" r:id="rId49"/>
    <p:sldId id="333" r:id="rId50"/>
    <p:sldId id="334" r:id="rId51"/>
    <p:sldId id="335" r:id="rId52"/>
    <p:sldId id="336" r:id="rId53"/>
    <p:sldId id="337" r:id="rId54"/>
    <p:sldId id="338" r:id="rId55"/>
    <p:sldId id="339" r:id="rId56"/>
  </p:sldIdLst>
  <p:sldSz type="screen4x3" cy="6858000" cx="9144000"/>
  <p:notesSz cx="6858000" cy="9144000"/>
  <p:defaultText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clrMru>
    <a:srgbClr val="0000FF"/>
    <a:srgbClr val="FDCBF7"/>
    <a:srgbClr val="FA82EC"/>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p="http://schemas.openxmlformats.org/presentationml/2006/main" xmlns:r="http://schemas.openxmlformats.org/officeDocument/2006/relationships" xmlns:a="http://schemas.openxmlformats.org/drawingml/2006/main">
  <p:normalViewPr>
    <p:restoredLeft sz="6044" autoAdjust="0"/>
    <p:restoredTop sz="94660"/>
  </p:normalViewPr>
  <p:slideViewPr>
    <p:cSldViewPr>
      <p:cViewPr varScale="1">
        <p:scale>
          <a:sx n="69" d="100"/>
          <a:sy n="69" d="100"/>
        </p:scale>
        <p:origin x="-180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37" Type="http://schemas.openxmlformats.org/officeDocument/2006/relationships/slide" Target="slides/slide35.xml"/><Relationship Id="rId38" Type="http://schemas.openxmlformats.org/officeDocument/2006/relationships/slide" Target="slides/slide36.xml"/><Relationship Id="rId39" Type="http://schemas.openxmlformats.org/officeDocument/2006/relationships/slide" Target="slides/slide37.xml"/><Relationship Id="rId40" Type="http://schemas.openxmlformats.org/officeDocument/2006/relationships/slide" Target="slides/slide38.xml"/><Relationship Id="rId41" Type="http://schemas.openxmlformats.org/officeDocument/2006/relationships/slide" Target="slides/slide39.xml"/><Relationship Id="rId42" Type="http://schemas.openxmlformats.org/officeDocument/2006/relationships/slide" Target="slides/slide40.xml"/><Relationship Id="rId43" Type="http://schemas.openxmlformats.org/officeDocument/2006/relationships/slide" Target="slides/slide41.xml"/><Relationship Id="rId44" Type="http://schemas.openxmlformats.org/officeDocument/2006/relationships/slide" Target="slides/slide42.xml"/><Relationship Id="rId45" Type="http://schemas.openxmlformats.org/officeDocument/2006/relationships/slide" Target="slides/slide43.xml"/><Relationship Id="rId46" Type="http://schemas.openxmlformats.org/officeDocument/2006/relationships/slide" Target="slides/slide44.xml"/><Relationship Id="rId47" Type="http://schemas.openxmlformats.org/officeDocument/2006/relationships/slide" Target="slides/slide45.xml"/><Relationship Id="rId48" Type="http://schemas.openxmlformats.org/officeDocument/2006/relationships/slide" Target="slides/slide46.xml"/><Relationship Id="rId49" Type="http://schemas.openxmlformats.org/officeDocument/2006/relationships/slide" Target="slides/slide47.xml"/><Relationship Id="rId50" Type="http://schemas.openxmlformats.org/officeDocument/2006/relationships/slide" Target="slides/slide48.xml"/><Relationship Id="rId51" Type="http://schemas.openxmlformats.org/officeDocument/2006/relationships/slide" Target="slides/slide49.xml"/><Relationship Id="rId52" Type="http://schemas.openxmlformats.org/officeDocument/2006/relationships/slide" Target="slides/slide50.xml"/><Relationship Id="rId53" Type="http://schemas.openxmlformats.org/officeDocument/2006/relationships/slide" Target="slides/slide51.xml"/><Relationship Id="rId54" Type="http://schemas.openxmlformats.org/officeDocument/2006/relationships/slide" Target="slides/slide52.xml"/><Relationship Id="rId55" Type="http://schemas.openxmlformats.org/officeDocument/2006/relationships/slide" Target="slides/slide53.xml"/><Relationship Id="rId56" Type="http://schemas.openxmlformats.org/officeDocument/2006/relationships/slide" Target="slides/slide54.xml"/><Relationship Id="rId57" Type="http://schemas.openxmlformats.org/officeDocument/2006/relationships/tableStyles" Target="tableStyles.xml"/><Relationship Id="rId58" Type="http://schemas.openxmlformats.org/officeDocument/2006/relationships/presProps" Target="presProps.xml"/><Relationship Id="rId59" Type="http://schemas.openxmlformats.org/officeDocument/2006/relationships/viewProps" Target="viewProps.xml"/><Relationship Id="rId6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39" name=""/>
        <p:cNvGrpSpPr/>
        <p:nvPr/>
      </p:nvGrpSpPr>
      <p:grpSpPr>
        <a:xfrm>
          <a:off x="0" y="0"/>
          <a:ext cx="0" cy="0"/>
          <a:chOff x="0" y="0"/>
          <a:chExt cx="0" cy="0"/>
        </a:xfrm>
      </p:grpSpPr>
      <p:sp>
        <p:nvSpPr>
          <p:cNvPr id="1048753" name="Header Placeholder 1"/>
          <p:cNvSpPr>
            <a:spLocks noGrp="1"/>
          </p:cNvSpPr>
          <p:nvPr>
            <p:ph type="hdr" sz="quarter"/>
          </p:nvPr>
        </p:nvSpPr>
        <p:spPr>
          <a:xfrm>
            <a:off x="0" y="0"/>
            <a:ext cx="2971800" cy="457200"/>
          </a:xfrm>
          <a:prstGeom prst="rect"/>
        </p:spPr>
        <p:txBody>
          <a:bodyPr bIns="45720" lIns="91440" rIns="91440" rtlCol="0" tIns="45720" vert="horz"/>
          <a:lstStyle>
            <a:lvl1pPr algn="l">
              <a:defRPr sz="1200"/>
            </a:lvl1pPr>
          </a:lstStyle>
          <a:p>
            <a:endParaRPr dirty="0" lang="en-US"/>
          </a:p>
        </p:txBody>
      </p:sp>
      <p:sp>
        <p:nvSpPr>
          <p:cNvPr id="1048754" name="Date Placeholder 2"/>
          <p:cNvSpPr>
            <a:spLocks noGrp="1"/>
          </p:cNvSpPr>
          <p:nvPr>
            <p:ph type="dt" idx="1"/>
          </p:nvPr>
        </p:nvSpPr>
        <p:spPr>
          <a:xfrm>
            <a:off x="3884613" y="0"/>
            <a:ext cx="2971800" cy="457200"/>
          </a:xfrm>
          <a:prstGeom prst="rect"/>
        </p:spPr>
        <p:txBody>
          <a:bodyPr bIns="45720" lIns="91440" rIns="91440" rtlCol="0" tIns="45720" vert="horz"/>
          <a:lstStyle>
            <a:lvl1pPr algn="r">
              <a:defRPr sz="1200"/>
            </a:lvl1pPr>
          </a:lstStyle>
          <a:p>
            <a:fld id="{867EACEF-F138-4E70-BF3D-503114E65286}" type="datetimeFigureOut">
              <a:rPr lang="en-US" smtClean="0"/>
              <a:t>1/13/2020</a:t>
            </a:fld>
            <a:endParaRPr dirty="0" lang="en-US"/>
          </a:p>
        </p:txBody>
      </p:sp>
      <p:sp>
        <p:nvSpPr>
          <p:cNvPr id="1048755" name="Slide Image Placeholder 3"/>
          <p:cNvSpPr>
            <a:spLocks noChangeAspect="1" noRot="1" noGrp="1"/>
          </p:cNvSpPr>
          <p:nvPr>
            <p:ph type="sldImg" idx="2"/>
          </p:nvPr>
        </p:nvSpPr>
        <p:spPr>
          <a:xfrm>
            <a:off x="1143000" y="685800"/>
            <a:ext cx="4572000" cy="3429000"/>
          </a:xfrm>
          <a:prstGeom prst="rect"/>
          <a:noFill/>
          <a:ln w="12700">
            <a:solidFill>
              <a:prstClr val="black"/>
            </a:solidFill>
          </a:ln>
        </p:spPr>
        <p:txBody>
          <a:bodyPr anchor="ctr" bIns="45720" lIns="91440" rIns="91440" rtlCol="0" tIns="45720" vert="horz"/>
          <a:p>
            <a:endParaRPr dirty="0" lang="en-US"/>
          </a:p>
        </p:txBody>
      </p:sp>
      <p:sp>
        <p:nvSpPr>
          <p:cNvPr id="1048756" name="Notes Placeholder 4"/>
          <p:cNvSpPr>
            <a:spLocks noGrp="1"/>
          </p:cNvSpPr>
          <p:nvPr>
            <p:ph type="body" sz="quarter" idx="3"/>
          </p:nvPr>
        </p:nvSpPr>
        <p:spPr>
          <a:xfrm>
            <a:off x="685800" y="4343400"/>
            <a:ext cx="5486400" cy="4114800"/>
          </a:xfrm>
          <a:prstGeom prst="rect"/>
        </p:spPr>
        <p:txBody>
          <a:bodyPr bIns="45720" lIns="91440" rIns="91440" rtlCol="0" tIns="45720" vert="horz"/>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757" name="Footer Placeholder 5"/>
          <p:cNvSpPr>
            <a:spLocks noGrp="1"/>
          </p:cNvSpPr>
          <p:nvPr>
            <p:ph type="ftr" sz="quarter" idx="4"/>
          </p:nvPr>
        </p:nvSpPr>
        <p:spPr>
          <a:xfrm>
            <a:off x="0" y="8685213"/>
            <a:ext cx="2971800" cy="457200"/>
          </a:xfrm>
          <a:prstGeom prst="rect"/>
        </p:spPr>
        <p:txBody>
          <a:bodyPr anchor="b" bIns="45720" lIns="91440" rIns="91440" rtlCol="0" tIns="45720" vert="horz"/>
          <a:lstStyle>
            <a:lvl1pPr algn="l">
              <a:defRPr sz="1200"/>
            </a:lvl1pPr>
          </a:lstStyle>
          <a:p>
            <a:endParaRPr dirty="0" lang="en-US"/>
          </a:p>
        </p:txBody>
      </p:sp>
      <p:sp>
        <p:nvSpPr>
          <p:cNvPr id="1048758" name="Slide Number Placeholder 6"/>
          <p:cNvSpPr>
            <a:spLocks noGrp="1"/>
          </p:cNvSpPr>
          <p:nvPr>
            <p:ph type="sldNum" sz="quarter" idx="5"/>
          </p:nvPr>
        </p:nvSpPr>
        <p:spPr>
          <a:xfrm>
            <a:off x="3884613" y="8685213"/>
            <a:ext cx="2971800" cy="457200"/>
          </a:xfrm>
          <a:prstGeom prst="rect"/>
        </p:spPr>
        <p:txBody>
          <a:bodyPr anchor="b" bIns="45720" lIns="91440" rIns="91440" rtlCol="0" tIns="45720" vert="horz"/>
          <a:lstStyle>
            <a:lvl1pPr algn="r">
              <a:defRPr sz="1200"/>
            </a:lvl1pPr>
          </a:lstStyle>
          <a:p>
            <a:fld id="{C7B8203B-ABD3-4988-8CBF-6C64C6079473}" type="slidenum">
              <a:rPr lang="en-US" smtClean="0"/>
              <a:t>‹#›</a:t>
            </a:fld>
            <a:endParaRPr dirty="0" lang="en-US"/>
          </a:p>
        </p:txBody>
      </p:sp>
    </p:spTree>
  </p:cSld>
  <p:clrMap accent1="accent1" accent2="accent2" accent3="accent3" accent4="accent4" accent5="accent5" accent6="accent6" bg1="lt1" bg2="lt2" tx1="dk1" tx2="dk2" hlink="hlink" folHlink="folHlink"/>
  <p:notesStyle>
    <a:lvl1pPr algn="l" defTabSz="914400" eaLnBrk="1" hangingPunct="1" latinLnBrk="0" marL="0" rtl="0">
      <a:defRPr sz="1200" kern="1200">
        <a:solidFill>
          <a:schemeClr val="tx1"/>
        </a:solidFill>
        <a:latin typeface="+mn-lt"/>
        <a:ea typeface="+mn-ea"/>
        <a:cs typeface="+mn-cs"/>
      </a:defRPr>
    </a:lvl1pPr>
    <a:lvl2pPr algn="l" defTabSz="914400" eaLnBrk="1" hangingPunct="1" latinLnBrk="0" marL="457200" rtl="0">
      <a:defRPr sz="1200" kern="1200">
        <a:solidFill>
          <a:schemeClr val="tx1"/>
        </a:solidFill>
        <a:latin typeface="+mn-lt"/>
        <a:ea typeface="+mn-ea"/>
        <a:cs typeface="+mn-cs"/>
      </a:defRPr>
    </a:lvl2pPr>
    <a:lvl3pPr algn="l" defTabSz="914400" eaLnBrk="1" hangingPunct="1" latinLnBrk="0" marL="914400" rtl="0">
      <a:defRPr sz="1200" kern="1200">
        <a:solidFill>
          <a:schemeClr val="tx1"/>
        </a:solidFill>
        <a:latin typeface="+mn-lt"/>
        <a:ea typeface="+mn-ea"/>
        <a:cs typeface="+mn-cs"/>
      </a:defRPr>
    </a:lvl3pPr>
    <a:lvl4pPr algn="l" defTabSz="914400" eaLnBrk="1" hangingPunct="1" latinLnBrk="0" marL="1371600" rtl="0">
      <a:defRPr sz="1200" kern="1200">
        <a:solidFill>
          <a:schemeClr val="tx1"/>
        </a:solidFill>
        <a:latin typeface="+mn-lt"/>
        <a:ea typeface="+mn-ea"/>
        <a:cs typeface="+mn-cs"/>
      </a:defRPr>
    </a:lvl4pPr>
    <a:lvl5pPr algn="l" defTabSz="914400" eaLnBrk="1" hangingPunct="1" latinLnBrk="0" marL="1828800" rtl="0">
      <a:defRPr sz="1200" kern="1200">
        <a:solidFill>
          <a:schemeClr val="tx1"/>
        </a:solidFill>
        <a:latin typeface="+mn-lt"/>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76" name=""/>
        <p:cNvGrpSpPr/>
        <p:nvPr/>
      </p:nvGrpSpPr>
      <p:grpSpPr>
        <a:xfrm>
          <a:off x="0" y="0"/>
          <a:ext cx="0" cy="0"/>
          <a:chOff x="0" y="0"/>
          <a:chExt cx="0" cy="0"/>
        </a:xfrm>
      </p:grpSpPr>
      <p:sp>
        <p:nvSpPr>
          <p:cNvPr id="1048606" name="Slide Image Placeholder 1"/>
          <p:cNvSpPr>
            <a:spLocks noChangeAspect="1" noRot="1" noGrp="1"/>
          </p:cNvSpPr>
          <p:nvPr>
            <p:ph type="sldImg"/>
          </p:nvPr>
        </p:nvSpPr>
        <p:spPr/>
      </p:sp>
      <p:sp>
        <p:nvSpPr>
          <p:cNvPr id="1048607" name="Notes Placeholder 2"/>
          <p:cNvSpPr>
            <a:spLocks noGrp="1"/>
          </p:cNvSpPr>
          <p:nvPr>
            <p:ph type="body" idx="1"/>
          </p:nvPr>
        </p:nvSpPr>
        <p:spPr/>
        <p:txBody>
          <a:bodyPr/>
          <a:p>
            <a:endParaRPr b="0" dirty="0" lang="en-US"/>
          </a:p>
        </p:txBody>
      </p:sp>
      <p:sp>
        <p:nvSpPr>
          <p:cNvPr id="1048608" name="Slide Number Placeholder 3"/>
          <p:cNvSpPr>
            <a:spLocks noGrp="1"/>
          </p:cNvSpPr>
          <p:nvPr>
            <p:ph type="sldNum" sz="quarter" idx="10"/>
          </p:nvPr>
        </p:nvSpPr>
        <p:spPr/>
        <p:txBody>
          <a:bodyPr/>
          <a:p>
            <a:fld id="{C7B8203B-ABD3-4988-8CBF-6C64C6079473}" type="slidenum">
              <a:rPr lang="en-US" smtClean="0"/>
              <a:t>3</a:t>
            </a:fld>
            <a:endParaRPr dirty="0"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png"/><Relationship Id="rId3"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png"/><Relationship Id="rId3"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png"/><Relationship Id="rId3"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showMasterSp="0" type="title">
  <p:cSld name="Title Slide">
    <p:spTree>
      <p:nvGrpSpPr>
        <p:cNvPr id="25" name=""/>
        <p:cNvGrpSpPr/>
        <p:nvPr/>
      </p:nvGrpSpPr>
      <p:grpSpPr>
        <a:xfrm>
          <a:off x="0" y="0"/>
          <a:ext cx="0" cy="0"/>
          <a:chOff x="0" y="0"/>
          <a:chExt cx="0" cy="0"/>
        </a:xfrm>
      </p:grpSpPr>
      <p:grpSp>
        <p:nvGrpSpPr>
          <p:cNvPr id="26" name="Group 15"/>
          <p:cNvGrpSpPr/>
          <p:nvPr/>
        </p:nvGrpSpPr>
        <p:grpSpPr>
          <a:xfrm>
            <a:off x="0" y="0"/>
            <a:ext cx="9144000" cy="6858000"/>
            <a:chOff x="0" y="0"/>
            <a:chExt cx="9144000" cy="6858000"/>
          </a:xfrm>
        </p:grpSpPr>
        <p:sp>
          <p:nvSpPr>
            <p:cNvPr id="1048586" name="Rectangle 7"/>
            <p:cNvSpPr/>
            <p:nvPr/>
          </p:nvSpPr>
          <p:spPr>
            <a:xfrm>
              <a:off x="0" y="0"/>
              <a:ext cx="7162800" cy="6858000"/>
            </a:xfrm>
            <a:prstGeom prst="rect"/>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sp>
          <p:nvSpPr>
            <p:cNvPr id="1048587" name="Rectangle 8"/>
            <p:cNvSpPr/>
            <p:nvPr/>
          </p:nvSpPr>
          <p:spPr>
            <a:xfrm>
              <a:off x="1143000" y="0"/>
              <a:ext cx="8001000" cy="6858000"/>
            </a:xfrm>
            <a:prstGeom prst="rect"/>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grpSp>
      <p:sp>
        <p:nvSpPr>
          <p:cNvPr id="1048588"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sp>
        <p:nvSpPr>
          <p:cNvPr id="1048589" name="Rectangle 10"/>
          <p:cNvSpPr/>
          <p:nvPr/>
        </p:nvSpPr>
        <p:spPr>
          <a:xfrm>
            <a:off x="989952" y="1016990"/>
            <a:ext cx="7179733" cy="4831643"/>
          </a:xfrm>
          <a:prstGeom prst="rect"/>
          <a:solidFill>
            <a:schemeClr val="bg1">
              <a:lumMod val="75000"/>
              <a:lumOff val="25000"/>
            </a:schemeClr>
          </a:solidFill>
          <a:ln w="6350">
            <a:noFill/>
          </a:ln>
          <a:effectLst>
            <a:outerShdw algn="t" blurRad="101600" dir="5400000" dist="508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sp>
        <p:nvSpPr>
          <p:cNvPr id="1048590" name="Rectangle 11"/>
          <p:cNvSpPr/>
          <p:nvPr/>
        </p:nvSpPr>
        <p:spPr>
          <a:xfrm>
            <a:off x="990600" y="1009650"/>
            <a:ext cx="7179733" cy="4831643"/>
          </a:xfrm>
          <a:prstGeom prst="rect"/>
          <a:blipFill rotWithShape="1" dpi="0">
            <a:blip xmlns:r="http://schemas.openxmlformats.org/officeDocument/2006/relationships" r:embed="rId1" cstate="print">
              <a:alphaModFix amt="20000"/>
              <a:grayscl/>
              <a:lum contrast="12000"/>
            </a:blip>
            <a:srcRect/>
            <a:tile algn="tl" flip="none" sx="100000" sy="100000" tx="0" ty="0"/>
          </a:blipFill>
          <a:ln w="6350">
            <a:noFill/>
          </a:ln>
          <a:effectLst>
            <a:outerShdw algn="t" blurRad="101600" dir="5400000" dist="508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pic>
        <p:nvPicPr>
          <p:cNvPr id="2097154" name="Picture 2" descr="C:\Users\Administrator\Desktop\Pushpin Dev\Assets\pushpinLeft.png"/>
          <p:cNvPicPr>
            <a:picLocks noChangeAspect="1" noChangeArrowheads="1"/>
          </p:cNvPicPr>
          <p:nvPr/>
        </p:nvPicPr>
        <p:blipFill>
          <a:blip xmlns:r="http://schemas.openxmlformats.org/officeDocument/2006/relationships" r:embed="rId2" cstate="print"/>
          <a:srcRect/>
          <a:stretch>
            <a:fillRect/>
          </a:stretch>
        </p:blipFill>
        <p:spPr bwMode="auto">
          <a:xfrm rot="1435684">
            <a:off x="769521" y="702069"/>
            <a:ext cx="567831" cy="567830"/>
          </a:xfrm>
          <a:prstGeom prst="rect"/>
          <a:noFill/>
        </p:spPr>
      </p:pic>
      <p:pic>
        <p:nvPicPr>
          <p:cNvPr id="2097155" name="Picture 2" descr="C:\Users\Administrator\Desktop\Pushpin Dev\Assets\pushpinLeft.png"/>
          <p:cNvPicPr>
            <a:picLocks noChangeAspect="1" noChangeArrowheads="1"/>
          </p:cNvPicPr>
          <p:nvPr/>
        </p:nvPicPr>
        <p:blipFill>
          <a:blip xmlns:r="http://schemas.openxmlformats.org/officeDocument/2006/relationships" r:embed="rId2" cstate="print"/>
          <a:srcRect/>
          <a:stretch>
            <a:fillRect/>
          </a:stretch>
        </p:blipFill>
        <p:spPr bwMode="auto">
          <a:xfrm rot="4096196">
            <a:off x="7855433" y="749720"/>
            <a:ext cx="566928" cy="566928"/>
          </a:xfrm>
          <a:prstGeom prst="rect"/>
          <a:noFill/>
        </p:spPr>
      </p:pic>
      <p:sp>
        <p:nvSpPr>
          <p:cNvPr id="1048591" name="Title 1"/>
          <p:cNvSpPr>
            <a:spLocks noGrp="1"/>
          </p:cNvSpPr>
          <p:nvPr>
            <p:ph type="ctrTitle"/>
          </p:nvPr>
        </p:nvSpPr>
        <p:spPr>
          <a:xfrm>
            <a:off x="1727201" y="1794935"/>
            <a:ext cx="5723468" cy="1828090"/>
          </a:xfrm>
        </p:spPr>
        <p:txBody>
          <a:bodyPr anchor="b">
            <a:normAutofit/>
          </a:bodyPr>
          <a:lstStyle>
            <a:lvl1pPr>
              <a:defRPr sz="4800"/>
            </a:lvl1pPr>
          </a:lstStyle>
          <a:p>
            <a:r>
              <a:rPr lang="en-US" smtClean="0"/>
              <a:t>Click to edit Master title style</a:t>
            </a:r>
            <a:endParaRPr lang="en-US"/>
          </a:p>
        </p:txBody>
      </p:sp>
      <p:sp>
        <p:nvSpPr>
          <p:cNvPr id="1048592" name="Subtitle 2"/>
          <p:cNvSpPr>
            <a:spLocks noGrp="1"/>
          </p:cNvSpPr>
          <p:nvPr>
            <p:ph type="subTitle" idx="1"/>
          </p:nvPr>
        </p:nvSpPr>
        <p:spPr>
          <a:xfrm>
            <a:off x="1727200" y="3736622"/>
            <a:ext cx="5712179" cy="1524000"/>
          </a:xfrm>
        </p:spPr>
        <p:txBody>
          <a:bodyPr/>
          <a:lstStyle>
            <a:lvl1pPr algn="ctr" indent="0" marL="0">
              <a:buNone/>
              <a:defRPr>
                <a:solidFill>
                  <a:schemeClr val="tx2"/>
                </a:solidFill>
              </a:defRPr>
            </a:lvl1pPr>
            <a:lvl2pPr algn="ctr" indent="0" marL="457200">
              <a:buNone/>
              <a:defRPr>
                <a:solidFill>
                  <a:schemeClr val="tx1">
                    <a:tint val="75000"/>
                  </a:schemeClr>
                </a:solidFill>
              </a:defRPr>
            </a:lvl2pPr>
            <a:lvl3pPr algn="ctr" indent="0" marL="914400">
              <a:buNone/>
              <a:defRPr>
                <a:solidFill>
                  <a:schemeClr val="tx1">
                    <a:tint val="75000"/>
                  </a:schemeClr>
                </a:solidFill>
              </a:defRPr>
            </a:lvl3pPr>
            <a:lvl4pPr algn="ctr" indent="0" marL="1371600">
              <a:buNone/>
              <a:defRPr>
                <a:solidFill>
                  <a:schemeClr val="tx1">
                    <a:tint val="75000"/>
                  </a:schemeClr>
                </a:solidFill>
              </a:defRPr>
            </a:lvl4pPr>
            <a:lvl5pPr algn="ctr" indent="0" marL="1828800">
              <a:buNone/>
              <a:defRPr>
                <a:solidFill>
                  <a:schemeClr val="tx1">
                    <a:tint val="75000"/>
                  </a:schemeClr>
                </a:solidFill>
              </a:defRPr>
            </a:lvl5pPr>
            <a:lvl6pPr algn="ctr" indent="0" marL="2286000">
              <a:buNone/>
              <a:defRPr>
                <a:solidFill>
                  <a:schemeClr val="tx1">
                    <a:tint val="75000"/>
                  </a:schemeClr>
                </a:solidFill>
              </a:defRPr>
            </a:lvl6pPr>
            <a:lvl7pPr algn="ctr" indent="0" marL="2743200">
              <a:buNone/>
              <a:defRPr>
                <a:solidFill>
                  <a:schemeClr val="tx1">
                    <a:tint val="75000"/>
                  </a:schemeClr>
                </a:solidFill>
              </a:defRPr>
            </a:lvl7pPr>
            <a:lvl8pPr algn="ctr" indent="0" marL="3200400">
              <a:buNone/>
              <a:defRPr>
                <a:solidFill>
                  <a:schemeClr val="tx1">
                    <a:tint val="75000"/>
                  </a:schemeClr>
                </a:solidFill>
              </a:defRPr>
            </a:lvl8pPr>
            <a:lvl9pPr algn="ctr" indent="0" marL="3657600">
              <a:buNone/>
              <a:defRPr>
                <a:solidFill>
                  <a:schemeClr val="tx1">
                    <a:tint val="75000"/>
                  </a:schemeClr>
                </a:solidFill>
              </a:defRPr>
            </a:lvl9pPr>
          </a:lstStyle>
          <a:p>
            <a:r>
              <a:rPr lang="en-US" smtClean="0"/>
              <a:t>Click to edit Master subtitle style</a:t>
            </a:r>
            <a:endParaRPr dirty="0" lang="en-US"/>
          </a:p>
        </p:txBody>
      </p:sp>
      <p:sp>
        <p:nvSpPr>
          <p:cNvPr id="1048593" name="Date Placeholder 3"/>
          <p:cNvSpPr>
            <a:spLocks noGrp="1"/>
          </p:cNvSpPr>
          <p:nvPr>
            <p:ph type="dt" sz="half" idx="10"/>
          </p:nvPr>
        </p:nvSpPr>
        <p:spPr>
          <a:xfrm>
            <a:off x="6770676" y="5357592"/>
            <a:ext cx="1213821" cy="365125"/>
          </a:xfrm>
        </p:spPr>
        <p:txBody>
          <a:bodyPr/>
          <a:p>
            <a:fld id="{6867F812-3DB3-4D9E-AD28-903DDF764F91}" type="datetimeFigureOut">
              <a:rPr lang="en-US" smtClean="0"/>
              <a:t>1/13/2020</a:t>
            </a:fld>
            <a:endParaRPr dirty="0" lang="en-US"/>
          </a:p>
        </p:txBody>
      </p:sp>
      <p:sp>
        <p:nvSpPr>
          <p:cNvPr id="1048594" name="Footer Placeholder 4"/>
          <p:cNvSpPr>
            <a:spLocks noGrp="1"/>
          </p:cNvSpPr>
          <p:nvPr>
            <p:ph type="ftr" sz="quarter" idx="11"/>
          </p:nvPr>
        </p:nvSpPr>
        <p:spPr>
          <a:xfrm>
            <a:off x="1174044" y="5357592"/>
            <a:ext cx="5034845" cy="365125"/>
          </a:xfrm>
        </p:spPr>
        <p:txBody>
          <a:bodyPr/>
          <a:p>
            <a:endParaRPr dirty="0" lang="en-US"/>
          </a:p>
        </p:txBody>
      </p:sp>
      <p:sp>
        <p:nvSpPr>
          <p:cNvPr id="1048595" name="Slide Number Placeholder 5"/>
          <p:cNvSpPr>
            <a:spLocks noGrp="1"/>
          </p:cNvSpPr>
          <p:nvPr>
            <p:ph type="sldNum" sz="quarter" idx="12"/>
          </p:nvPr>
        </p:nvSpPr>
        <p:spPr>
          <a:xfrm>
            <a:off x="6213930" y="5357592"/>
            <a:ext cx="554023" cy="365125"/>
          </a:xfrm>
        </p:spPr>
        <p:txBody>
          <a:bodyPr/>
          <a:lstStyle>
            <a:lvl1pPr algn="ctr"/>
          </a:lstStyle>
          <a:p>
            <a:fld id="{3C816D93-B6EA-49D7-8BE6-BDF860054D06}" type="slidenum">
              <a:rPr lang="en-US" smtClean="0"/>
              <a:t>‹#›</a:t>
            </a:fld>
            <a:endParaRPr dirty="0" lang="en-US"/>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72" name=""/>
        <p:cNvGrpSpPr/>
        <p:nvPr/>
      </p:nvGrpSpPr>
      <p:grpSpPr>
        <a:xfrm>
          <a:off x="0" y="0"/>
          <a:ext cx="0" cy="0"/>
          <a:chOff x="0" y="0"/>
          <a:chExt cx="0" cy="0"/>
        </a:xfrm>
      </p:grpSpPr>
      <p:sp>
        <p:nvSpPr>
          <p:cNvPr id="1048597" name="Title 1"/>
          <p:cNvSpPr>
            <a:spLocks noGrp="1"/>
          </p:cNvSpPr>
          <p:nvPr>
            <p:ph type="title"/>
          </p:nvPr>
        </p:nvSpPr>
        <p:spPr/>
        <p:txBody>
          <a:bodyPr/>
          <a:p>
            <a:r>
              <a:rPr lang="en-US" smtClean="0"/>
              <a:t>Click to edit Master title style</a:t>
            </a:r>
            <a:endParaRPr lang="en-US"/>
          </a:p>
        </p:txBody>
      </p:sp>
      <p:sp>
        <p:nvSpPr>
          <p:cNvPr id="1048598" name="Content Placeholder 2"/>
          <p:cNvSpPr>
            <a:spLocks noGrp="1"/>
          </p:cNvSpPr>
          <p:nvPr>
            <p:ph idx="1"/>
          </p:nvPr>
        </p:nvSpPr>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599" name="Date Placeholder 3"/>
          <p:cNvSpPr>
            <a:spLocks noGrp="1"/>
          </p:cNvSpPr>
          <p:nvPr>
            <p:ph type="dt" sz="half" idx="10"/>
          </p:nvPr>
        </p:nvSpPr>
        <p:spPr/>
        <p:txBody>
          <a:bodyPr/>
          <a:p>
            <a:fld id="{6867F812-3DB3-4D9E-AD28-903DDF764F91}" type="datetimeFigureOut">
              <a:rPr lang="en-US" smtClean="0"/>
              <a:t>1/13/2020</a:t>
            </a:fld>
            <a:endParaRPr dirty="0" lang="en-US"/>
          </a:p>
        </p:txBody>
      </p:sp>
      <p:sp>
        <p:nvSpPr>
          <p:cNvPr id="1048600" name="Footer Placeholder 4"/>
          <p:cNvSpPr>
            <a:spLocks noGrp="1"/>
          </p:cNvSpPr>
          <p:nvPr>
            <p:ph type="ftr" sz="quarter" idx="11"/>
          </p:nvPr>
        </p:nvSpPr>
        <p:spPr/>
        <p:txBody>
          <a:bodyPr/>
          <a:p>
            <a:endParaRPr dirty="0" lang="en-US"/>
          </a:p>
        </p:txBody>
      </p:sp>
      <p:sp>
        <p:nvSpPr>
          <p:cNvPr id="1048601" name="Slide Number Placeholder 5"/>
          <p:cNvSpPr>
            <a:spLocks noGrp="1"/>
          </p:cNvSpPr>
          <p:nvPr>
            <p:ph type="sldNum" sz="quarter" idx="12"/>
          </p:nvPr>
        </p:nvSpPr>
        <p:spPr/>
        <p:txBody>
          <a:bodyPr/>
          <a:p>
            <a:fld id="{3C816D93-B6EA-49D7-8BE6-BDF860054D06}" type="slidenum">
              <a:rPr lang="en-US" smtClean="0"/>
              <a:t>‹#›</a:t>
            </a:fld>
            <a:endParaRPr dirty="0" lang="en-US"/>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133" name=""/>
        <p:cNvGrpSpPr/>
        <p:nvPr/>
      </p:nvGrpSpPr>
      <p:grpSpPr>
        <a:xfrm>
          <a:off x="0" y="0"/>
          <a:ext cx="0" cy="0"/>
          <a:chOff x="0" y="0"/>
          <a:chExt cx="0" cy="0"/>
        </a:xfrm>
      </p:grpSpPr>
      <p:sp>
        <p:nvSpPr>
          <p:cNvPr id="1048718" name="Title 1"/>
          <p:cNvSpPr>
            <a:spLocks noGrp="1"/>
          </p:cNvSpPr>
          <p:nvPr>
            <p:ph type="title"/>
          </p:nvPr>
        </p:nvSpPr>
        <p:spPr>
          <a:xfrm>
            <a:off x="1444979" y="2239430"/>
            <a:ext cx="6254044" cy="1362075"/>
          </a:xfrm>
        </p:spPr>
        <p:txBody>
          <a:bodyPr anchor="b"/>
          <a:lstStyle>
            <a:lvl1pPr algn="ctr">
              <a:defRPr baseline="0" b="0" cap="none" sz="4000"/>
            </a:lvl1pPr>
          </a:lstStyle>
          <a:p>
            <a:r>
              <a:rPr lang="en-US" smtClean="0"/>
              <a:t>Click to edit Master title style</a:t>
            </a:r>
            <a:endParaRPr dirty="0" lang="en-US"/>
          </a:p>
        </p:txBody>
      </p:sp>
      <p:sp>
        <p:nvSpPr>
          <p:cNvPr id="1048719" name="Text Placeholder 2"/>
          <p:cNvSpPr>
            <a:spLocks noGrp="1"/>
          </p:cNvSpPr>
          <p:nvPr>
            <p:ph type="body" idx="1"/>
          </p:nvPr>
        </p:nvSpPr>
        <p:spPr>
          <a:xfrm>
            <a:off x="1456267" y="3725334"/>
            <a:ext cx="6231467" cy="1309511"/>
          </a:xfrm>
        </p:spPr>
        <p:txBody>
          <a:bodyPr anchor="t"/>
          <a:lstStyle>
            <a:lvl1pPr algn="ctr" indent="0" marL="0">
              <a:buNone/>
              <a:defRPr sz="2000">
                <a:solidFill>
                  <a:schemeClr val="tx2"/>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lvl="0"/>
            <a:r>
              <a:rPr lang="en-US" smtClean="0"/>
              <a:t>Click to edit Master text styles</a:t>
            </a:r>
          </a:p>
        </p:txBody>
      </p:sp>
      <p:sp>
        <p:nvSpPr>
          <p:cNvPr id="1048720" name="Date Placeholder 3"/>
          <p:cNvSpPr>
            <a:spLocks noGrp="1"/>
          </p:cNvSpPr>
          <p:nvPr>
            <p:ph type="dt" sz="half" idx="10"/>
          </p:nvPr>
        </p:nvSpPr>
        <p:spPr/>
        <p:txBody>
          <a:bodyPr/>
          <a:p>
            <a:fld id="{6867F812-3DB3-4D9E-AD28-903DDF764F91}" type="datetimeFigureOut">
              <a:rPr lang="en-US" smtClean="0"/>
              <a:t>1/13/2020</a:t>
            </a:fld>
            <a:endParaRPr dirty="0" lang="en-US"/>
          </a:p>
        </p:txBody>
      </p:sp>
      <p:sp>
        <p:nvSpPr>
          <p:cNvPr id="1048721" name="Footer Placeholder 4"/>
          <p:cNvSpPr>
            <a:spLocks noGrp="1"/>
          </p:cNvSpPr>
          <p:nvPr>
            <p:ph type="ftr" sz="quarter" idx="11"/>
          </p:nvPr>
        </p:nvSpPr>
        <p:spPr/>
        <p:txBody>
          <a:bodyPr/>
          <a:p>
            <a:endParaRPr dirty="0" lang="en-US"/>
          </a:p>
        </p:txBody>
      </p:sp>
      <p:sp>
        <p:nvSpPr>
          <p:cNvPr id="1048722" name="Slide Number Placeholder 5"/>
          <p:cNvSpPr>
            <a:spLocks noGrp="1"/>
          </p:cNvSpPr>
          <p:nvPr>
            <p:ph type="sldNum" sz="quarter" idx="12"/>
          </p:nvPr>
        </p:nvSpPr>
        <p:spPr/>
        <p:txBody>
          <a:bodyPr/>
          <a:p>
            <a:fld id="{3C816D93-B6EA-49D7-8BE6-BDF860054D06}" type="slidenum">
              <a:rPr lang="en-US" smtClean="0"/>
              <a:t>‹#›</a:t>
            </a:fld>
            <a:endParaRPr dirty="0" lang="en-US"/>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134" name=""/>
        <p:cNvGrpSpPr/>
        <p:nvPr/>
      </p:nvGrpSpPr>
      <p:grpSpPr>
        <a:xfrm>
          <a:off x="0" y="0"/>
          <a:ext cx="0" cy="0"/>
          <a:chOff x="0" y="0"/>
          <a:chExt cx="0" cy="0"/>
        </a:xfrm>
      </p:grpSpPr>
      <p:sp>
        <p:nvSpPr>
          <p:cNvPr id="1048723" name="Title 1"/>
          <p:cNvSpPr>
            <a:spLocks noGrp="1"/>
          </p:cNvSpPr>
          <p:nvPr>
            <p:ph type="title"/>
          </p:nvPr>
        </p:nvSpPr>
        <p:spPr/>
        <p:txBody>
          <a:bodyPr/>
          <a:p>
            <a:r>
              <a:rPr lang="en-US" smtClean="0"/>
              <a:t>Click to edit Master title style</a:t>
            </a:r>
            <a:endParaRPr lang="en-US"/>
          </a:p>
        </p:txBody>
      </p:sp>
      <p:sp>
        <p:nvSpPr>
          <p:cNvPr id="1048724" name="Date Placeholder 4"/>
          <p:cNvSpPr>
            <a:spLocks noGrp="1"/>
          </p:cNvSpPr>
          <p:nvPr>
            <p:ph type="dt" sz="half" idx="10"/>
          </p:nvPr>
        </p:nvSpPr>
        <p:spPr/>
        <p:txBody>
          <a:bodyPr/>
          <a:p>
            <a:fld id="{6867F812-3DB3-4D9E-AD28-903DDF764F91}" type="datetimeFigureOut">
              <a:rPr lang="en-US" smtClean="0"/>
              <a:t>1/13/2020</a:t>
            </a:fld>
            <a:endParaRPr dirty="0" lang="en-US"/>
          </a:p>
        </p:txBody>
      </p:sp>
      <p:sp>
        <p:nvSpPr>
          <p:cNvPr id="1048725" name="Footer Placeholder 5"/>
          <p:cNvSpPr>
            <a:spLocks noGrp="1"/>
          </p:cNvSpPr>
          <p:nvPr>
            <p:ph type="ftr" sz="quarter" idx="11"/>
          </p:nvPr>
        </p:nvSpPr>
        <p:spPr/>
        <p:txBody>
          <a:bodyPr/>
          <a:p>
            <a:endParaRPr dirty="0" lang="en-US"/>
          </a:p>
        </p:txBody>
      </p:sp>
      <p:sp>
        <p:nvSpPr>
          <p:cNvPr id="1048726" name="Slide Number Placeholder 6"/>
          <p:cNvSpPr>
            <a:spLocks noGrp="1"/>
          </p:cNvSpPr>
          <p:nvPr>
            <p:ph type="sldNum" sz="quarter" idx="12"/>
          </p:nvPr>
        </p:nvSpPr>
        <p:spPr/>
        <p:txBody>
          <a:bodyPr/>
          <a:p>
            <a:fld id="{3C816D93-B6EA-49D7-8BE6-BDF860054D06}" type="slidenum">
              <a:rPr lang="en-US" smtClean="0"/>
              <a:t>‹#›</a:t>
            </a:fld>
            <a:endParaRPr dirty="0" lang="en-US"/>
          </a:p>
        </p:txBody>
      </p:sp>
      <p:sp>
        <p:nvSpPr>
          <p:cNvPr id="1048727" name="Content Placeholder 8"/>
          <p:cNvSpPr>
            <a:spLocks noGrp="1"/>
          </p:cNvSpPr>
          <p:nvPr>
            <p:ph sz="quarter" idx="13"/>
          </p:nvPr>
        </p:nvSpPr>
        <p:spPr>
          <a:xfrm>
            <a:off x="1298448" y="2121407"/>
            <a:ext cx="3200400" cy="3602736"/>
          </a:xfrm>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728" name="Content Placeholder 10"/>
          <p:cNvSpPr>
            <a:spLocks noGrp="1"/>
          </p:cNvSpPr>
          <p:nvPr>
            <p:ph sz="quarter" idx="14"/>
          </p:nvPr>
        </p:nvSpPr>
        <p:spPr>
          <a:xfrm>
            <a:off x="4663440" y="2119313"/>
            <a:ext cx="3200400" cy="3605212"/>
          </a:xfrm>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135" name=""/>
        <p:cNvGrpSpPr/>
        <p:nvPr/>
      </p:nvGrpSpPr>
      <p:grpSpPr>
        <a:xfrm>
          <a:off x="0" y="0"/>
          <a:ext cx="0" cy="0"/>
          <a:chOff x="0" y="0"/>
          <a:chExt cx="0" cy="0"/>
        </a:xfrm>
      </p:grpSpPr>
      <p:sp>
        <p:nvSpPr>
          <p:cNvPr id="1048729" name="Title 1"/>
          <p:cNvSpPr>
            <a:spLocks noGrp="1"/>
          </p:cNvSpPr>
          <p:nvPr>
            <p:ph type="title"/>
          </p:nvPr>
        </p:nvSpPr>
        <p:spPr/>
        <p:txBody>
          <a:bodyPr/>
          <a:p>
            <a:r>
              <a:rPr lang="en-US" smtClean="0"/>
              <a:t>Click to edit Master title style</a:t>
            </a:r>
            <a:endParaRPr lang="en-US"/>
          </a:p>
        </p:txBody>
      </p:sp>
      <p:sp>
        <p:nvSpPr>
          <p:cNvPr id="1048730" name="Text Placeholder 2"/>
          <p:cNvSpPr>
            <a:spLocks noGrp="1"/>
          </p:cNvSpPr>
          <p:nvPr>
            <p:ph type="body" idx="1"/>
          </p:nvPr>
        </p:nvSpPr>
        <p:spPr>
          <a:xfrm>
            <a:off x="1557869" y="2122312"/>
            <a:ext cx="2939521" cy="820208"/>
          </a:xfrm>
        </p:spPr>
        <p:txBody>
          <a:bodyPr anchor="b">
            <a:normAutofit/>
          </a:bodyPr>
          <a:lstStyle>
            <a:lvl1pPr algn="ctr" indent="0" marL="0">
              <a:buNone/>
              <a:defRPr b="1" sz="2000">
                <a:solidFill>
                  <a:schemeClr val="tx2"/>
                </a:solidFill>
              </a:defRPr>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8731" name="Text Placeholder 4"/>
          <p:cNvSpPr>
            <a:spLocks noGrp="1"/>
          </p:cNvSpPr>
          <p:nvPr>
            <p:ph type="body" sz="quarter" idx="3"/>
          </p:nvPr>
        </p:nvSpPr>
        <p:spPr>
          <a:xfrm>
            <a:off x="4910669" y="2122311"/>
            <a:ext cx="2944368" cy="822960"/>
          </a:xfrm>
        </p:spPr>
        <p:txBody>
          <a:bodyPr anchor="b">
            <a:normAutofit/>
          </a:bodyPr>
          <a:lstStyle>
            <a:lvl1pPr algn="ctr" indent="0" marL="0">
              <a:buNone/>
              <a:defRPr b="1" sz="2000">
                <a:solidFill>
                  <a:schemeClr val="tx2"/>
                </a:solidFill>
              </a:defRPr>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8732" name="Date Placeholder 6"/>
          <p:cNvSpPr>
            <a:spLocks noGrp="1"/>
          </p:cNvSpPr>
          <p:nvPr>
            <p:ph type="dt" sz="half" idx="10"/>
          </p:nvPr>
        </p:nvSpPr>
        <p:spPr/>
        <p:txBody>
          <a:bodyPr/>
          <a:p>
            <a:fld id="{6867F812-3DB3-4D9E-AD28-903DDF764F91}" type="datetimeFigureOut">
              <a:rPr lang="en-US" smtClean="0"/>
              <a:t>1/13/2020</a:t>
            </a:fld>
            <a:endParaRPr dirty="0" lang="en-US"/>
          </a:p>
        </p:txBody>
      </p:sp>
      <p:sp>
        <p:nvSpPr>
          <p:cNvPr id="1048733" name="Footer Placeholder 7"/>
          <p:cNvSpPr>
            <a:spLocks noGrp="1"/>
          </p:cNvSpPr>
          <p:nvPr>
            <p:ph type="ftr" sz="quarter" idx="11"/>
          </p:nvPr>
        </p:nvSpPr>
        <p:spPr/>
        <p:txBody>
          <a:bodyPr/>
          <a:p>
            <a:endParaRPr dirty="0" lang="en-US"/>
          </a:p>
        </p:txBody>
      </p:sp>
      <p:sp>
        <p:nvSpPr>
          <p:cNvPr id="1048734" name="Slide Number Placeholder 8"/>
          <p:cNvSpPr>
            <a:spLocks noGrp="1"/>
          </p:cNvSpPr>
          <p:nvPr>
            <p:ph type="sldNum" sz="quarter" idx="12"/>
          </p:nvPr>
        </p:nvSpPr>
        <p:spPr/>
        <p:txBody>
          <a:bodyPr/>
          <a:p>
            <a:fld id="{3C816D93-B6EA-49D7-8BE6-BDF860054D06}" type="slidenum">
              <a:rPr lang="en-US" smtClean="0"/>
              <a:t>‹#›</a:t>
            </a:fld>
            <a:endParaRPr dirty="0" lang="en-US"/>
          </a:p>
        </p:txBody>
      </p:sp>
      <p:sp>
        <p:nvSpPr>
          <p:cNvPr id="1048735" name="Content Placeholder 10"/>
          <p:cNvSpPr>
            <a:spLocks noGrp="1"/>
          </p:cNvSpPr>
          <p:nvPr>
            <p:ph sz="quarter" idx="13"/>
          </p:nvPr>
        </p:nvSpPr>
        <p:spPr>
          <a:xfrm>
            <a:off x="1298448" y="2944368"/>
            <a:ext cx="3227832" cy="2779776"/>
          </a:xfrm>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736" name="Content Placeholder 12"/>
          <p:cNvSpPr>
            <a:spLocks noGrp="1"/>
          </p:cNvSpPr>
          <p:nvPr>
            <p:ph sz="quarter" idx="14"/>
          </p:nvPr>
        </p:nvSpPr>
        <p:spPr>
          <a:xfrm>
            <a:off x="4645151" y="2944813"/>
            <a:ext cx="3227832" cy="2779776"/>
          </a:xfrm>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128" name=""/>
        <p:cNvGrpSpPr/>
        <p:nvPr/>
      </p:nvGrpSpPr>
      <p:grpSpPr>
        <a:xfrm>
          <a:off x="0" y="0"/>
          <a:ext cx="0" cy="0"/>
          <a:chOff x="0" y="0"/>
          <a:chExt cx="0" cy="0"/>
        </a:xfrm>
      </p:grpSpPr>
      <p:sp>
        <p:nvSpPr>
          <p:cNvPr id="1048691" name="Title 1"/>
          <p:cNvSpPr>
            <a:spLocks noGrp="1"/>
          </p:cNvSpPr>
          <p:nvPr>
            <p:ph type="title"/>
          </p:nvPr>
        </p:nvSpPr>
        <p:spPr/>
        <p:txBody>
          <a:bodyPr/>
          <a:p>
            <a:r>
              <a:rPr lang="en-US" smtClean="0"/>
              <a:t>Click to edit Master title style</a:t>
            </a:r>
            <a:endParaRPr lang="en-US"/>
          </a:p>
        </p:txBody>
      </p:sp>
      <p:sp>
        <p:nvSpPr>
          <p:cNvPr id="1048692" name="Date Placeholder 2"/>
          <p:cNvSpPr>
            <a:spLocks noGrp="1"/>
          </p:cNvSpPr>
          <p:nvPr>
            <p:ph type="dt" sz="half" idx="10"/>
          </p:nvPr>
        </p:nvSpPr>
        <p:spPr/>
        <p:txBody>
          <a:bodyPr/>
          <a:p>
            <a:fld id="{6867F812-3DB3-4D9E-AD28-903DDF764F91}" type="datetimeFigureOut">
              <a:rPr lang="en-US" smtClean="0"/>
              <a:t>1/13/2020</a:t>
            </a:fld>
            <a:endParaRPr dirty="0" lang="en-US"/>
          </a:p>
        </p:txBody>
      </p:sp>
      <p:sp>
        <p:nvSpPr>
          <p:cNvPr id="1048693" name="Footer Placeholder 3"/>
          <p:cNvSpPr>
            <a:spLocks noGrp="1"/>
          </p:cNvSpPr>
          <p:nvPr>
            <p:ph type="ftr" sz="quarter" idx="11"/>
          </p:nvPr>
        </p:nvSpPr>
        <p:spPr/>
        <p:txBody>
          <a:bodyPr/>
          <a:p>
            <a:endParaRPr dirty="0" lang="en-US"/>
          </a:p>
        </p:txBody>
      </p:sp>
      <p:sp>
        <p:nvSpPr>
          <p:cNvPr id="1048694" name="Slide Number Placeholder 4"/>
          <p:cNvSpPr>
            <a:spLocks noGrp="1"/>
          </p:cNvSpPr>
          <p:nvPr>
            <p:ph type="sldNum" sz="quarter" idx="12"/>
          </p:nvPr>
        </p:nvSpPr>
        <p:spPr/>
        <p:txBody>
          <a:bodyPr/>
          <a:p>
            <a:fld id="{3C816D93-B6EA-49D7-8BE6-BDF860054D06}" type="slidenum">
              <a:rPr lang="en-US" smtClean="0"/>
              <a:t>‹#›</a:t>
            </a:fld>
            <a:endParaRPr dirty="0" lang="en-US"/>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136" name=""/>
        <p:cNvGrpSpPr/>
        <p:nvPr/>
      </p:nvGrpSpPr>
      <p:grpSpPr>
        <a:xfrm>
          <a:off x="0" y="0"/>
          <a:ext cx="0" cy="0"/>
          <a:chOff x="0" y="0"/>
          <a:chExt cx="0" cy="0"/>
        </a:xfrm>
      </p:grpSpPr>
      <p:sp>
        <p:nvSpPr>
          <p:cNvPr id="1048737" name="Date Placeholder 1"/>
          <p:cNvSpPr>
            <a:spLocks noGrp="1"/>
          </p:cNvSpPr>
          <p:nvPr>
            <p:ph type="dt" sz="half" idx="10"/>
          </p:nvPr>
        </p:nvSpPr>
        <p:spPr/>
        <p:txBody>
          <a:bodyPr/>
          <a:p>
            <a:fld id="{6867F812-3DB3-4D9E-AD28-903DDF764F91}" type="datetimeFigureOut">
              <a:rPr lang="en-US" smtClean="0"/>
              <a:t>1/13/2020</a:t>
            </a:fld>
            <a:endParaRPr dirty="0" lang="en-US"/>
          </a:p>
        </p:txBody>
      </p:sp>
      <p:sp>
        <p:nvSpPr>
          <p:cNvPr id="1048738" name="Footer Placeholder 2"/>
          <p:cNvSpPr>
            <a:spLocks noGrp="1"/>
          </p:cNvSpPr>
          <p:nvPr>
            <p:ph type="ftr" sz="quarter" idx="11"/>
          </p:nvPr>
        </p:nvSpPr>
        <p:spPr/>
        <p:txBody>
          <a:bodyPr/>
          <a:p>
            <a:endParaRPr dirty="0" lang="en-US"/>
          </a:p>
        </p:txBody>
      </p:sp>
      <p:sp>
        <p:nvSpPr>
          <p:cNvPr id="1048739" name="Slide Number Placeholder 3"/>
          <p:cNvSpPr>
            <a:spLocks noGrp="1"/>
          </p:cNvSpPr>
          <p:nvPr>
            <p:ph type="sldNum" sz="quarter" idx="12"/>
          </p:nvPr>
        </p:nvSpPr>
        <p:spPr/>
        <p:txBody>
          <a:bodyPr/>
          <a:p>
            <a:fld id="{3C816D93-B6EA-49D7-8BE6-BDF860054D06}" type="slidenum">
              <a:rPr lang="en-US" smtClean="0"/>
              <a:t>‹#›</a:t>
            </a:fld>
            <a:endParaRPr dirty="0" lang="en-US"/>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showMasterSp="0" type="objTx">
  <p:cSld name="Content with Caption">
    <p:spTree>
      <p:nvGrpSpPr>
        <p:cNvPr id="137" name=""/>
        <p:cNvGrpSpPr/>
        <p:nvPr/>
      </p:nvGrpSpPr>
      <p:grpSpPr>
        <a:xfrm>
          <a:off x="0" y="0"/>
          <a:ext cx="0" cy="0"/>
          <a:chOff x="0" y="0"/>
          <a:chExt cx="0" cy="0"/>
        </a:xfrm>
      </p:grpSpPr>
      <p:grpSp>
        <p:nvGrpSpPr>
          <p:cNvPr id="138" name="Group 15"/>
          <p:cNvGrpSpPr/>
          <p:nvPr/>
        </p:nvGrpSpPr>
        <p:grpSpPr>
          <a:xfrm>
            <a:off x="0" y="0"/>
            <a:ext cx="9144000" cy="6858000"/>
            <a:chOff x="0" y="0"/>
            <a:chExt cx="9144000" cy="6858000"/>
          </a:xfrm>
        </p:grpSpPr>
        <p:sp>
          <p:nvSpPr>
            <p:cNvPr id="1048740" name="Rectangle 8"/>
            <p:cNvSpPr/>
            <p:nvPr/>
          </p:nvSpPr>
          <p:spPr>
            <a:xfrm>
              <a:off x="0" y="0"/>
              <a:ext cx="7162800" cy="6858000"/>
            </a:xfrm>
            <a:prstGeom prst="rect"/>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sp>
          <p:nvSpPr>
            <p:cNvPr id="1048741" name="Rectangle 9"/>
            <p:cNvSpPr/>
            <p:nvPr/>
          </p:nvSpPr>
          <p:spPr>
            <a:xfrm>
              <a:off x="1143000" y="0"/>
              <a:ext cx="8001000" cy="6858000"/>
            </a:xfrm>
            <a:prstGeom prst="rect"/>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grpSp>
      <p:sp>
        <p:nvSpPr>
          <p:cNvPr id="1048742"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sp>
        <p:nvSpPr>
          <p:cNvPr id="1048743" name="Rectangle 15"/>
          <p:cNvSpPr/>
          <p:nvPr/>
        </p:nvSpPr>
        <p:spPr>
          <a:xfrm rot="60000">
            <a:off x="4468872" y="605163"/>
            <a:ext cx="3788941" cy="5722296"/>
          </a:xfrm>
          <a:prstGeom prst="rect"/>
          <a:solidFill>
            <a:schemeClr val="bg1"/>
          </a:solidFill>
          <a:ln w="6350">
            <a:noFill/>
          </a:ln>
          <a:effectLst>
            <a:outerShdw algn="t" blurRad="101600" dir="5400000" dist="508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sp>
        <p:nvSpPr>
          <p:cNvPr id="1048744" name="Rectangle 16"/>
          <p:cNvSpPr/>
          <p:nvPr/>
        </p:nvSpPr>
        <p:spPr>
          <a:xfrm rot="60000">
            <a:off x="4471416" y="603504"/>
            <a:ext cx="3788941" cy="5722296"/>
          </a:xfrm>
          <a:prstGeom prst="rect"/>
          <a:blipFill rotWithShape="1" dpi="0">
            <a:blip xmlns:r="http://schemas.openxmlformats.org/officeDocument/2006/relationships" r:embed="rId1" cstate="print">
              <a:alphaModFix amt="20000"/>
              <a:grayscl/>
              <a:lum contrast="12000"/>
            </a:blip>
            <a:srcRect/>
            <a:tile algn="tl" flip="none" sx="100000" sy="100000" tx="0" ty="0"/>
          </a:blipFill>
          <a:ln w="6350">
            <a:noFill/>
          </a:ln>
          <a:effectLst>
            <a:outerShdw algn="t" blurRad="101600" dir="5400000" dist="508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sp>
        <p:nvSpPr>
          <p:cNvPr id="1048745" name="Rectangle 12"/>
          <p:cNvSpPr/>
          <p:nvPr/>
        </p:nvSpPr>
        <p:spPr>
          <a:xfrm rot="21540000">
            <a:off x="749204" y="576868"/>
            <a:ext cx="3788941" cy="5722296"/>
          </a:xfrm>
          <a:prstGeom prst="rect"/>
          <a:solidFill>
            <a:schemeClr val="bg1"/>
          </a:solidFill>
          <a:ln w="6350">
            <a:noFill/>
          </a:ln>
          <a:effectLst>
            <a:outerShdw algn="t" blurRad="101600" dir="5400000" dist="508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sp>
        <p:nvSpPr>
          <p:cNvPr id="1048746" name="Rectangle 13"/>
          <p:cNvSpPr/>
          <p:nvPr/>
        </p:nvSpPr>
        <p:spPr>
          <a:xfrm rot="21540000">
            <a:off x="749808" y="576072"/>
            <a:ext cx="3788941" cy="5722296"/>
          </a:xfrm>
          <a:prstGeom prst="rect"/>
          <a:blipFill rotWithShape="1" dpi="0">
            <a:blip xmlns:r="http://schemas.openxmlformats.org/officeDocument/2006/relationships" r:embed="rId1" cstate="print">
              <a:alphaModFix amt="20000"/>
              <a:grayscl/>
              <a:lum contrast="12000"/>
            </a:blip>
            <a:srcRect/>
            <a:tile algn="tl" flip="none" sx="100000" sy="100000" tx="0" ty="0"/>
          </a:blipFill>
          <a:ln w="6350">
            <a:noFill/>
          </a:ln>
          <a:effectLst>
            <a:outerShdw algn="t" blurRad="101600" dir="5400000" dist="508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pic>
        <p:nvPicPr>
          <p:cNvPr id="2097166" name="Picture 2" descr="C:\Users\Administrator\Desktop\Pushpin Dev\Assets\pushpinLeft.png"/>
          <p:cNvPicPr>
            <a:picLocks noChangeAspect="1" noChangeArrowheads="1"/>
          </p:cNvPicPr>
          <p:nvPr/>
        </p:nvPicPr>
        <p:blipFill>
          <a:blip xmlns:r="http://schemas.openxmlformats.org/officeDocument/2006/relationships" r:embed="rId2" cstate="print"/>
          <a:srcRect/>
          <a:stretch>
            <a:fillRect/>
          </a:stretch>
        </p:blipFill>
        <p:spPr bwMode="auto">
          <a:xfrm rot="1435684">
            <a:off x="2371106" y="293953"/>
            <a:ext cx="567831" cy="567830"/>
          </a:xfrm>
          <a:prstGeom prst="rect"/>
          <a:noFill/>
        </p:spPr>
      </p:pic>
      <p:pic>
        <p:nvPicPr>
          <p:cNvPr id="2097167" name="Picture 2" descr="C:\Users\Administrator\Desktop\Pushpin Dev\Assets\pushpinLeft.png"/>
          <p:cNvPicPr>
            <a:picLocks noChangeAspect="1" noChangeArrowheads="1"/>
          </p:cNvPicPr>
          <p:nvPr/>
        </p:nvPicPr>
        <p:blipFill>
          <a:blip xmlns:r="http://schemas.openxmlformats.org/officeDocument/2006/relationships" r:embed="rId2" cstate="print"/>
          <a:srcRect/>
          <a:stretch>
            <a:fillRect/>
          </a:stretch>
        </p:blipFill>
        <p:spPr bwMode="auto">
          <a:xfrm rot="4096196">
            <a:off x="6279647" y="333163"/>
            <a:ext cx="566928" cy="566928"/>
          </a:xfrm>
          <a:prstGeom prst="rect"/>
          <a:noFill/>
        </p:spPr>
      </p:pic>
      <p:sp>
        <p:nvSpPr>
          <p:cNvPr id="1048747" name="Title 1"/>
          <p:cNvSpPr>
            <a:spLocks noGrp="1"/>
          </p:cNvSpPr>
          <p:nvPr>
            <p:ph type="title"/>
          </p:nvPr>
        </p:nvSpPr>
        <p:spPr>
          <a:xfrm rot="-60000">
            <a:off x="1108976" y="2020042"/>
            <a:ext cx="3064827" cy="1503037"/>
          </a:xfrm>
        </p:spPr>
        <p:txBody>
          <a:bodyPr anchor="b">
            <a:normAutofit/>
          </a:bodyPr>
          <a:lstStyle>
            <a:lvl1pPr algn="ctr">
              <a:defRPr b="0" sz="2400"/>
            </a:lvl1pPr>
          </a:lstStyle>
          <a:p>
            <a:r>
              <a:rPr lang="en-US" smtClean="0"/>
              <a:t>Click to edit Master title style</a:t>
            </a:r>
            <a:endParaRPr lang="en-US"/>
          </a:p>
        </p:txBody>
      </p:sp>
      <p:sp>
        <p:nvSpPr>
          <p:cNvPr id="1048748"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749" name="Text Placeholder 3"/>
          <p:cNvSpPr>
            <a:spLocks noGrp="1"/>
          </p:cNvSpPr>
          <p:nvPr>
            <p:ph type="body" sz="half" idx="2"/>
          </p:nvPr>
        </p:nvSpPr>
        <p:spPr>
          <a:xfrm rot="-60000">
            <a:off x="1148125" y="3623748"/>
            <a:ext cx="3048891" cy="2100400"/>
          </a:xfrm>
        </p:spPr>
        <p:txBody>
          <a:bodyPr>
            <a:normAutofit/>
          </a:bodyPr>
          <a:lstStyle>
            <a:lvl1pPr algn="ctr" indent="0" marL="0">
              <a:buNone/>
              <a:defRPr sz="16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8750" name="Date Placeholder 4"/>
          <p:cNvSpPr>
            <a:spLocks noGrp="1"/>
          </p:cNvSpPr>
          <p:nvPr>
            <p:ph type="dt" sz="half" idx="10"/>
          </p:nvPr>
        </p:nvSpPr>
        <p:spPr>
          <a:xfrm rot="60000">
            <a:off x="6341698" y="5885672"/>
            <a:ext cx="1213821" cy="365125"/>
          </a:xfrm>
        </p:spPr>
        <p:txBody>
          <a:bodyPr/>
          <a:p>
            <a:fld id="{6867F812-3DB3-4D9E-AD28-903DDF764F91}" type="datetimeFigureOut">
              <a:rPr lang="en-US" smtClean="0"/>
              <a:t>1/13/2020</a:t>
            </a:fld>
            <a:endParaRPr dirty="0" lang="en-US"/>
          </a:p>
        </p:txBody>
      </p:sp>
      <p:sp>
        <p:nvSpPr>
          <p:cNvPr id="1048751" name="Footer Placeholder 5"/>
          <p:cNvSpPr>
            <a:spLocks noGrp="1"/>
          </p:cNvSpPr>
          <p:nvPr>
            <p:ph type="ftr" sz="quarter" idx="11"/>
          </p:nvPr>
        </p:nvSpPr>
        <p:spPr>
          <a:xfrm rot="-60000">
            <a:off x="914554" y="5829261"/>
            <a:ext cx="3522607" cy="365125"/>
          </a:xfrm>
        </p:spPr>
        <p:txBody>
          <a:bodyPr/>
          <a:p>
            <a:endParaRPr dirty="0" lang="en-US"/>
          </a:p>
        </p:txBody>
      </p:sp>
      <p:sp>
        <p:nvSpPr>
          <p:cNvPr id="1048752" name="Slide Number Placeholder 6"/>
          <p:cNvSpPr>
            <a:spLocks noGrp="1"/>
          </p:cNvSpPr>
          <p:nvPr>
            <p:ph type="sldNum" sz="quarter" idx="12"/>
          </p:nvPr>
        </p:nvSpPr>
        <p:spPr>
          <a:xfrm rot="60000">
            <a:off x="7557313" y="5896961"/>
            <a:ext cx="554023" cy="365125"/>
          </a:xfrm>
        </p:spPr>
        <p:txBody>
          <a:bodyPr/>
          <a:p>
            <a:fld id="{3C816D93-B6EA-49D7-8BE6-BDF860054D06}" type="slidenum">
              <a:rPr lang="en-US" smtClean="0"/>
              <a:t>‹#›</a:t>
            </a:fld>
            <a:endParaRPr dirty="0" lang="en-US"/>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showMasterSp="0" type="picTx">
  <p:cSld name="Picture with Caption">
    <p:spTree>
      <p:nvGrpSpPr>
        <p:cNvPr id="130" name=""/>
        <p:cNvGrpSpPr/>
        <p:nvPr/>
      </p:nvGrpSpPr>
      <p:grpSpPr>
        <a:xfrm>
          <a:off x="0" y="0"/>
          <a:ext cx="0" cy="0"/>
          <a:chOff x="0" y="0"/>
          <a:chExt cx="0" cy="0"/>
        </a:xfrm>
      </p:grpSpPr>
      <p:grpSp>
        <p:nvGrpSpPr>
          <p:cNvPr id="131" name="Group 15"/>
          <p:cNvGrpSpPr/>
          <p:nvPr/>
        </p:nvGrpSpPr>
        <p:grpSpPr>
          <a:xfrm>
            <a:off x="0" y="0"/>
            <a:ext cx="9144000" cy="6858000"/>
            <a:chOff x="0" y="0"/>
            <a:chExt cx="9144000" cy="6858000"/>
          </a:xfrm>
        </p:grpSpPr>
        <p:sp>
          <p:nvSpPr>
            <p:cNvPr id="1048700" name="Rectangle 8"/>
            <p:cNvSpPr/>
            <p:nvPr/>
          </p:nvSpPr>
          <p:spPr>
            <a:xfrm>
              <a:off x="0" y="0"/>
              <a:ext cx="7162800" cy="6858000"/>
            </a:xfrm>
            <a:prstGeom prst="rect"/>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sp>
          <p:nvSpPr>
            <p:cNvPr id="1048701" name="Rectangle 9"/>
            <p:cNvSpPr/>
            <p:nvPr/>
          </p:nvSpPr>
          <p:spPr>
            <a:xfrm>
              <a:off x="1143000" y="0"/>
              <a:ext cx="8001000" cy="6858000"/>
            </a:xfrm>
            <a:prstGeom prst="rect"/>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grpSp>
      <p:sp>
        <p:nvSpPr>
          <p:cNvPr id="1048702"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sp>
        <p:nvSpPr>
          <p:cNvPr id="1048703" name="Rectangle 11"/>
          <p:cNvSpPr/>
          <p:nvPr/>
        </p:nvSpPr>
        <p:spPr>
          <a:xfrm rot="21540000">
            <a:off x="749204" y="576868"/>
            <a:ext cx="3788941" cy="5722296"/>
          </a:xfrm>
          <a:prstGeom prst="rect"/>
          <a:solidFill>
            <a:schemeClr val="bg1"/>
          </a:solidFill>
          <a:ln w="6350">
            <a:noFill/>
          </a:ln>
          <a:effectLst>
            <a:outerShdw algn="t" blurRad="101600" dir="5400000" dist="508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sp>
        <p:nvSpPr>
          <p:cNvPr id="1048704" name="Rectangle 12"/>
          <p:cNvSpPr/>
          <p:nvPr/>
        </p:nvSpPr>
        <p:spPr>
          <a:xfrm rot="21540000">
            <a:off x="745058" y="575769"/>
            <a:ext cx="3788941" cy="5722296"/>
          </a:xfrm>
          <a:prstGeom prst="rect"/>
          <a:blipFill rotWithShape="1" dpi="0">
            <a:blip xmlns:r="http://schemas.openxmlformats.org/officeDocument/2006/relationships" r:embed="rId1" cstate="print">
              <a:alphaModFix amt="20000"/>
              <a:grayscl/>
              <a:lum contrast="12000"/>
            </a:blip>
            <a:srcRect/>
            <a:tile algn="tl" flip="none" sx="100000" sy="100000" tx="0" ty="0"/>
          </a:blipFill>
          <a:ln w="6350">
            <a:noFill/>
          </a:ln>
          <a:effectLst>
            <a:outerShdw algn="t" blurRad="101600" dir="5400000" dist="508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sp>
        <p:nvSpPr>
          <p:cNvPr id="1048705" name="Rectangle 28"/>
          <p:cNvSpPr/>
          <p:nvPr/>
        </p:nvSpPr>
        <p:spPr>
          <a:xfrm rot="60000">
            <a:off x="4468872" y="605163"/>
            <a:ext cx="3788941" cy="5722296"/>
          </a:xfrm>
          <a:prstGeom prst="rect"/>
          <a:solidFill>
            <a:schemeClr val="bg1"/>
          </a:solidFill>
          <a:ln w="6350">
            <a:noFill/>
          </a:ln>
          <a:effectLst>
            <a:outerShdw algn="t" blurRad="101600" dir="5400000" dist="508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sp>
        <p:nvSpPr>
          <p:cNvPr id="1048706" name="Rectangle 29"/>
          <p:cNvSpPr/>
          <p:nvPr/>
        </p:nvSpPr>
        <p:spPr>
          <a:xfrm rot="60000">
            <a:off x="4464768" y="603920"/>
            <a:ext cx="3788941" cy="5722296"/>
          </a:xfrm>
          <a:prstGeom prst="rect"/>
          <a:blipFill rotWithShape="1" dpi="0">
            <a:blip xmlns:r="http://schemas.openxmlformats.org/officeDocument/2006/relationships" r:embed="rId1" cstate="print">
              <a:alphaModFix amt="20000"/>
              <a:grayscl/>
              <a:lum contrast="12000"/>
            </a:blip>
            <a:srcRect/>
            <a:tile algn="tl" flip="none" sx="100000" sy="100000" tx="0" ty="0"/>
          </a:blipFill>
          <a:ln w="6350">
            <a:noFill/>
          </a:ln>
          <a:effectLst>
            <a:outerShdw algn="t" blurRad="101600" dir="5400000" dist="508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pic>
        <p:nvPicPr>
          <p:cNvPr id="2097164" name="Picture 2" descr="C:\Users\Administrator\Desktop\Pushpin Dev\Assets\pushpinLeft.png"/>
          <p:cNvPicPr>
            <a:picLocks noChangeAspect="1" noChangeArrowheads="1"/>
          </p:cNvPicPr>
          <p:nvPr/>
        </p:nvPicPr>
        <p:blipFill>
          <a:blip xmlns:r="http://schemas.openxmlformats.org/officeDocument/2006/relationships" r:embed="rId2" cstate="print"/>
          <a:srcRect/>
          <a:stretch>
            <a:fillRect/>
          </a:stretch>
        </p:blipFill>
        <p:spPr bwMode="auto">
          <a:xfrm rot="1435684">
            <a:off x="2371106" y="293953"/>
            <a:ext cx="567831" cy="567830"/>
          </a:xfrm>
          <a:prstGeom prst="rect"/>
          <a:noFill/>
        </p:spPr>
      </p:pic>
      <p:pic>
        <p:nvPicPr>
          <p:cNvPr id="2097165" name="Picture 2" descr="C:\Users\Administrator\Desktop\Pushpin Dev\Assets\pushpinLeft.png"/>
          <p:cNvPicPr>
            <a:picLocks noChangeAspect="1" noChangeArrowheads="1"/>
          </p:cNvPicPr>
          <p:nvPr/>
        </p:nvPicPr>
        <p:blipFill>
          <a:blip xmlns:r="http://schemas.openxmlformats.org/officeDocument/2006/relationships" r:embed="rId2" cstate="print"/>
          <a:srcRect/>
          <a:stretch>
            <a:fillRect/>
          </a:stretch>
        </p:blipFill>
        <p:spPr bwMode="auto">
          <a:xfrm rot="4096196">
            <a:off x="6279647" y="333163"/>
            <a:ext cx="566928" cy="566928"/>
          </a:xfrm>
          <a:prstGeom prst="rect"/>
          <a:noFill/>
        </p:spPr>
      </p:pic>
      <p:sp>
        <p:nvSpPr>
          <p:cNvPr id="1048707" name="Title 1"/>
          <p:cNvSpPr>
            <a:spLocks noGrp="1"/>
          </p:cNvSpPr>
          <p:nvPr>
            <p:ph type="title"/>
          </p:nvPr>
        </p:nvSpPr>
        <p:spPr>
          <a:xfrm rot="-60000">
            <a:off x="1106424" y="2020824"/>
            <a:ext cx="3063240" cy="1499616"/>
          </a:xfrm>
        </p:spPr>
        <p:txBody>
          <a:bodyPr anchor="b">
            <a:normAutofit/>
          </a:bodyPr>
          <a:lstStyle>
            <a:lvl1pPr algn="ctr">
              <a:defRPr b="0" sz="2400"/>
            </a:lvl1pPr>
          </a:lstStyle>
          <a:p>
            <a:r>
              <a:rPr lang="en-US" smtClean="0"/>
              <a:t>Click to edit Master title style</a:t>
            </a:r>
            <a:endParaRPr dirty="0" lang="en-US"/>
          </a:p>
        </p:txBody>
      </p:sp>
      <p:sp>
        <p:nvSpPr>
          <p:cNvPr id="1048708" name="Picture Placeholder 2"/>
          <p:cNvSpPr>
            <a:spLocks noGrp="1"/>
          </p:cNvSpPr>
          <p:nvPr>
            <p:ph type="pic" idx="1"/>
          </p:nvPr>
        </p:nvSpPr>
        <p:spPr>
          <a:xfrm rot="60000">
            <a:off x="4898615" y="1207272"/>
            <a:ext cx="2913863" cy="4539412"/>
          </a:xfrm>
          <a:ln w="101600" cap="rnd">
            <a:solidFill>
              <a:srgbClr val="FFFFFF"/>
            </a:solidFill>
          </a:ln>
          <a:effectLst>
            <a:outerShdw algn="tl" blurRad="88900" dir="2700000" rotWithShape="0">
              <a:prstClr val="black">
                <a:alpha val="40000"/>
              </a:prstClr>
            </a:outerShdw>
          </a:effectLst>
        </p:spPr>
        <p:txBody>
          <a:bodyPr>
            <a:normAutofit/>
          </a:bodyPr>
          <a:lstStyle>
            <a:lvl1pPr indent="0" marL="0">
              <a:buNone/>
              <a:defRPr sz="24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r>
              <a:rPr dirty="0" lang="en-US" smtClean="0"/>
              <a:t>Click icon to add picture</a:t>
            </a:r>
            <a:endParaRPr dirty="0" lang="en-US"/>
          </a:p>
        </p:txBody>
      </p:sp>
      <p:sp>
        <p:nvSpPr>
          <p:cNvPr id="1048709" name="Text Placeholder 3"/>
          <p:cNvSpPr>
            <a:spLocks noGrp="1"/>
          </p:cNvSpPr>
          <p:nvPr>
            <p:ph type="body" sz="half" idx="2"/>
          </p:nvPr>
        </p:nvSpPr>
        <p:spPr>
          <a:xfrm rot="-60000">
            <a:off x="1152144" y="3621024"/>
            <a:ext cx="3044952" cy="2103120"/>
          </a:xfrm>
        </p:spPr>
        <p:txBody>
          <a:bodyPr>
            <a:normAutofit/>
          </a:bodyPr>
          <a:lstStyle>
            <a:lvl1pPr algn="ctr" indent="0" marL="0">
              <a:buNone/>
              <a:defRPr sz="16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8710" name="Date Placeholder 4"/>
          <p:cNvSpPr>
            <a:spLocks noGrp="1"/>
          </p:cNvSpPr>
          <p:nvPr>
            <p:ph type="dt" sz="half" idx="10"/>
          </p:nvPr>
        </p:nvSpPr>
        <p:spPr>
          <a:xfrm rot="60000">
            <a:off x="6345936" y="5888737"/>
            <a:ext cx="1213821" cy="365125"/>
          </a:xfrm>
        </p:spPr>
        <p:txBody>
          <a:bodyPr/>
          <a:p>
            <a:fld id="{6867F812-3DB3-4D9E-AD28-903DDF764F91}" type="datetimeFigureOut">
              <a:rPr lang="en-US" smtClean="0"/>
              <a:t>1/13/2020</a:t>
            </a:fld>
            <a:endParaRPr dirty="0" lang="en-US"/>
          </a:p>
        </p:txBody>
      </p:sp>
      <p:sp>
        <p:nvSpPr>
          <p:cNvPr id="1048711" name="Footer Placeholder 5"/>
          <p:cNvSpPr>
            <a:spLocks noGrp="1"/>
          </p:cNvSpPr>
          <p:nvPr>
            <p:ph type="ftr" sz="quarter" idx="11"/>
          </p:nvPr>
        </p:nvSpPr>
        <p:spPr>
          <a:xfrm rot="-60000">
            <a:off x="914569" y="5831037"/>
            <a:ext cx="3319043" cy="365125"/>
          </a:xfrm>
        </p:spPr>
        <p:txBody>
          <a:bodyPr/>
          <a:p>
            <a:endParaRPr dirty="0" lang="en-US"/>
          </a:p>
        </p:txBody>
      </p:sp>
      <p:sp>
        <p:nvSpPr>
          <p:cNvPr id="1048712" name="Slide Number Placeholder 6"/>
          <p:cNvSpPr>
            <a:spLocks noGrp="1"/>
          </p:cNvSpPr>
          <p:nvPr>
            <p:ph type="sldNum" sz="quarter" idx="12"/>
          </p:nvPr>
        </p:nvSpPr>
        <p:spPr>
          <a:xfrm rot="60000">
            <a:off x="7562089" y="5900026"/>
            <a:ext cx="554023" cy="365125"/>
          </a:xfrm>
        </p:spPr>
        <p:txBody>
          <a:bodyPr/>
          <a:p>
            <a:fld id="{3C816D93-B6EA-49D7-8BE6-BDF860054D06}" type="slidenum">
              <a:rPr lang="en-US" smtClean="0"/>
              <a:t>‹#›</a:t>
            </a:fld>
            <a:endParaRPr dirty="0" lang="en-US"/>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132" name=""/>
        <p:cNvGrpSpPr/>
        <p:nvPr/>
      </p:nvGrpSpPr>
      <p:grpSpPr>
        <a:xfrm>
          <a:off x="0" y="0"/>
          <a:ext cx="0" cy="0"/>
          <a:chOff x="0" y="0"/>
          <a:chExt cx="0" cy="0"/>
        </a:xfrm>
      </p:grpSpPr>
      <p:sp>
        <p:nvSpPr>
          <p:cNvPr id="1048713" name="Title 1"/>
          <p:cNvSpPr>
            <a:spLocks noGrp="1"/>
          </p:cNvSpPr>
          <p:nvPr>
            <p:ph type="title"/>
          </p:nvPr>
        </p:nvSpPr>
        <p:spPr/>
        <p:txBody>
          <a:bodyPr/>
          <a:p>
            <a:r>
              <a:rPr lang="en-US" smtClean="0"/>
              <a:t>Click to edit Master title style</a:t>
            </a:r>
            <a:endParaRPr lang="en-US"/>
          </a:p>
        </p:txBody>
      </p:sp>
      <p:sp>
        <p:nvSpPr>
          <p:cNvPr id="1048714" name="Vertical Text Placeholder 2"/>
          <p:cNvSpPr>
            <a:spLocks noGrp="1"/>
          </p:cNvSpPr>
          <p:nvPr>
            <p:ph type="body" orient="vert" idx="1"/>
          </p:nvPr>
        </p:nvSpPr>
        <p:spPr/>
        <p:txBody>
          <a:bodyPr anchor="ct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715" name="Date Placeholder 3"/>
          <p:cNvSpPr>
            <a:spLocks noGrp="1"/>
          </p:cNvSpPr>
          <p:nvPr>
            <p:ph type="dt" sz="half" idx="10"/>
          </p:nvPr>
        </p:nvSpPr>
        <p:spPr/>
        <p:txBody>
          <a:bodyPr/>
          <a:p>
            <a:fld id="{6867F812-3DB3-4D9E-AD28-903DDF764F91}" type="datetimeFigureOut">
              <a:rPr lang="en-US" smtClean="0"/>
              <a:t>1/13/2020</a:t>
            </a:fld>
            <a:endParaRPr dirty="0" lang="en-US"/>
          </a:p>
        </p:txBody>
      </p:sp>
      <p:sp>
        <p:nvSpPr>
          <p:cNvPr id="1048716" name="Footer Placeholder 4"/>
          <p:cNvSpPr>
            <a:spLocks noGrp="1"/>
          </p:cNvSpPr>
          <p:nvPr>
            <p:ph type="ftr" sz="quarter" idx="11"/>
          </p:nvPr>
        </p:nvSpPr>
        <p:spPr/>
        <p:txBody>
          <a:bodyPr/>
          <a:p>
            <a:endParaRPr dirty="0" lang="en-US"/>
          </a:p>
        </p:txBody>
      </p:sp>
      <p:sp>
        <p:nvSpPr>
          <p:cNvPr id="1048717" name="Slide Number Placeholder 5"/>
          <p:cNvSpPr>
            <a:spLocks noGrp="1"/>
          </p:cNvSpPr>
          <p:nvPr>
            <p:ph type="sldNum" sz="quarter" idx="12"/>
          </p:nvPr>
        </p:nvSpPr>
        <p:spPr/>
        <p:txBody>
          <a:bodyPr/>
          <a:p>
            <a:fld id="{3C816D93-B6EA-49D7-8BE6-BDF860054D06}" type="slidenum">
              <a:rPr lang="en-US" smtClean="0"/>
              <a:t>‹#›</a:t>
            </a:fld>
            <a:endParaRPr dirty="0" lang="en-US"/>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129" name=""/>
        <p:cNvGrpSpPr/>
        <p:nvPr/>
      </p:nvGrpSpPr>
      <p:grpSpPr>
        <a:xfrm>
          <a:off x="0" y="0"/>
          <a:ext cx="0" cy="0"/>
          <a:chOff x="0" y="0"/>
          <a:chExt cx="0" cy="0"/>
        </a:xfrm>
      </p:grpSpPr>
      <p:sp>
        <p:nvSpPr>
          <p:cNvPr id="1048695" name="Vertical Title 1"/>
          <p:cNvSpPr>
            <a:spLocks noGrp="1"/>
          </p:cNvSpPr>
          <p:nvPr>
            <p:ph type="title" orient="vert"/>
          </p:nvPr>
        </p:nvSpPr>
        <p:spPr>
          <a:xfrm>
            <a:off x="6629401" y="925690"/>
            <a:ext cx="1430867" cy="4763911"/>
          </a:xfrm>
        </p:spPr>
        <p:txBody>
          <a:bodyPr vert="eaVert"/>
          <a:lstStyle>
            <a:lvl1pPr algn="l"/>
          </a:lstStyle>
          <a:p>
            <a:r>
              <a:rPr lang="en-US" smtClean="0"/>
              <a:t>Click to edit Master title style</a:t>
            </a:r>
            <a:endParaRPr dirty="0" lang="en-US"/>
          </a:p>
        </p:txBody>
      </p:sp>
      <p:sp>
        <p:nvSpPr>
          <p:cNvPr id="1048696" name="Vertical Text Placeholder 2"/>
          <p:cNvSpPr>
            <a:spLocks noGrp="1"/>
          </p:cNvSpPr>
          <p:nvPr>
            <p:ph type="body" orient="vert" idx="1"/>
          </p:nvPr>
        </p:nvSpPr>
        <p:spPr>
          <a:xfrm>
            <a:off x="1298221" y="1106312"/>
            <a:ext cx="5178779" cy="4402667"/>
          </a:xfrm>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48697" name="Date Placeholder 3"/>
          <p:cNvSpPr>
            <a:spLocks noGrp="1"/>
          </p:cNvSpPr>
          <p:nvPr>
            <p:ph type="dt" sz="half" idx="10"/>
          </p:nvPr>
        </p:nvSpPr>
        <p:spPr/>
        <p:txBody>
          <a:bodyPr/>
          <a:p>
            <a:fld id="{6867F812-3DB3-4D9E-AD28-903DDF764F91}" type="datetimeFigureOut">
              <a:rPr lang="en-US" smtClean="0"/>
              <a:t>1/13/2020</a:t>
            </a:fld>
            <a:endParaRPr dirty="0" lang="en-US"/>
          </a:p>
        </p:txBody>
      </p:sp>
      <p:sp>
        <p:nvSpPr>
          <p:cNvPr id="1048698" name="Footer Placeholder 4"/>
          <p:cNvSpPr>
            <a:spLocks noGrp="1"/>
          </p:cNvSpPr>
          <p:nvPr>
            <p:ph type="ftr" sz="quarter" idx="11"/>
          </p:nvPr>
        </p:nvSpPr>
        <p:spPr/>
        <p:txBody>
          <a:bodyPr/>
          <a:p>
            <a:endParaRPr dirty="0" lang="en-US"/>
          </a:p>
        </p:txBody>
      </p:sp>
      <p:sp>
        <p:nvSpPr>
          <p:cNvPr id="1048699" name="Slide Number Placeholder 5"/>
          <p:cNvSpPr>
            <a:spLocks noGrp="1"/>
          </p:cNvSpPr>
          <p:nvPr>
            <p:ph type="sldNum" sz="quarter" idx="12"/>
          </p:nvPr>
        </p:nvSpPr>
        <p:spPr/>
        <p:txBody>
          <a:bodyPr/>
          <a:p>
            <a:fld id="{3C816D93-B6EA-49D7-8BE6-BDF860054D06}" type="slidenum">
              <a:rPr lang="en-US" smtClean="0"/>
              <a:t>‹#›</a:t>
            </a:fld>
            <a:endParaRPr dirty="0" lang="en-US"/>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image" Target="../media/image1.jpeg"/><Relationship Id="rId13" Type="http://schemas.openxmlformats.org/officeDocument/2006/relationships/image" Target="../media/image2.png"/><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2" name=""/>
        <p:cNvGrpSpPr/>
        <p:nvPr/>
      </p:nvGrpSpPr>
      <p:grpSpPr>
        <a:xfrm>
          <a:off x="0" y="0"/>
          <a:ext cx="0" cy="0"/>
          <a:chOff x="0" y="0"/>
          <a:chExt cx="0" cy="0"/>
        </a:xfrm>
      </p:grpSpPr>
      <p:grpSp>
        <p:nvGrpSpPr>
          <p:cNvPr id="13" name="Group 15"/>
          <p:cNvGrpSpPr/>
          <p:nvPr/>
        </p:nvGrpSpPr>
        <p:grpSpPr>
          <a:xfrm>
            <a:off x="0" y="0"/>
            <a:ext cx="9144000" cy="6858000"/>
            <a:chOff x="0" y="0"/>
            <a:chExt cx="9144000" cy="6858000"/>
          </a:xfrm>
        </p:grpSpPr>
        <p:sp>
          <p:nvSpPr>
            <p:cNvPr id="1048576" name="Rectangle 7"/>
            <p:cNvSpPr/>
            <p:nvPr/>
          </p:nvSpPr>
          <p:spPr>
            <a:xfrm>
              <a:off x="0" y="0"/>
              <a:ext cx="7162800" cy="6858000"/>
            </a:xfrm>
            <a:prstGeom prst="rect"/>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sp>
          <p:nvSpPr>
            <p:cNvPr id="1048577" name="Rectangle 8"/>
            <p:cNvSpPr/>
            <p:nvPr/>
          </p:nvSpPr>
          <p:spPr>
            <a:xfrm>
              <a:off x="1143000" y="0"/>
              <a:ext cx="8001000" cy="6858000"/>
            </a:xfrm>
            <a:prstGeom prst="rect"/>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grpSp>
      <p:sp>
        <p:nvSpPr>
          <p:cNvPr id="1048578"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sp>
        <p:nvSpPr>
          <p:cNvPr id="1048579" name="Rectangle 10"/>
          <p:cNvSpPr/>
          <p:nvPr/>
        </p:nvSpPr>
        <p:spPr>
          <a:xfrm>
            <a:off x="731520" y="575310"/>
            <a:ext cx="7696200" cy="5715000"/>
          </a:xfrm>
          <a:prstGeom prst="rect"/>
          <a:solidFill>
            <a:schemeClr val="bg1">
              <a:lumMod val="75000"/>
              <a:lumOff val="25000"/>
            </a:schemeClr>
          </a:solidFill>
          <a:ln w="6350">
            <a:noFill/>
          </a:ln>
          <a:effectLst>
            <a:outerShdw algn="t" blurRad="101600" dir="5400000" dist="508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sp>
        <p:nvSpPr>
          <p:cNvPr id="1048580" name="Rectangle 11"/>
          <p:cNvSpPr/>
          <p:nvPr/>
        </p:nvSpPr>
        <p:spPr>
          <a:xfrm>
            <a:off x="731520" y="576072"/>
            <a:ext cx="7696200" cy="5715000"/>
          </a:xfrm>
          <a:prstGeom prst="rect"/>
          <a:blipFill rotWithShape="1" dpi="0">
            <a:blip xmlns:r="http://schemas.openxmlformats.org/officeDocument/2006/relationships" r:embed="rId12" cstate="print">
              <a:alphaModFix amt="20000"/>
              <a:grayscl/>
              <a:lum contrast="12000"/>
            </a:blip>
            <a:srcRect/>
            <a:tile algn="tl" flip="none" sx="100000" sy="100000" tx="0" ty="0"/>
          </a:blipFill>
          <a:ln w="6350">
            <a:noFill/>
          </a:ln>
          <a:effectLst>
            <a:outerShdw algn="t" blurRad="101600" dir="5400000" dist="508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rtlCol="0"/>
          <a:p>
            <a:pPr algn="ctr"/>
            <a:endParaRPr dirty="0" lang="en-US"/>
          </a:p>
        </p:txBody>
      </p:sp>
      <p:pic>
        <p:nvPicPr>
          <p:cNvPr id="2097152" name="Picture 2" descr="C:\Users\Administrator\Desktop\Pushpin Dev\Assets\pushpinLeft.png"/>
          <p:cNvPicPr>
            <a:picLocks noChangeAspect="1" noChangeArrowheads="1"/>
          </p:cNvPicPr>
          <p:nvPr/>
        </p:nvPicPr>
        <p:blipFill>
          <a:blip xmlns:r="http://schemas.openxmlformats.org/officeDocument/2006/relationships" r:embed="rId13" cstate="print"/>
          <a:srcRect/>
          <a:stretch>
            <a:fillRect/>
          </a:stretch>
        </p:blipFill>
        <p:spPr bwMode="auto">
          <a:xfrm rot="1435684">
            <a:off x="543741" y="273091"/>
            <a:ext cx="567831" cy="567830"/>
          </a:xfrm>
          <a:prstGeom prst="rect"/>
          <a:noFill/>
        </p:spPr>
      </p:pic>
      <p:pic>
        <p:nvPicPr>
          <p:cNvPr id="2097153" name="Picture 2" descr="C:\Users\Administrator\Desktop\Pushpin Dev\Assets\pushpinLeft.png"/>
          <p:cNvPicPr>
            <a:picLocks noChangeAspect="1" noChangeArrowheads="1"/>
          </p:cNvPicPr>
          <p:nvPr/>
        </p:nvPicPr>
        <p:blipFill>
          <a:blip xmlns:r="http://schemas.openxmlformats.org/officeDocument/2006/relationships" r:embed="rId13" cstate="print"/>
          <a:srcRect/>
          <a:stretch>
            <a:fillRect/>
          </a:stretch>
        </p:blipFill>
        <p:spPr bwMode="auto">
          <a:xfrm rot="4096196">
            <a:off x="8115079" y="298163"/>
            <a:ext cx="566928" cy="566928"/>
          </a:xfrm>
          <a:prstGeom prst="rect"/>
          <a:noFill/>
        </p:spPr>
      </p:pic>
      <p:sp>
        <p:nvSpPr>
          <p:cNvPr id="1048581" name="Title Placeholder 1"/>
          <p:cNvSpPr>
            <a:spLocks noGrp="1"/>
          </p:cNvSpPr>
          <p:nvPr>
            <p:ph type="title"/>
          </p:nvPr>
        </p:nvSpPr>
        <p:spPr>
          <a:xfrm>
            <a:off x="1095023" y="817582"/>
            <a:ext cx="6965245" cy="1202485"/>
          </a:xfrm>
          <a:prstGeom prst="rect"/>
        </p:spPr>
        <p:txBody>
          <a:bodyPr anchor="ctr" bIns="45720" lIns="91440" rIns="91440" rtlCol="0" tIns="45720" vert="horz">
            <a:normAutofit/>
          </a:bodyPr>
          <a:p>
            <a:r>
              <a:rPr lang="en-US" smtClean="0"/>
              <a:t>Click to edit Master title style</a:t>
            </a:r>
            <a:endParaRPr dirty="0" lang="en-US"/>
          </a:p>
        </p:txBody>
      </p:sp>
      <p:sp>
        <p:nvSpPr>
          <p:cNvPr id="1048582" name="Text Placeholder 2"/>
          <p:cNvSpPr>
            <a:spLocks noGrp="1"/>
          </p:cNvSpPr>
          <p:nvPr>
            <p:ph type="body" idx="1"/>
          </p:nvPr>
        </p:nvSpPr>
        <p:spPr>
          <a:xfrm>
            <a:off x="1463040" y="2119257"/>
            <a:ext cx="6196405" cy="3603812"/>
          </a:xfrm>
          <a:prstGeom prst="rect"/>
        </p:spPr>
        <p:txBody>
          <a:bodyPr anchor="t" bIns="45720" lIns="91440" rIns="91440" rtlCol="0" tIns="45720" vert="horz">
            <a:normAutofit/>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lang="en-US"/>
          </a:p>
        </p:txBody>
      </p:sp>
      <p:sp>
        <p:nvSpPr>
          <p:cNvPr id="1048583" name="Date Placeholder 3"/>
          <p:cNvSpPr>
            <a:spLocks noGrp="1"/>
          </p:cNvSpPr>
          <p:nvPr>
            <p:ph type="dt" sz="half" idx="2"/>
          </p:nvPr>
        </p:nvSpPr>
        <p:spPr>
          <a:xfrm>
            <a:off x="6454588" y="5809152"/>
            <a:ext cx="1213821" cy="365125"/>
          </a:xfrm>
          <a:prstGeom prst="rect"/>
        </p:spPr>
        <p:txBody>
          <a:bodyPr anchor="ctr" bIns="45720" lIns="91440" rIns="91440" rtlCol="0" tIns="45720" vert="horz"/>
          <a:lstStyle>
            <a:lvl1pPr algn="r">
              <a:defRPr sz="1200">
                <a:solidFill>
                  <a:schemeClr val="tx2"/>
                </a:solidFill>
                <a:latin typeface="Rage Italic" pitchFamily="66" charset="0"/>
              </a:defRPr>
            </a:lvl1pPr>
          </a:lstStyle>
          <a:p>
            <a:fld id="{6867F812-3DB3-4D9E-AD28-903DDF764F91}" type="datetimeFigureOut">
              <a:rPr lang="en-US" smtClean="0"/>
              <a:t>1/13/2020</a:t>
            </a:fld>
            <a:endParaRPr dirty="0" lang="en-US"/>
          </a:p>
        </p:txBody>
      </p:sp>
      <p:sp>
        <p:nvSpPr>
          <p:cNvPr id="1048584" name="Footer Placeholder 4"/>
          <p:cNvSpPr>
            <a:spLocks noGrp="1"/>
          </p:cNvSpPr>
          <p:nvPr>
            <p:ph type="ftr" sz="quarter" idx="3"/>
          </p:nvPr>
        </p:nvSpPr>
        <p:spPr>
          <a:xfrm>
            <a:off x="914401" y="5809152"/>
            <a:ext cx="5540188" cy="365125"/>
          </a:xfrm>
          <a:prstGeom prst="rect"/>
        </p:spPr>
        <p:txBody>
          <a:bodyPr anchor="ctr" bIns="45720" lIns="91440" rIns="91440" rtlCol="0" tIns="45720" vert="horz"/>
          <a:lstStyle>
            <a:lvl1pPr algn="l">
              <a:defRPr sz="1400">
                <a:solidFill>
                  <a:schemeClr val="tx2"/>
                </a:solidFill>
                <a:latin typeface="Rage Italic" pitchFamily="66" charset="0"/>
              </a:defRPr>
            </a:lvl1pPr>
          </a:lstStyle>
          <a:p>
            <a:endParaRPr dirty="0" lang="en-US"/>
          </a:p>
        </p:txBody>
      </p:sp>
      <p:sp>
        <p:nvSpPr>
          <p:cNvPr id="1048585" name="Slide Number Placeholder 5"/>
          <p:cNvSpPr>
            <a:spLocks noGrp="1"/>
          </p:cNvSpPr>
          <p:nvPr>
            <p:ph type="sldNum" sz="quarter" idx="4"/>
          </p:nvPr>
        </p:nvSpPr>
        <p:spPr>
          <a:xfrm>
            <a:off x="7670202" y="5809152"/>
            <a:ext cx="554023" cy="365125"/>
          </a:xfrm>
          <a:prstGeom prst="rect"/>
        </p:spPr>
        <p:txBody>
          <a:bodyPr anchor="ctr" bIns="45720" lIns="91440" rIns="91440" rtlCol="0" tIns="45720" vert="horz"/>
          <a:lstStyle>
            <a:lvl1pPr algn="r">
              <a:defRPr sz="1400">
                <a:solidFill>
                  <a:schemeClr val="tx2"/>
                </a:solidFill>
                <a:latin typeface="Rage Italic" pitchFamily="66" charset="0"/>
              </a:defRPr>
            </a:lvl1pPr>
          </a:lstStyle>
          <a:p>
            <a:fld id="{3C816D93-B6EA-49D7-8BE6-BDF860054D06}" type="slidenum">
              <a:rPr lang="en-US" smtClean="0"/>
              <a:t>‹#›</a:t>
            </a:fld>
            <a:endParaRPr dirty="0" lang="en-US"/>
          </a:p>
        </p:txBody>
      </p:sp>
    </p:spTree>
  </p:cSld>
  <p:clrMap accent1="accent1" accent2="accent2" accent3="accent3" accent4="accent4" accent5="accent5" accent6="accent6" bg1="lt1" bg2="lt2" tx1="dk1" tx2="dk2"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xStyles>
    <p:titleStyle>
      <a:lvl1pPr algn="ctr" defTabSz="914400" eaLnBrk="1" hangingPunct="1" latinLnBrk="0" rtl="0">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algn="l" defTabSz="914400" eaLnBrk="1" hangingPunct="1" indent="-274320" latinLnBrk="0" marL="274320" rtl="0">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algn="l" defTabSz="914400" eaLnBrk="1" hangingPunct="1" indent="-274320" latinLnBrk="0" marL="640080" rtl="0">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algn="l" defTabSz="914400" eaLnBrk="1" hangingPunct="1" indent="-228600" latinLnBrk="0" marL="914400" rtl="0">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algn="l" defTabSz="914400" eaLnBrk="1" hangingPunct="1" indent="-228600" latinLnBrk="0" marL="1280160" rtl="0">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algn="l" defTabSz="914400" eaLnBrk="1" hangingPunct="1" indent="-228600" latinLnBrk="0" marL="1645920" rtl="0">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algn="l" defTabSz="914400" eaLnBrk="1" hangingPunct="1" indent="-228600" latinLnBrk="0" marL="2011680" rtl="0">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algn="l" defTabSz="914400" eaLnBrk="1" hangingPunct="1" indent="-228600" latinLnBrk="0" marL="2377440" rtl="0">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algn="l" defTabSz="914400" eaLnBrk="1" hangingPunct="1" indent="-228600" latinLnBrk="0" marL="2743200" rtl="0">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algn="l" defTabSz="914400" eaLnBrk="1" hangingPunct="1" indent="-228600" latinLnBrk="0" marL="3108960" rtl="0">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image" Target="../media/image6.jpeg"/><Relationship Id="rId2"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8.png"/><Relationship Id="rId3"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image" Target="../media/image9.gif"/><Relationship Id="rId2" Type="http://schemas.openxmlformats.org/officeDocument/2006/relationships/image" Target="../media/image10.gif"/><Relationship Id="rId3"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image" Target="../media/image11.gif"/><Relationship Id="rId2"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image" Target="../media/image12.png"/><Relationship Id="rId2"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image" Target="../media/image13.png"/><Relationship Id="rId2"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27" name=""/>
        <p:cNvGrpSpPr/>
        <p:nvPr/>
      </p:nvGrpSpPr>
      <p:grpSpPr>
        <a:xfrm>
          <a:off x="0" y="0"/>
          <a:ext cx="0" cy="0"/>
          <a:chOff x="0" y="0"/>
          <a:chExt cx="0" cy="0"/>
        </a:xfrm>
      </p:grpSpPr>
      <p:sp>
        <p:nvSpPr>
          <p:cNvPr id="1048596" name="Title 1"/>
          <p:cNvSpPr>
            <a:spLocks noGrp="1"/>
          </p:cNvSpPr>
          <p:nvPr>
            <p:ph type="ctrTitle"/>
          </p:nvPr>
        </p:nvSpPr>
        <p:spPr>
          <a:xfrm>
            <a:off x="685800" y="2130425"/>
            <a:ext cx="7772400" cy="2746375"/>
          </a:xfrm>
          <a:solidFill>
            <a:schemeClr val="accent1">
              <a:lumMod val="60000"/>
              <a:lumOff val="40000"/>
            </a:schemeClr>
          </a:solidFill>
          <a:ln w="76200">
            <a:solidFill>
              <a:srgbClr val="002060"/>
            </a:solidFill>
          </a:ln>
        </p:spPr>
        <p:txBody>
          <a:bodyPr>
            <a:normAutofit fontScale="91667"/>
          </a:bodyPr>
          <a:p>
            <a:r>
              <a:rPr b="1" dirty="0" lang="en-US" smtClean="0">
                <a:solidFill>
                  <a:srgbClr val="00B050"/>
                </a:solidFill>
              </a:rPr>
              <a:t>COMPUTER STUDIES:</a:t>
            </a:r>
            <a:br>
              <a:rPr b="1" dirty="0" lang="en-US" smtClean="0">
                <a:solidFill>
                  <a:srgbClr val="00B050"/>
                </a:solidFill>
              </a:rPr>
            </a:br>
            <a:r>
              <a:rPr b="1" dirty="0" lang="en-US" smtClean="0">
                <a:solidFill>
                  <a:srgbClr val="FF0000"/>
                </a:solidFill>
              </a:rPr>
              <a:t>FORM 2 </a:t>
            </a:r>
            <a:br>
              <a:rPr b="1" dirty="0" lang="en-US" smtClean="0">
                <a:solidFill>
                  <a:srgbClr val="FF0000"/>
                </a:solidFill>
              </a:rPr>
            </a:br>
            <a:r>
              <a:rPr b="1" dirty="0" lang="en-US" smtClean="0"/>
              <a:t>COURSE WORK</a:t>
            </a:r>
            <a:r>
              <a:rPr b="1" lang="en-US" smtClean="0"/>
              <a:t/>
            </a:r>
            <a:br>
              <a:rPr b="1" lang="en-US" smtClean="0"/>
            </a:br>
            <a:endParaRPr b="1" dirty="0" lang="en-US">
              <a:solidFill>
                <a:srgbClr val="7030A0"/>
              </a:solidFill>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5" presetSubtype="0">
                                  <p:stCondLst>
                                    <p:cond delay="0"/>
                                  </p:stCondLst>
                                  <p:childTnLst>
                                    <p:set>
                                      <p:cBhvr>
                                        <p:cTn dur="1" fill="hold" id="6">
                                          <p:stCondLst>
                                            <p:cond delay="0"/>
                                          </p:stCondLst>
                                        </p:cTn>
                                        <p:tgtEl>
                                          <p:spTgt spid="1048596"/>
                                        </p:tgtEl>
                                        <p:attrNameLst>
                                          <p:attrName>style.visibility</p:attrName>
                                        </p:attrNameLst>
                                      </p:cBhvr>
                                      <p:to>
                                        <p:strVal val="visible"/>
                                      </p:to>
                                    </p:set>
                                    <p:animEffect transition="in" filter="fade">
                                      <p:cBhvr>
                                        <p:cTn dur="2000" id="7"/>
                                        <p:tgtEl>
                                          <p:spTgt spid="1048596"/>
                                        </p:tgtEl>
                                      </p:cBhvr>
                                    </p:animEffect>
                                    <p:anim calcmode="lin" valueType="num">
                                      <p:cBhvr>
                                        <p:cTn dur="2000" fill="hold" id="8"/>
                                        <p:tgtEl>
                                          <p:spTgt spid="1048596"/>
                                        </p:tgtEl>
                                        <p:attrNameLst>
                                          <p:attrName>ppt_w</p:attrName>
                                        </p:attrNameLst>
                                      </p:cBhvr>
                                      <p:tavLst>
                                        <p:tav fmla="#ppt_w*sin(2.5*pi*$)" tm="0">
                                          <p:val>
                                            <p:fltVal val="0.0"/>
                                          </p:val>
                                        </p:tav>
                                        <p:tav tm="100000">
                                          <p:val>
                                            <p:fltVal val="1.0"/>
                                          </p:val>
                                        </p:tav>
                                      </p:tavLst>
                                    </p:anim>
                                    <p:anim calcmode="lin" valueType="num">
                                      <p:cBhvr>
                                        <p:cTn dur="2000" fill="hold" id="9"/>
                                        <p:tgtEl>
                                          <p:spTgt spid="104859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73" name=""/>
        <p:cNvGrpSpPr/>
        <p:nvPr/>
      </p:nvGrpSpPr>
      <p:grpSpPr>
        <a:xfrm>
          <a:off x="0" y="0"/>
          <a:ext cx="0" cy="0"/>
          <a:chOff x="0" y="0"/>
          <a:chExt cx="0" cy="0"/>
        </a:xfrm>
      </p:grpSpPr>
      <p:sp>
        <p:nvSpPr>
          <p:cNvPr id="1048602" name="Title 1"/>
          <p:cNvSpPr>
            <a:spLocks noGrp="1"/>
          </p:cNvSpPr>
          <p:nvPr>
            <p:ph type="title"/>
          </p:nvPr>
        </p:nvSpPr>
        <p:spPr>
          <a:xfrm>
            <a:off x="990601" y="817583"/>
            <a:ext cx="7069668" cy="706417"/>
          </a:xfrm>
          <a:solidFill>
            <a:srgbClr val="7030A0"/>
          </a:solidFill>
        </p:spPr>
        <p:txBody>
          <a:bodyPr>
            <a:normAutofit fontScale="95455"/>
          </a:bodyPr>
          <a:p>
            <a:r>
              <a:rPr b="1" dirty="0" lang="en-US" u="sng" smtClean="0">
                <a:solidFill>
                  <a:srgbClr val="FF0000"/>
                </a:solidFill>
              </a:rPr>
              <a:t>COURSE OUTLINE</a:t>
            </a:r>
            <a:endParaRPr b="1" dirty="0" lang="en-US" u="sng">
              <a:solidFill>
                <a:srgbClr val="FF0000"/>
              </a:solidFill>
            </a:endParaRPr>
          </a:p>
        </p:txBody>
      </p:sp>
      <p:sp>
        <p:nvSpPr>
          <p:cNvPr id="1048603" name="Content Placeholder 2"/>
          <p:cNvSpPr>
            <a:spLocks noGrp="1"/>
          </p:cNvSpPr>
          <p:nvPr>
            <p:ph idx="1"/>
          </p:nvPr>
        </p:nvSpPr>
        <p:spPr>
          <a:xfrm>
            <a:off x="838200" y="1600200"/>
            <a:ext cx="7696200" cy="4419600"/>
          </a:xfrm>
          <a:solidFill>
            <a:srgbClr val="002060"/>
          </a:solidFill>
        </p:spPr>
        <p:txBody>
          <a:bodyPr>
            <a:normAutofit/>
          </a:bodyPr>
          <a:p>
            <a:r>
              <a:rPr b="1" dirty="0" sz="3600" lang="en-US" smtClean="0">
                <a:solidFill>
                  <a:srgbClr val="FFFF00"/>
                </a:solidFill>
                <a:latin typeface="+mj-lt"/>
              </a:rPr>
              <a:t>WORD PROCESSING</a:t>
            </a:r>
          </a:p>
          <a:p>
            <a:r>
              <a:rPr b="1" dirty="0" sz="3600" lang="en-US" smtClean="0">
                <a:solidFill>
                  <a:srgbClr val="FFFF00"/>
                </a:solidFill>
                <a:latin typeface="+mj-lt"/>
              </a:rPr>
              <a:t>SPREADSHEETS</a:t>
            </a:r>
          </a:p>
          <a:p>
            <a:r>
              <a:rPr b="1" dirty="0" sz="3600" lang="en-US" smtClean="0">
                <a:solidFill>
                  <a:srgbClr val="FFFF00"/>
                </a:solidFill>
                <a:latin typeface="+mj-lt"/>
              </a:rPr>
              <a:t>DATABASE</a:t>
            </a:r>
          </a:p>
          <a:p>
            <a:r>
              <a:rPr b="1" dirty="0" sz="3600" lang="en-US" smtClean="0">
                <a:solidFill>
                  <a:srgbClr val="FFFF00"/>
                </a:solidFill>
                <a:latin typeface="+mj-lt"/>
              </a:rPr>
              <a:t>DESKTOP PUBLISHING</a:t>
            </a:r>
          </a:p>
          <a:p>
            <a:r>
              <a:rPr b="1" dirty="0" sz="3600" lang="en-US" smtClean="0">
                <a:solidFill>
                  <a:srgbClr val="FFFF00"/>
                </a:solidFill>
                <a:latin typeface="+mj-lt"/>
              </a:rPr>
              <a:t>INTERNET AND E-MAIL</a:t>
            </a:r>
          </a:p>
          <a:p>
            <a:r>
              <a:rPr b="1" dirty="0" sz="3600" lang="en-US" smtClean="0">
                <a:solidFill>
                  <a:srgbClr val="FFFF00"/>
                </a:solidFill>
                <a:latin typeface="+mj-lt"/>
              </a:rPr>
              <a:t>DATA SECURITY AND CONTROL</a:t>
            </a:r>
            <a:endParaRPr b="1" dirty="0" sz="3600" lang="en-US">
              <a:solidFill>
                <a:srgbClr val="FFFF00"/>
              </a:solidFill>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31" presetSubtype="0">
                                  <p:stCondLst>
                                    <p:cond delay="0"/>
                                  </p:stCondLst>
                                  <p:childTnLst>
                                    <p:set>
                                      <p:cBhvr>
                                        <p:cTn dur="1" fill="hold" id="6">
                                          <p:stCondLst>
                                            <p:cond delay="0"/>
                                          </p:stCondLst>
                                        </p:cTn>
                                        <p:tgtEl>
                                          <p:spTgt spid="1048603">
                                            <p:bg/>
                                          </p:spTgt>
                                        </p:tgtEl>
                                        <p:attrNameLst>
                                          <p:attrName>style.visibility</p:attrName>
                                        </p:attrNameLst>
                                      </p:cBhvr>
                                      <p:to>
                                        <p:strVal val="visible"/>
                                      </p:to>
                                    </p:set>
                                    <p:anim calcmode="lin" valueType="num">
                                      <p:cBhvr>
                                        <p:cTn dur="1000" fill="hold" id="7"/>
                                        <p:tgtEl>
                                          <p:spTgt spid="1048603">
                                            <p:bg/>
                                          </p:spTgt>
                                        </p:tgtEl>
                                        <p:attrNameLst>
                                          <p:attrName>ppt_w</p:attrName>
                                        </p:attrNameLst>
                                      </p:cBhvr>
                                      <p:tavLst>
                                        <p:tav tm="0">
                                          <p:val>
                                            <p:fltVal val="0.0"/>
                                          </p:val>
                                        </p:tav>
                                        <p:tav tm="100000">
                                          <p:val>
                                            <p:strVal val="#ppt_w"/>
                                          </p:val>
                                        </p:tav>
                                      </p:tavLst>
                                    </p:anim>
                                    <p:anim calcmode="lin" valueType="num">
                                      <p:cBhvr>
                                        <p:cTn dur="1000" fill="hold" id="8"/>
                                        <p:tgtEl>
                                          <p:spTgt spid="1048603">
                                            <p:bg/>
                                          </p:spTgt>
                                        </p:tgtEl>
                                        <p:attrNameLst>
                                          <p:attrName>ppt_h</p:attrName>
                                        </p:attrNameLst>
                                      </p:cBhvr>
                                      <p:tavLst>
                                        <p:tav tm="0">
                                          <p:val>
                                            <p:fltVal val="0.0"/>
                                          </p:val>
                                        </p:tav>
                                        <p:tav tm="100000">
                                          <p:val>
                                            <p:strVal val="#ppt_h"/>
                                          </p:val>
                                        </p:tav>
                                      </p:tavLst>
                                    </p:anim>
                                    <p:anim calcmode="lin" valueType="num">
                                      <p:cBhvr>
                                        <p:cTn dur="1000" fill="hold" id="9"/>
                                        <p:tgtEl>
                                          <p:spTgt spid="1048603">
                                            <p:bg/>
                                          </p:spTgt>
                                        </p:tgtEl>
                                        <p:attrNameLst>
                                          <p:attrName>style.rotation</p:attrName>
                                        </p:attrNameLst>
                                      </p:cBhvr>
                                      <p:tavLst>
                                        <p:tav tm="0">
                                          <p:val>
                                            <p:fltVal val="90.0"/>
                                          </p:val>
                                        </p:tav>
                                        <p:tav tm="100000">
                                          <p:val>
                                            <p:fltVal val="0.0"/>
                                          </p:val>
                                        </p:tav>
                                      </p:tavLst>
                                    </p:anim>
                                    <p:animEffect transition="in" filter="fade">
                                      <p:cBhvr>
                                        <p:cTn dur="1000" id="10"/>
                                        <p:tgtEl>
                                          <p:spTgt spid="1048603">
                                            <p:bg/>
                                          </p:spTgt>
                                        </p:tgtEl>
                                      </p:cBhvr>
                                    </p:animEffect>
                                  </p:childTnLst>
                                </p:cTn>
                              </p:par>
                            </p:childTnLst>
                          </p:cTn>
                        </p:par>
                      </p:childTnLst>
                    </p:cTn>
                  </p:par>
                  <p:par>
                    <p:cTn fill="hold" id="11">
                      <p:stCondLst>
                        <p:cond delay="indefinite"/>
                      </p:stCondLst>
                      <p:childTnLst>
                        <p:par>
                          <p:cTn fill="hold" id="12">
                            <p:stCondLst>
                              <p:cond delay="0"/>
                            </p:stCondLst>
                            <p:childTnLst>
                              <p:par>
                                <p:cTn fill="hold" grpId="0" id="13" nodeType="clickEffect" presetClass="entr" presetID="31" presetSubtype="0">
                                  <p:stCondLst>
                                    <p:cond delay="0"/>
                                  </p:stCondLst>
                                  <p:childTnLst>
                                    <p:set>
                                      <p:cBhvr>
                                        <p:cTn dur="1" fill="hold" id="14">
                                          <p:stCondLst>
                                            <p:cond delay="0"/>
                                          </p:stCondLst>
                                        </p:cTn>
                                        <p:tgtEl>
                                          <p:spTgt spid="1048603">
                                            <p:txEl>
                                              <p:pRg st="0" end="0"/>
                                            </p:txEl>
                                          </p:spTgt>
                                        </p:tgtEl>
                                        <p:attrNameLst>
                                          <p:attrName>style.visibility</p:attrName>
                                        </p:attrNameLst>
                                      </p:cBhvr>
                                      <p:to>
                                        <p:strVal val="visible"/>
                                      </p:to>
                                    </p:set>
                                    <p:anim calcmode="lin" valueType="num">
                                      <p:cBhvr>
                                        <p:cTn dur="1000" fill="hold" id="15"/>
                                        <p:tgtEl>
                                          <p:spTgt spid="1048603">
                                            <p:txEl>
                                              <p:pRg st="0" end="0"/>
                                            </p:txEl>
                                          </p:spTgt>
                                        </p:tgtEl>
                                        <p:attrNameLst>
                                          <p:attrName>ppt_w</p:attrName>
                                        </p:attrNameLst>
                                      </p:cBhvr>
                                      <p:tavLst>
                                        <p:tav tm="0">
                                          <p:val>
                                            <p:fltVal val="0.0"/>
                                          </p:val>
                                        </p:tav>
                                        <p:tav tm="100000">
                                          <p:val>
                                            <p:strVal val="#ppt_w"/>
                                          </p:val>
                                        </p:tav>
                                      </p:tavLst>
                                    </p:anim>
                                    <p:anim calcmode="lin" valueType="num">
                                      <p:cBhvr>
                                        <p:cTn dur="1000" fill="hold" id="16"/>
                                        <p:tgtEl>
                                          <p:spTgt spid="1048603">
                                            <p:txEl>
                                              <p:pRg st="0" end="0"/>
                                            </p:txEl>
                                          </p:spTgt>
                                        </p:tgtEl>
                                        <p:attrNameLst>
                                          <p:attrName>ppt_h</p:attrName>
                                        </p:attrNameLst>
                                      </p:cBhvr>
                                      <p:tavLst>
                                        <p:tav tm="0">
                                          <p:val>
                                            <p:fltVal val="0.0"/>
                                          </p:val>
                                        </p:tav>
                                        <p:tav tm="100000">
                                          <p:val>
                                            <p:strVal val="#ppt_h"/>
                                          </p:val>
                                        </p:tav>
                                      </p:tavLst>
                                    </p:anim>
                                    <p:anim calcmode="lin" valueType="num">
                                      <p:cBhvr>
                                        <p:cTn dur="1000" fill="hold" id="17"/>
                                        <p:tgtEl>
                                          <p:spTgt spid="1048603">
                                            <p:txEl>
                                              <p:pRg st="0" end="0"/>
                                            </p:txEl>
                                          </p:spTgt>
                                        </p:tgtEl>
                                        <p:attrNameLst>
                                          <p:attrName>style.rotation</p:attrName>
                                        </p:attrNameLst>
                                      </p:cBhvr>
                                      <p:tavLst>
                                        <p:tav tm="0">
                                          <p:val>
                                            <p:fltVal val="90.0"/>
                                          </p:val>
                                        </p:tav>
                                        <p:tav tm="100000">
                                          <p:val>
                                            <p:fltVal val="0.0"/>
                                          </p:val>
                                        </p:tav>
                                      </p:tavLst>
                                    </p:anim>
                                    <p:animEffect transition="in" filter="fade">
                                      <p:cBhvr>
                                        <p:cTn dur="1000" id="18"/>
                                        <p:tgtEl>
                                          <p:spTgt spid="1048603">
                                            <p:txEl>
                                              <p:pRg st="0" end="0"/>
                                            </p:txEl>
                                          </p:spTgt>
                                        </p:tgtEl>
                                      </p:cBhvr>
                                    </p:animEffect>
                                  </p:childTnLst>
                                </p:cTn>
                              </p:par>
                            </p:childTnLst>
                          </p:cTn>
                        </p:par>
                      </p:childTnLst>
                    </p:cTn>
                  </p:par>
                  <p:par>
                    <p:cTn fill="hold" id="19">
                      <p:stCondLst>
                        <p:cond delay="indefinite"/>
                      </p:stCondLst>
                      <p:childTnLst>
                        <p:par>
                          <p:cTn fill="hold" id="20">
                            <p:stCondLst>
                              <p:cond delay="0"/>
                            </p:stCondLst>
                            <p:childTnLst>
                              <p:par>
                                <p:cTn fill="hold" grpId="0" id="21" nodeType="clickEffect" presetClass="entr" presetID="31" presetSubtype="0">
                                  <p:stCondLst>
                                    <p:cond delay="0"/>
                                  </p:stCondLst>
                                  <p:childTnLst>
                                    <p:set>
                                      <p:cBhvr>
                                        <p:cTn dur="1" fill="hold" id="22">
                                          <p:stCondLst>
                                            <p:cond delay="0"/>
                                          </p:stCondLst>
                                        </p:cTn>
                                        <p:tgtEl>
                                          <p:spTgt spid="1048603">
                                            <p:txEl>
                                              <p:pRg st="1" end="1"/>
                                            </p:txEl>
                                          </p:spTgt>
                                        </p:tgtEl>
                                        <p:attrNameLst>
                                          <p:attrName>style.visibility</p:attrName>
                                        </p:attrNameLst>
                                      </p:cBhvr>
                                      <p:to>
                                        <p:strVal val="visible"/>
                                      </p:to>
                                    </p:set>
                                    <p:anim calcmode="lin" valueType="num">
                                      <p:cBhvr>
                                        <p:cTn dur="1000" fill="hold" id="23"/>
                                        <p:tgtEl>
                                          <p:spTgt spid="1048603">
                                            <p:txEl>
                                              <p:pRg st="1" end="1"/>
                                            </p:txEl>
                                          </p:spTgt>
                                        </p:tgtEl>
                                        <p:attrNameLst>
                                          <p:attrName>ppt_w</p:attrName>
                                        </p:attrNameLst>
                                      </p:cBhvr>
                                      <p:tavLst>
                                        <p:tav tm="0">
                                          <p:val>
                                            <p:fltVal val="0.0"/>
                                          </p:val>
                                        </p:tav>
                                        <p:tav tm="100000">
                                          <p:val>
                                            <p:strVal val="#ppt_w"/>
                                          </p:val>
                                        </p:tav>
                                      </p:tavLst>
                                    </p:anim>
                                    <p:anim calcmode="lin" valueType="num">
                                      <p:cBhvr>
                                        <p:cTn dur="1000" fill="hold" id="24"/>
                                        <p:tgtEl>
                                          <p:spTgt spid="1048603">
                                            <p:txEl>
                                              <p:pRg st="1" end="1"/>
                                            </p:txEl>
                                          </p:spTgt>
                                        </p:tgtEl>
                                        <p:attrNameLst>
                                          <p:attrName>ppt_h</p:attrName>
                                        </p:attrNameLst>
                                      </p:cBhvr>
                                      <p:tavLst>
                                        <p:tav tm="0">
                                          <p:val>
                                            <p:fltVal val="0.0"/>
                                          </p:val>
                                        </p:tav>
                                        <p:tav tm="100000">
                                          <p:val>
                                            <p:strVal val="#ppt_h"/>
                                          </p:val>
                                        </p:tav>
                                      </p:tavLst>
                                    </p:anim>
                                    <p:anim calcmode="lin" valueType="num">
                                      <p:cBhvr>
                                        <p:cTn dur="1000" fill="hold" id="25"/>
                                        <p:tgtEl>
                                          <p:spTgt spid="1048603">
                                            <p:txEl>
                                              <p:pRg st="1" end="1"/>
                                            </p:txEl>
                                          </p:spTgt>
                                        </p:tgtEl>
                                        <p:attrNameLst>
                                          <p:attrName>style.rotation</p:attrName>
                                        </p:attrNameLst>
                                      </p:cBhvr>
                                      <p:tavLst>
                                        <p:tav tm="0">
                                          <p:val>
                                            <p:fltVal val="90.0"/>
                                          </p:val>
                                        </p:tav>
                                        <p:tav tm="100000">
                                          <p:val>
                                            <p:fltVal val="0.0"/>
                                          </p:val>
                                        </p:tav>
                                      </p:tavLst>
                                    </p:anim>
                                    <p:animEffect transition="in" filter="fade">
                                      <p:cBhvr>
                                        <p:cTn dur="1000" id="26"/>
                                        <p:tgtEl>
                                          <p:spTgt spid="1048603">
                                            <p:txEl>
                                              <p:pRg st="1" end="1"/>
                                            </p:txEl>
                                          </p:spTgt>
                                        </p:tgtEl>
                                      </p:cBhvr>
                                    </p:animEffect>
                                  </p:childTnLst>
                                </p:cTn>
                              </p:par>
                            </p:childTnLst>
                          </p:cTn>
                        </p:par>
                      </p:childTnLst>
                    </p:cTn>
                  </p:par>
                  <p:par>
                    <p:cTn fill="hold" id="27">
                      <p:stCondLst>
                        <p:cond delay="indefinite"/>
                      </p:stCondLst>
                      <p:childTnLst>
                        <p:par>
                          <p:cTn fill="hold" id="28">
                            <p:stCondLst>
                              <p:cond delay="0"/>
                            </p:stCondLst>
                            <p:childTnLst>
                              <p:par>
                                <p:cTn fill="hold" grpId="0" id="29" nodeType="clickEffect" presetClass="entr" presetID="31" presetSubtype="0">
                                  <p:stCondLst>
                                    <p:cond delay="0"/>
                                  </p:stCondLst>
                                  <p:childTnLst>
                                    <p:set>
                                      <p:cBhvr>
                                        <p:cTn dur="1" fill="hold" id="30">
                                          <p:stCondLst>
                                            <p:cond delay="0"/>
                                          </p:stCondLst>
                                        </p:cTn>
                                        <p:tgtEl>
                                          <p:spTgt spid="1048603">
                                            <p:txEl>
                                              <p:pRg st="2" end="2"/>
                                            </p:txEl>
                                          </p:spTgt>
                                        </p:tgtEl>
                                        <p:attrNameLst>
                                          <p:attrName>style.visibility</p:attrName>
                                        </p:attrNameLst>
                                      </p:cBhvr>
                                      <p:to>
                                        <p:strVal val="visible"/>
                                      </p:to>
                                    </p:set>
                                    <p:anim calcmode="lin" valueType="num">
                                      <p:cBhvr>
                                        <p:cTn dur="1000" fill="hold" id="31"/>
                                        <p:tgtEl>
                                          <p:spTgt spid="1048603">
                                            <p:txEl>
                                              <p:pRg st="2" end="2"/>
                                            </p:txEl>
                                          </p:spTgt>
                                        </p:tgtEl>
                                        <p:attrNameLst>
                                          <p:attrName>ppt_w</p:attrName>
                                        </p:attrNameLst>
                                      </p:cBhvr>
                                      <p:tavLst>
                                        <p:tav tm="0">
                                          <p:val>
                                            <p:fltVal val="0.0"/>
                                          </p:val>
                                        </p:tav>
                                        <p:tav tm="100000">
                                          <p:val>
                                            <p:strVal val="#ppt_w"/>
                                          </p:val>
                                        </p:tav>
                                      </p:tavLst>
                                    </p:anim>
                                    <p:anim calcmode="lin" valueType="num">
                                      <p:cBhvr>
                                        <p:cTn dur="1000" fill="hold" id="32"/>
                                        <p:tgtEl>
                                          <p:spTgt spid="1048603">
                                            <p:txEl>
                                              <p:pRg st="2" end="2"/>
                                            </p:txEl>
                                          </p:spTgt>
                                        </p:tgtEl>
                                        <p:attrNameLst>
                                          <p:attrName>ppt_h</p:attrName>
                                        </p:attrNameLst>
                                      </p:cBhvr>
                                      <p:tavLst>
                                        <p:tav tm="0">
                                          <p:val>
                                            <p:fltVal val="0.0"/>
                                          </p:val>
                                        </p:tav>
                                        <p:tav tm="100000">
                                          <p:val>
                                            <p:strVal val="#ppt_h"/>
                                          </p:val>
                                        </p:tav>
                                      </p:tavLst>
                                    </p:anim>
                                    <p:anim calcmode="lin" valueType="num">
                                      <p:cBhvr>
                                        <p:cTn dur="1000" fill="hold" id="33"/>
                                        <p:tgtEl>
                                          <p:spTgt spid="1048603">
                                            <p:txEl>
                                              <p:pRg st="2" end="2"/>
                                            </p:txEl>
                                          </p:spTgt>
                                        </p:tgtEl>
                                        <p:attrNameLst>
                                          <p:attrName>style.rotation</p:attrName>
                                        </p:attrNameLst>
                                      </p:cBhvr>
                                      <p:tavLst>
                                        <p:tav tm="0">
                                          <p:val>
                                            <p:fltVal val="90.0"/>
                                          </p:val>
                                        </p:tav>
                                        <p:tav tm="100000">
                                          <p:val>
                                            <p:fltVal val="0.0"/>
                                          </p:val>
                                        </p:tav>
                                      </p:tavLst>
                                    </p:anim>
                                    <p:animEffect transition="in" filter="fade">
                                      <p:cBhvr>
                                        <p:cTn dur="1000" id="34"/>
                                        <p:tgtEl>
                                          <p:spTgt spid="1048603">
                                            <p:txEl>
                                              <p:pRg st="2" end="2"/>
                                            </p:txEl>
                                          </p:spTgt>
                                        </p:tgtEl>
                                      </p:cBhvr>
                                    </p:animEffect>
                                  </p:childTnLst>
                                </p:cTn>
                              </p:par>
                            </p:childTnLst>
                          </p:cTn>
                        </p:par>
                      </p:childTnLst>
                    </p:cTn>
                  </p:par>
                  <p:par>
                    <p:cTn fill="hold" id="35">
                      <p:stCondLst>
                        <p:cond delay="indefinite"/>
                      </p:stCondLst>
                      <p:childTnLst>
                        <p:par>
                          <p:cTn fill="hold" id="36">
                            <p:stCondLst>
                              <p:cond delay="0"/>
                            </p:stCondLst>
                            <p:childTnLst>
                              <p:par>
                                <p:cTn fill="hold" grpId="0" id="37" nodeType="clickEffect" presetClass="entr" presetID="31" presetSubtype="0">
                                  <p:stCondLst>
                                    <p:cond delay="0"/>
                                  </p:stCondLst>
                                  <p:childTnLst>
                                    <p:set>
                                      <p:cBhvr>
                                        <p:cTn dur="1" fill="hold" id="38">
                                          <p:stCondLst>
                                            <p:cond delay="0"/>
                                          </p:stCondLst>
                                        </p:cTn>
                                        <p:tgtEl>
                                          <p:spTgt spid="1048603">
                                            <p:txEl>
                                              <p:pRg st="3" end="3"/>
                                            </p:txEl>
                                          </p:spTgt>
                                        </p:tgtEl>
                                        <p:attrNameLst>
                                          <p:attrName>style.visibility</p:attrName>
                                        </p:attrNameLst>
                                      </p:cBhvr>
                                      <p:to>
                                        <p:strVal val="visible"/>
                                      </p:to>
                                    </p:set>
                                    <p:anim calcmode="lin" valueType="num">
                                      <p:cBhvr>
                                        <p:cTn dur="1000" fill="hold" id="39"/>
                                        <p:tgtEl>
                                          <p:spTgt spid="1048603">
                                            <p:txEl>
                                              <p:pRg st="3" end="3"/>
                                            </p:txEl>
                                          </p:spTgt>
                                        </p:tgtEl>
                                        <p:attrNameLst>
                                          <p:attrName>ppt_w</p:attrName>
                                        </p:attrNameLst>
                                      </p:cBhvr>
                                      <p:tavLst>
                                        <p:tav tm="0">
                                          <p:val>
                                            <p:fltVal val="0.0"/>
                                          </p:val>
                                        </p:tav>
                                        <p:tav tm="100000">
                                          <p:val>
                                            <p:strVal val="#ppt_w"/>
                                          </p:val>
                                        </p:tav>
                                      </p:tavLst>
                                    </p:anim>
                                    <p:anim calcmode="lin" valueType="num">
                                      <p:cBhvr>
                                        <p:cTn dur="1000" fill="hold" id="40"/>
                                        <p:tgtEl>
                                          <p:spTgt spid="1048603">
                                            <p:txEl>
                                              <p:pRg st="3" end="3"/>
                                            </p:txEl>
                                          </p:spTgt>
                                        </p:tgtEl>
                                        <p:attrNameLst>
                                          <p:attrName>ppt_h</p:attrName>
                                        </p:attrNameLst>
                                      </p:cBhvr>
                                      <p:tavLst>
                                        <p:tav tm="0">
                                          <p:val>
                                            <p:fltVal val="0.0"/>
                                          </p:val>
                                        </p:tav>
                                        <p:tav tm="100000">
                                          <p:val>
                                            <p:strVal val="#ppt_h"/>
                                          </p:val>
                                        </p:tav>
                                      </p:tavLst>
                                    </p:anim>
                                    <p:anim calcmode="lin" valueType="num">
                                      <p:cBhvr>
                                        <p:cTn dur="1000" fill="hold" id="41"/>
                                        <p:tgtEl>
                                          <p:spTgt spid="1048603">
                                            <p:txEl>
                                              <p:pRg st="3" end="3"/>
                                            </p:txEl>
                                          </p:spTgt>
                                        </p:tgtEl>
                                        <p:attrNameLst>
                                          <p:attrName>style.rotation</p:attrName>
                                        </p:attrNameLst>
                                      </p:cBhvr>
                                      <p:tavLst>
                                        <p:tav tm="0">
                                          <p:val>
                                            <p:fltVal val="90.0"/>
                                          </p:val>
                                        </p:tav>
                                        <p:tav tm="100000">
                                          <p:val>
                                            <p:fltVal val="0.0"/>
                                          </p:val>
                                        </p:tav>
                                      </p:tavLst>
                                    </p:anim>
                                    <p:animEffect transition="in" filter="fade">
                                      <p:cBhvr>
                                        <p:cTn dur="1000" id="42"/>
                                        <p:tgtEl>
                                          <p:spTgt spid="1048603">
                                            <p:txEl>
                                              <p:pRg st="3" end="3"/>
                                            </p:txEl>
                                          </p:spTgt>
                                        </p:tgtEl>
                                      </p:cBhvr>
                                    </p:animEffect>
                                  </p:childTnLst>
                                </p:cTn>
                              </p:par>
                            </p:childTnLst>
                          </p:cTn>
                        </p:par>
                      </p:childTnLst>
                    </p:cTn>
                  </p:par>
                  <p:par>
                    <p:cTn fill="hold" id="43">
                      <p:stCondLst>
                        <p:cond delay="indefinite"/>
                      </p:stCondLst>
                      <p:childTnLst>
                        <p:par>
                          <p:cTn fill="hold" id="44">
                            <p:stCondLst>
                              <p:cond delay="0"/>
                            </p:stCondLst>
                            <p:childTnLst>
                              <p:par>
                                <p:cTn fill="hold" grpId="0" id="45" nodeType="clickEffect" presetClass="entr" presetID="31" presetSubtype="0">
                                  <p:stCondLst>
                                    <p:cond delay="0"/>
                                  </p:stCondLst>
                                  <p:childTnLst>
                                    <p:set>
                                      <p:cBhvr>
                                        <p:cTn dur="1" fill="hold" id="46">
                                          <p:stCondLst>
                                            <p:cond delay="0"/>
                                          </p:stCondLst>
                                        </p:cTn>
                                        <p:tgtEl>
                                          <p:spTgt spid="1048603">
                                            <p:txEl>
                                              <p:pRg st="4" end="4"/>
                                            </p:txEl>
                                          </p:spTgt>
                                        </p:tgtEl>
                                        <p:attrNameLst>
                                          <p:attrName>style.visibility</p:attrName>
                                        </p:attrNameLst>
                                      </p:cBhvr>
                                      <p:to>
                                        <p:strVal val="visible"/>
                                      </p:to>
                                    </p:set>
                                    <p:anim calcmode="lin" valueType="num">
                                      <p:cBhvr>
                                        <p:cTn dur="1000" fill="hold" id="47"/>
                                        <p:tgtEl>
                                          <p:spTgt spid="1048603">
                                            <p:txEl>
                                              <p:pRg st="4" end="4"/>
                                            </p:txEl>
                                          </p:spTgt>
                                        </p:tgtEl>
                                        <p:attrNameLst>
                                          <p:attrName>ppt_w</p:attrName>
                                        </p:attrNameLst>
                                      </p:cBhvr>
                                      <p:tavLst>
                                        <p:tav tm="0">
                                          <p:val>
                                            <p:fltVal val="0.0"/>
                                          </p:val>
                                        </p:tav>
                                        <p:tav tm="100000">
                                          <p:val>
                                            <p:strVal val="#ppt_w"/>
                                          </p:val>
                                        </p:tav>
                                      </p:tavLst>
                                    </p:anim>
                                    <p:anim calcmode="lin" valueType="num">
                                      <p:cBhvr>
                                        <p:cTn dur="1000" fill="hold" id="48"/>
                                        <p:tgtEl>
                                          <p:spTgt spid="1048603">
                                            <p:txEl>
                                              <p:pRg st="4" end="4"/>
                                            </p:txEl>
                                          </p:spTgt>
                                        </p:tgtEl>
                                        <p:attrNameLst>
                                          <p:attrName>ppt_h</p:attrName>
                                        </p:attrNameLst>
                                      </p:cBhvr>
                                      <p:tavLst>
                                        <p:tav tm="0">
                                          <p:val>
                                            <p:fltVal val="0.0"/>
                                          </p:val>
                                        </p:tav>
                                        <p:tav tm="100000">
                                          <p:val>
                                            <p:strVal val="#ppt_h"/>
                                          </p:val>
                                        </p:tav>
                                      </p:tavLst>
                                    </p:anim>
                                    <p:anim calcmode="lin" valueType="num">
                                      <p:cBhvr>
                                        <p:cTn dur="1000" fill="hold" id="49"/>
                                        <p:tgtEl>
                                          <p:spTgt spid="1048603">
                                            <p:txEl>
                                              <p:pRg st="4" end="4"/>
                                            </p:txEl>
                                          </p:spTgt>
                                        </p:tgtEl>
                                        <p:attrNameLst>
                                          <p:attrName>style.rotation</p:attrName>
                                        </p:attrNameLst>
                                      </p:cBhvr>
                                      <p:tavLst>
                                        <p:tav tm="0">
                                          <p:val>
                                            <p:fltVal val="90.0"/>
                                          </p:val>
                                        </p:tav>
                                        <p:tav tm="100000">
                                          <p:val>
                                            <p:fltVal val="0.0"/>
                                          </p:val>
                                        </p:tav>
                                      </p:tavLst>
                                    </p:anim>
                                    <p:animEffect transition="in" filter="fade">
                                      <p:cBhvr>
                                        <p:cTn dur="1000" id="50"/>
                                        <p:tgtEl>
                                          <p:spTgt spid="1048603">
                                            <p:txEl>
                                              <p:pRg st="4" end="4"/>
                                            </p:txEl>
                                          </p:spTgt>
                                        </p:tgtEl>
                                      </p:cBhvr>
                                    </p:animEffect>
                                  </p:childTnLst>
                                </p:cTn>
                              </p:par>
                            </p:childTnLst>
                          </p:cTn>
                        </p:par>
                      </p:childTnLst>
                    </p:cTn>
                  </p:par>
                  <p:par>
                    <p:cTn fill="hold" id="51">
                      <p:stCondLst>
                        <p:cond delay="indefinite"/>
                      </p:stCondLst>
                      <p:childTnLst>
                        <p:par>
                          <p:cTn fill="hold" id="52">
                            <p:stCondLst>
                              <p:cond delay="0"/>
                            </p:stCondLst>
                            <p:childTnLst>
                              <p:par>
                                <p:cTn fill="hold" grpId="0" id="53" nodeType="clickEffect" presetClass="entr" presetID="31" presetSubtype="0">
                                  <p:stCondLst>
                                    <p:cond delay="0"/>
                                  </p:stCondLst>
                                  <p:childTnLst>
                                    <p:set>
                                      <p:cBhvr>
                                        <p:cTn dur="1" fill="hold" id="54">
                                          <p:stCondLst>
                                            <p:cond delay="0"/>
                                          </p:stCondLst>
                                        </p:cTn>
                                        <p:tgtEl>
                                          <p:spTgt spid="1048603">
                                            <p:txEl>
                                              <p:pRg st="5" end="5"/>
                                            </p:txEl>
                                          </p:spTgt>
                                        </p:tgtEl>
                                        <p:attrNameLst>
                                          <p:attrName>style.visibility</p:attrName>
                                        </p:attrNameLst>
                                      </p:cBhvr>
                                      <p:to>
                                        <p:strVal val="visible"/>
                                      </p:to>
                                    </p:set>
                                    <p:anim calcmode="lin" valueType="num">
                                      <p:cBhvr>
                                        <p:cTn dur="1000" fill="hold" id="55"/>
                                        <p:tgtEl>
                                          <p:spTgt spid="1048603">
                                            <p:txEl>
                                              <p:pRg st="5" end="5"/>
                                            </p:txEl>
                                          </p:spTgt>
                                        </p:tgtEl>
                                        <p:attrNameLst>
                                          <p:attrName>ppt_w</p:attrName>
                                        </p:attrNameLst>
                                      </p:cBhvr>
                                      <p:tavLst>
                                        <p:tav tm="0">
                                          <p:val>
                                            <p:fltVal val="0.0"/>
                                          </p:val>
                                        </p:tav>
                                        <p:tav tm="100000">
                                          <p:val>
                                            <p:strVal val="#ppt_w"/>
                                          </p:val>
                                        </p:tav>
                                      </p:tavLst>
                                    </p:anim>
                                    <p:anim calcmode="lin" valueType="num">
                                      <p:cBhvr>
                                        <p:cTn dur="1000" fill="hold" id="56"/>
                                        <p:tgtEl>
                                          <p:spTgt spid="1048603">
                                            <p:txEl>
                                              <p:pRg st="5" end="5"/>
                                            </p:txEl>
                                          </p:spTgt>
                                        </p:tgtEl>
                                        <p:attrNameLst>
                                          <p:attrName>ppt_h</p:attrName>
                                        </p:attrNameLst>
                                      </p:cBhvr>
                                      <p:tavLst>
                                        <p:tav tm="0">
                                          <p:val>
                                            <p:fltVal val="0.0"/>
                                          </p:val>
                                        </p:tav>
                                        <p:tav tm="100000">
                                          <p:val>
                                            <p:strVal val="#ppt_h"/>
                                          </p:val>
                                        </p:tav>
                                      </p:tavLst>
                                    </p:anim>
                                    <p:anim calcmode="lin" valueType="num">
                                      <p:cBhvr>
                                        <p:cTn dur="1000" fill="hold" id="57"/>
                                        <p:tgtEl>
                                          <p:spTgt spid="1048603">
                                            <p:txEl>
                                              <p:pRg st="5" end="5"/>
                                            </p:txEl>
                                          </p:spTgt>
                                        </p:tgtEl>
                                        <p:attrNameLst>
                                          <p:attrName>style.rotation</p:attrName>
                                        </p:attrNameLst>
                                      </p:cBhvr>
                                      <p:tavLst>
                                        <p:tav tm="0">
                                          <p:val>
                                            <p:fltVal val="90.0"/>
                                          </p:val>
                                        </p:tav>
                                        <p:tav tm="100000">
                                          <p:val>
                                            <p:fltVal val="0.0"/>
                                          </p:val>
                                        </p:tav>
                                      </p:tavLst>
                                    </p:anim>
                                    <p:animEffect transition="in" filter="fade">
                                      <p:cBhvr>
                                        <p:cTn dur="1000" id="58"/>
                                        <p:tgtEl>
                                          <p:spTgt spid="104860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74" name=""/>
        <p:cNvGrpSpPr/>
        <p:nvPr/>
      </p:nvGrpSpPr>
      <p:grpSpPr>
        <a:xfrm>
          <a:off x="0" y="0"/>
          <a:ext cx="0" cy="0"/>
          <a:chOff x="0" y="0"/>
          <a:chExt cx="0" cy="0"/>
        </a:xfrm>
      </p:grpSpPr>
      <p:sp>
        <p:nvSpPr>
          <p:cNvPr id="1048604" name="Title 1"/>
          <p:cNvSpPr>
            <a:spLocks noGrp="1"/>
          </p:cNvSpPr>
          <p:nvPr>
            <p:ph type="title"/>
          </p:nvPr>
        </p:nvSpPr>
        <p:spPr>
          <a:xfrm>
            <a:off x="1066800" y="169115"/>
            <a:ext cx="6965245" cy="745285"/>
          </a:xfrm>
          <a:solidFill>
            <a:schemeClr val="accent2">
              <a:lumMod val="75000"/>
            </a:schemeClr>
          </a:solidFill>
        </p:spPr>
        <p:txBody>
          <a:bodyPr>
            <a:normAutofit/>
          </a:bodyPr>
          <a:p>
            <a:r>
              <a:rPr b="1" dirty="0" lang="en-US" smtClean="0">
                <a:solidFill>
                  <a:srgbClr val="FFFF00"/>
                </a:solidFill>
              </a:rPr>
              <a:t>WORD PROCESSING</a:t>
            </a:r>
            <a:endParaRPr b="1" dirty="0" lang="en-US">
              <a:solidFill>
                <a:srgbClr val="FFFF00"/>
              </a:solidFill>
            </a:endParaRPr>
          </a:p>
        </p:txBody>
      </p:sp>
      <p:sp>
        <p:nvSpPr>
          <p:cNvPr id="1048605" name="Content Placeholder 2"/>
          <p:cNvSpPr>
            <a:spLocks noGrp="1"/>
          </p:cNvSpPr>
          <p:nvPr>
            <p:ph idx="1"/>
          </p:nvPr>
        </p:nvSpPr>
        <p:spPr>
          <a:xfrm>
            <a:off x="685800" y="1066800"/>
            <a:ext cx="7772400" cy="5181600"/>
          </a:xfrm>
          <a:solidFill>
            <a:srgbClr val="FFFF00"/>
          </a:solidFill>
        </p:spPr>
        <p:txBody>
          <a:bodyPr>
            <a:noAutofit/>
          </a:bodyPr>
          <a:p>
            <a:pPr indent="0" marL="0">
              <a:buNone/>
            </a:pPr>
            <a:r>
              <a:rPr b="1" dirty="0" sz="2800" lang="en-US" u="sng" smtClean="0">
                <a:solidFill>
                  <a:srgbClr val="002060"/>
                </a:solidFill>
                <a:latin typeface="+mj-lt"/>
              </a:rPr>
              <a:t>Chapter objectives:</a:t>
            </a:r>
          </a:p>
          <a:p>
            <a:pPr indent="0" marL="0">
              <a:buNone/>
            </a:pPr>
            <a:r>
              <a:rPr b="1" dirty="0" sz="2800" lang="en-US" smtClean="0">
                <a:solidFill>
                  <a:srgbClr val="FF0000"/>
                </a:solidFill>
                <a:latin typeface="+mj-lt"/>
              </a:rPr>
              <a:t>By the end of the topic, the learners should be able to:</a:t>
            </a:r>
          </a:p>
          <a:p>
            <a:pPr indent="0" marL="0">
              <a:buFont typeface="Wingdings" pitchFamily="2" charset="2"/>
              <a:buChar char="§"/>
            </a:pPr>
            <a:r>
              <a:rPr b="1" dirty="0" lang="en-US" smtClean="0">
                <a:solidFill>
                  <a:srgbClr val="0000FF"/>
                </a:solidFill>
                <a:latin typeface="+mj-lt"/>
              </a:rPr>
              <a:t>Define a word processor.</a:t>
            </a:r>
          </a:p>
          <a:p>
            <a:pPr indent="0" marL="0">
              <a:buFont typeface="Wingdings" pitchFamily="2" charset="2"/>
              <a:buChar char="§"/>
            </a:pPr>
            <a:r>
              <a:rPr b="1" dirty="0" lang="en-US" smtClean="0">
                <a:solidFill>
                  <a:srgbClr val="0000FF"/>
                </a:solidFill>
                <a:latin typeface="+mj-lt"/>
              </a:rPr>
              <a:t>State the purpose of word processing.</a:t>
            </a:r>
          </a:p>
          <a:p>
            <a:pPr indent="0" marL="0">
              <a:buFont typeface="Wingdings" pitchFamily="2" charset="2"/>
              <a:buChar char="§"/>
            </a:pPr>
            <a:r>
              <a:rPr b="1" dirty="0" lang="en-US" smtClean="0">
                <a:solidFill>
                  <a:srgbClr val="0000FF"/>
                </a:solidFill>
                <a:latin typeface="+mj-lt"/>
              </a:rPr>
              <a:t>Create, save and open a document.</a:t>
            </a:r>
          </a:p>
          <a:p>
            <a:pPr indent="0" marL="0">
              <a:buFont typeface="Wingdings" pitchFamily="2" charset="2"/>
              <a:buChar char="§"/>
            </a:pPr>
            <a:r>
              <a:rPr b="1" dirty="0" lang="en-US" smtClean="0">
                <a:solidFill>
                  <a:srgbClr val="0000FF"/>
                </a:solidFill>
                <a:latin typeface="+mj-lt"/>
              </a:rPr>
              <a:t>Edit and format a document.</a:t>
            </a:r>
          </a:p>
          <a:p>
            <a:pPr indent="0" marL="0">
              <a:buFont typeface="Wingdings" pitchFamily="2" charset="2"/>
              <a:buChar char="§"/>
            </a:pPr>
            <a:r>
              <a:rPr b="1" dirty="0" lang="en-US" smtClean="0">
                <a:solidFill>
                  <a:srgbClr val="0000FF"/>
                </a:solidFill>
                <a:latin typeface="+mj-lt"/>
              </a:rPr>
              <a:t>Create and edit a table.</a:t>
            </a:r>
          </a:p>
          <a:p>
            <a:pPr indent="0" marL="0">
              <a:buFont typeface="Wingdings" pitchFamily="2" charset="2"/>
              <a:buChar char="§"/>
            </a:pPr>
            <a:r>
              <a:rPr b="1" dirty="0" lang="en-US" smtClean="0">
                <a:solidFill>
                  <a:srgbClr val="0000FF"/>
                </a:solidFill>
                <a:latin typeface="+mj-lt"/>
              </a:rPr>
              <a:t>Insert and edit pictures and objects</a:t>
            </a:r>
          </a:p>
          <a:p>
            <a:pPr indent="0" marL="0">
              <a:buFont typeface="Wingdings" pitchFamily="2" charset="2"/>
              <a:buChar char="§"/>
            </a:pPr>
            <a:r>
              <a:rPr b="1" dirty="0" lang="en-US" smtClean="0">
                <a:solidFill>
                  <a:srgbClr val="0000FF"/>
                </a:solidFill>
                <a:latin typeface="+mj-lt"/>
              </a:rPr>
              <a:t>Perform mail-merge.</a:t>
            </a:r>
          </a:p>
          <a:p>
            <a:pPr indent="0" marL="0">
              <a:buFont typeface="Wingdings" pitchFamily="2" charset="2"/>
              <a:buChar char="§"/>
            </a:pPr>
            <a:r>
              <a:rPr b="1" dirty="0" lang="en-US" smtClean="0">
                <a:solidFill>
                  <a:srgbClr val="0000FF"/>
                </a:solidFill>
                <a:latin typeface="+mj-lt"/>
              </a:rPr>
              <a:t>Print a document.</a:t>
            </a:r>
          </a:p>
          <a:p>
            <a:pPr indent="0" marL="0">
              <a:buFont typeface="Wingdings" pitchFamily="2" charset="2"/>
              <a:buChar char="§"/>
            </a:pPr>
            <a:endParaRPr b="1" dirty="0" sz="2800" lang="en-US">
              <a:solidFill>
                <a:srgbClr val="FF0000"/>
              </a:solidFill>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16" presetSubtype="21">
                                  <p:stCondLst>
                                    <p:cond delay="0"/>
                                  </p:stCondLst>
                                  <p:childTnLst>
                                    <p:set>
                                      <p:cBhvr>
                                        <p:cTn dur="1" fill="hold" id="6">
                                          <p:stCondLst>
                                            <p:cond delay="0"/>
                                          </p:stCondLst>
                                        </p:cTn>
                                        <p:tgtEl>
                                          <p:spTgt spid="1048604"/>
                                        </p:tgtEl>
                                        <p:attrNameLst>
                                          <p:attrName>style.visibility</p:attrName>
                                        </p:attrNameLst>
                                      </p:cBhvr>
                                      <p:to>
                                        <p:strVal val="visible"/>
                                      </p:to>
                                    </p:set>
                                    <p:animEffect transition="in" filter="barn(inVertical)">
                                      <p:cBhvr>
                                        <p:cTn dur="500" id="7"/>
                                        <p:tgtEl>
                                          <p:spTgt spid="1048604"/>
                                        </p:tgtEl>
                                      </p:cBhvr>
                                    </p:animEffect>
                                  </p:childTnLst>
                                </p:cTn>
                              </p:par>
                            </p:childTnLst>
                          </p:cTn>
                        </p:par>
                      </p:childTnLst>
                    </p:cTn>
                  </p:par>
                  <p:par>
                    <p:cTn fill="hold" id="8">
                      <p:stCondLst>
                        <p:cond delay="indefinite"/>
                      </p:stCondLst>
                      <p:childTnLst>
                        <p:par>
                          <p:cTn fill="hold" id="9">
                            <p:stCondLst>
                              <p:cond delay="0"/>
                            </p:stCondLst>
                            <p:childTnLst>
                              <p:par>
                                <p:cTn fill="hold" grpId="0" id="10" nodeType="clickEffect" presetClass="entr" presetID="31" presetSubtype="0">
                                  <p:stCondLst>
                                    <p:cond delay="0"/>
                                  </p:stCondLst>
                                  <p:childTnLst>
                                    <p:set>
                                      <p:cBhvr>
                                        <p:cTn dur="1" fill="hold" id="11">
                                          <p:stCondLst>
                                            <p:cond delay="0"/>
                                          </p:stCondLst>
                                        </p:cTn>
                                        <p:tgtEl>
                                          <p:spTgt spid="1048605">
                                            <p:bg/>
                                          </p:spTgt>
                                        </p:tgtEl>
                                        <p:attrNameLst>
                                          <p:attrName>style.visibility</p:attrName>
                                        </p:attrNameLst>
                                      </p:cBhvr>
                                      <p:to>
                                        <p:strVal val="visible"/>
                                      </p:to>
                                    </p:set>
                                    <p:anim calcmode="lin" valueType="num">
                                      <p:cBhvr>
                                        <p:cTn dur="1000" fill="hold" id="12"/>
                                        <p:tgtEl>
                                          <p:spTgt spid="1048605">
                                            <p:bg/>
                                          </p:spTgt>
                                        </p:tgtEl>
                                        <p:attrNameLst>
                                          <p:attrName>ppt_w</p:attrName>
                                        </p:attrNameLst>
                                      </p:cBhvr>
                                      <p:tavLst>
                                        <p:tav tm="0">
                                          <p:val>
                                            <p:fltVal val="0.0"/>
                                          </p:val>
                                        </p:tav>
                                        <p:tav tm="100000">
                                          <p:val>
                                            <p:strVal val="#ppt_w"/>
                                          </p:val>
                                        </p:tav>
                                      </p:tavLst>
                                    </p:anim>
                                    <p:anim calcmode="lin" valueType="num">
                                      <p:cBhvr>
                                        <p:cTn dur="1000" fill="hold" id="13"/>
                                        <p:tgtEl>
                                          <p:spTgt spid="1048605">
                                            <p:bg/>
                                          </p:spTgt>
                                        </p:tgtEl>
                                        <p:attrNameLst>
                                          <p:attrName>ppt_h</p:attrName>
                                        </p:attrNameLst>
                                      </p:cBhvr>
                                      <p:tavLst>
                                        <p:tav tm="0">
                                          <p:val>
                                            <p:fltVal val="0.0"/>
                                          </p:val>
                                        </p:tav>
                                        <p:tav tm="100000">
                                          <p:val>
                                            <p:strVal val="#ppt_h"/>
                                          </p:val>
                                        </p:tav>
                                      </p:tavLst>
                                    </p:anim>
                                    <p:anim calcmode="lin" valueType="num">
                                      <p:cBhvr>
                                        <p:cTn dur="1000" fill="hold" id="14"/>
                                        <p:tgtEl>
                                          <p:spTgt spid="1048605">
                                            <p:bg/>
                                          </p:spTgt>
                                        </p:tgtEl>
                                        <p:attrNameLst>
                                          <p:attrName>style.rotation</p:attrName>
                                        </p:attrNameLst>
                                      </p:cBhvr>
                                      <p:tavLst>
                                        <p:tav tm="0">
                                          <p:val>
                                            <p:fltVal val="90.0"/>
                                          </p:val>
                                        </p:tav>
                                        <p:tav tm="100000">
                                          <p:val>
                                            <p:fltVal val="0.0"/>
                                          </p:val>
                                        </p:tav>
                                      </p:tavLst>
                                    </p:anim>
                                    <p:animEffect transition="in" filter="fade">
                                      <p:cBhvr>
                                        <p:cTn dur="1000" id="15"/>
                                        <p:tgtEl>
                                          <p:spTgt spid="1048605">
                                            <p:bg/>
                                          </p:spTgt>
                                        </p:tgtEl>
                                      </p:cBhvr>
                                    </p:animEffect>
                                  </p:childTnLst>
                                </p:cTn>
                              </p:par>
                            </p:childTnLst>
                          </p:cTn>
                        </p:par>
                      </p:childTnLst>
                    </p:cTn>
                  </p:par>
                  <p:par>
                    <p:cTn fill="hold" id="16">
                      <p:stCondLst>
                        <p:cond delay="indefinite"/>
                      </p:stCondLst>
                      <p:childTnLst>
                        <p:par>
                          <p:cTn fill="hold" id="17">
                            <p:stCondLst>
                              <p:cond delay="0"/>
                            </p:stCondLst>
                            <p:childTnLst>
                              <p:par>
                                <p:cTn fill="hold" grpId="0" id="18" nodeType="clickEffect" presetClass="entr" presetID="31" presetSubtype="0">
                                  <p:stCondLst>
                                    <p:cond delay="0"/>
                                  </p:stCondLst>
                                  <p:childTnLst>
                                    <p:set>
                                      <p:cBhvr>
                                        <p:cTn dur="1" fill="hold" id="19">
                                          <p:stCondLst>
                                            <p:cond delay="0"/>
                                          </p:stCondLst>
                                        </p:cTn>
                                        <p:tgtEl>
                                          <p:spTgt spid="1048605">
                                            <p:txEl>
                                              <p:pRg st="0" end="0"/>
                                            </p:txEl>
                                          </p:spTgt>
                                        </p:tgtEl>
                                        <p:attrNameLst>
                                          <p:attrName>style.visibility</p:attrName>
                                        </p:attrNameLst>
                                      </p:cBhvr>
                                      <p:to>
                                        <p:strVal val="visible"/>
                                      </p:to>
                                    </p:set>
                                    <p:anim calcmode="lin" valueType="num">
                                      <p:cBhvr>
                                        <p:cTn dur="1000" fill="hold" id="20"/>
                                        <p:tgtEl>
                                          <p:spTgt spid="1048605">
                                            <p:txEl>
                                              <p:pRg st="0" end="0"/>
                                            </p:txEl>
                                          </p:spTgt>
                                        </p:tgtEl>
                                        <p:attrNameLst>
                                          <p:attrName>ppt_w</p:attrName>
                                        </p:attrNameLst>
                                      </p:cBhvr>
                                      <p:tavLst>
                                        <p:tav tm="0">
                                          <p:val>
                                            <p:fltVal val="0.0"/>
                                          </p:val>
                                        </p:tav>
                                        <p:tav tm="100000">
                                          <p:val>
                                            <p:strVal val="#ppt_w"/>
                                          </p:val>
                                        </p:tav>
                                      </p:tavLst>
                                    </p:anim>
                                    <p:anim calcmode="lin" valueType="num">
                                      <p:cBhvr>
                                        <p:cTn dur="1000" fill="hold" id="21"/>
                                        <p:tgtEl>
                                          <p:spTgt spid="1048605">
                                            <p:txEl>
                                              <p:pRg st="0" end="0"/>
                                            </p:txEl>
                                          </p:spTgt>
                                        </p:tgtEl>
                                        <p:attrNameLst>
                                          <p:attrName>ppt_h</p:attrName>
                                        </p:attrNameLst>
                                      </p:cBhvr>
                                      <p:tavLst>
                                        <p:tav tm="0">
                                          <p:val>
                                            <p:fltVal val="0.0"/>
                                          </p:val>
                                        </p:tav>
                                        <p:tav tm="100000">
                                          <p:val>
                                            <p:strVal val="#ppt_h"/>
                                          </p:val>
                                        </p:tav>
                                      </p:tavLst>
                                    </p:anim>
                                    <p:anim calcmode="lin" valueType="num">
                                      <p:cBhvr>
                                        <p:cTn dur="1000" fill="hold" id="22"/>
                                        <p:tgtEl>
                                          <p:spTgt spid="1048605">
                                            <p:txEl>
                                              <p:pRg st="0" end="0"/>
                                            </p:txEl>
                                          </p:spTgt>
                                        </p:tgtEl>
                                        <p:attrNameLst>
                                          <p:attrName>style.rotation</p:attrName>
                                        </p:attrNameLst>
                                      </p:cBhvr>
                                      <p:tavLst>
                                        <p:tav tm="0">
                                          <p:val>
                                            <p:fltVal val="90.0"/>
                                          </p:val>
                                        </p:tav>
                                        <p:tav tm="100000">
                                          <p:val>
                                            <p:fltVal val="0.0"/>
                                          </p:val>
                                        </p:tav>
                                      </p:tavLst>
                                    </p:anim>
                                    <p:animEffect transition="in" filter="fade">
                                      <p:cBhvr>
                                        <p:cTn dur="1000" id="23"/>
                                        <p:tgtEl>
                                          <p:spTgt spid="1048605">
                                            <p:txEl>
                                              <p:pRg st="0" end="0"/>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31" presetSubtype="0">
                                  <p:stCondLst>
                                    <p:cond delay="0"/>
                                  </p:stCondLst>
                                  <p:childTnLst>
                                    <p:set>
                                      <p:cBhvr>
                                        <p:cTn dur="1" fill="hold" id="27">
                                          <p:stCondLst>
                                            <p:cond delay="0"/>
                                          </p:stCondLst>
                                        </p:cTn>
                                        <p:tgtEl>
                                          <p:spTgt spid="1048605">
                                            <p:txEl>
                                              <p:pRg st="1" end="1"/>
                                            </p:txEl>
                                          </p:spTgt>
                                        </p:tgtEl>
                                        <p:attrNameLst>
                                          <p:attrName>style.visibility</p:attrName>
                                        </p:attrNameLst>
                                      </p:cBhvr>
                                      <p:to>
                                        <p:strVal val="visible"/>
                                      </p:to>
                                    </p:set>
                                    <p:anim calcmode="lin" valueType="num">
                                      <p:cBhvr>
                                        <p:cTn dur="1000" fill="hold" id="28"/>
                                        <p:tgtEl>
                                          <p:spTgt spid="1048605">
                                            <p:txEl>
                                              <p:pRg st="1" end="1"/>
                                            </p:txEl>
                                          </p:spTgt>
                                        </p:tgtEl>
                                        <p:attrNameLst>
                                          <p:attrName>ppt_w</p:attrName>
                                        </p:attrNameLst>
                                      </p:cBhvr>
                                      <p:tavLst>
                                        <p:tav tm="0">
                                          <p:val>
                                            <p:fltVal val="0.0"/>
                                          </p:val>
                                        </p:tav>
                                        <p:tav tm="100000">
                                          <p:val>
                                            <p:strVal val="#ppt_w"/>
                                          </p:val>
                                        </p:tav>
                                      </p:tavLst>
                                    </p:anim>
                                    <p:anim calcmode="lin" valueType="num">
                                      <p:cBhvr>
                                        <p:cTn dur="1000" fill="hold" id="29"/>
                                        <p:tgtEl>
                                          <p:spTgt spid="1048605">
                                            <p:txEl>
                                              <p:pRg st="1" end="1"/>
                                            </p:txEl>
                                          </p:spTgt>
                                        </p:tgtEl>
                                        <p:attrNameLst>
                                          <p:attrName>ppt_h</p:attrName>
                                        </p:attrNameLst>
                                      </p:cBhvr>
                                      <p:tavLst>
                                        <p:tav tm="0">
                                          <p:val>
                                            <p:fltVal val="0.0"/>
                                          </p:val>
                                        </p:tav>
                                        <p:tav tm="100000">
                                          <p:val>
                                            <p:strVal val="#ppt_h"/>
                                          </p:val>
                                        </p:tav>
                                      </p:tavLst>
                                    </p:anim>
                                    <p:anim calcmode="lin" valueType="num">
                                      <p:cBhvr>
                                        <p:cTn dur="1000" fill="hold" id="30"/>
                                        <p:tgtEl>
                                          <p:spTgt spid="1048605">
                                            <p:txEl>
                                              <p:pRg st="1" end="1"/>
                                            </p:txEl>
                                          </p:spTgt>
                                        </p:tgtEl>
                                        <p:attrNameLst>
                                          <p:attrName>style.rotation</p:attrName>
                                        </p:attrNameLst>
                                      </p:cBhvr>
                                      <p:tavLst>
                                        <p:tav tm="0">
                                          <p:val>
                                            <p:fltVal val="90.0"/>
                                          </p:val>
                                        </p:tav>
                                        <p:tav tm="100000">
                                          <p:val>
                                            <p:fltVal val="0.0"/>
                                          </p:val>
                                        </p:tav>
                                      </p:tavLst>
                                    </p:anim>
                                    <p:animEffect transition="in" filter="fade">
                                      <p:cBhvr>
                                        <p:cTn dur="1000" id="31"/>
                                        <p:tgtEl>
                                          <p:spTgt spid="1048605">
                                            <p:txEl>
                                              <p:pRg st="1" end="1"/>
                                            </p:txEl>
                                          </p:spTgt>
                                        </p:tgtEl>
                                      </p:cBhvr>
                                    </p:animEffect>
                                  </p:childTnLst>
                                </p:cTn>
                              </p:par>
                            </p:childTnLst>
                          </p:cTn>
                        </p:par>
                      </p:childTnLst>
                    </p:cTn>
                  </p:par>
                  <p:par>
                    <p:cTn fill="hold" id="32">
                      <p:stCondLst>
                        <p:cond delay="indefinite"/>
                      </p:stCondLst>
                      <p:childTnLst>
                        <p:par>
                          <p:cTn fill="hold" id="33">
                            <p:stCondLst>
                              <p:cond delay="0"/>
                            </p:stCondLst>
                            <p:childTnLst>
                              <p:par>
                                <p:cTn fill="hold" grpId="0" id="34" nodeType="clickEffect" presetClass="entr" presetID="31" presetSubtype="0">
                                  <p:stCondLst>
                                    <p:cond delay="0"/>
                                  </p:stCondLst>
                                  <p:childTnLst>
                                    <p:set>
                                      <p:cBhvr>
                                        <p:cTn dur="1" fill="hold" id="35">
                                          <p:stCondLst>
                                            <p:cond delay="0"/>
                                          </p:stCondLst>
                                        </p:cTn>
                                        <p:tgtEl>
                                          <p:spTgt spid="1048605">
                                            <p:txEl>
                                              <p:pRg st="2" end="2"/>
                                            </p:txEl>
                                          </p:spTgt>
                                        </p:tgtEl>
                                        <p:attrNameLst>
                                          <p:attrName>style.visibility</p:attrName>
                                        </p:attrNameLst>
                                      </p:cBhvr>
                                      <p:to>
                                        <p:strVal val="visible"/>
                                      </p:to>
                                    </p:set>
                                    <p:anim calcmode="lin" valueType="num">
                                      <p:cBhvr>
                                        <p:cTn dur="1000" fill="hold" id="36"/>
                                        <p:tgtEl>
                                          <p:spTgt spid="1048605">
                                            <p:txEl>
                                              <p:pRg st="2" end="2"/>
                                            </p:txEl>
                                          </p:spTgt>
                                        </p:tgtEl>
                                        <p:attrNameLst>
                                          <p:attrName>ppt_w</p:attrName>
                                        </p:attrNameLst>
                                      </p:cBhvr>
                                      <p:tavLst>
                                        <p:tav tm="0">
                                          <p:val>
                                            <p:fltVal val="0.0"/>
                                          </p:val>
                                        </p:tav>
                                        <p:tav tm="100000">
                                          <p:val>
                                            <p:strVal val="#ppt_w"/>
                                          </p:val>
                                        </p:tav>
                                      </p:tavLst>
                                    </p:anim>
                                    <p:anim calcmode="lin" valueType="num">
                                      <p:cBhvr>
                                        <p:cTn dur="1000" fill="hold" id="37"/>
                                        <p:tgtEl>
                                          <p:spTgt spid="1048605">
                                            <p:txEl>
                                              <p:pRg st="2" end="2"/>
                                            </p:txEl>
                                          </p:spTgt>
                                        </p:tgtEl>
                                        <p:attrNameLst>
                                          <p:attrName>ppt_h</p:attrName>
                                        </p:attrNameLst>
                                      </p:cBhvr>
                                      <p:tavLst>
                                        <p:tav tm="0">
                                          <p:val>
                                            <p:fltVal val="0.0"/>
                                          </p:val>
                                        </p:tav>
                                        <p:tav tm="100000">
                                          <p:val>
                                            <p:strVal val="#ppt_h"/>
                                          </p:val>
                                        </p:tav>
                                      </p:tavLst>
                                    </p:anim>
                                    <p:anim calcmode="lin" valueType="num">
                                      <p:cBhvr>
                                        <p:cTn dur="1000" fill="hold" id="38"/>
                                        <p:tgtEl>
                                          <p:spTgt spid="1048605">
                                            <p:txEl>
                                              <p:pRg st="2" end="2"/>
                                            </p:txEl>
                                          </p:spTgt>
                                        </p:tgtEl>
                                        <p:attrNameLst>
                                          <p:attrName>style.rotation</p:attrName>
                                        </p:attrNameLst>
                                      </p:cBhvr>
                                      <p:tavLst>
                                        <p:tav tm="0">
                                          <p:val>
                                            <p:fltVal val="90.0"/>
                                          </p:val>
                                        </p:tav>
                                        <p:tav tm="100000">
                                          <p:val>
                                            <p:fltVal val="0.0"/>
                                          </p:val>
                                        </p:tav>
                                      </p:tavLst>
                                    </p:anim>
                                    <p:animEffect transition="in" filter="fade">
                                      <p:cBhvr>
                                        <p:cTn dur="1000" id="39"/>
                                        <p:tgtEl>
                                          <p:spTgt spid="1048605">
                                            <p:txEl>
                                              <p:pRg st="2" end="2"/>
                                            </p:txEl>
                                          </p:spTgt>
                                        </p:tgtEl>
                                      </p:cBhvr>
                                    </p:animEffect>
                                  </p:childTnLst>
                                </p:cTn>
                              </p:par>
                            </p:childTnLst>
                          </p:cTn>
                        </p:par>
                      </p:childTnLst>
                    </p:cTn>
                  </p:par>
                  <p:par>
                    <p:cTn fill="hold" id="40">
                      <p:stCondLst>
                        <p:cond delay="indefinite"/>
                      </p:stCondLst>
                      <p:childTnLst>
                        <p:par>
                          <p:cTn fill="hold" id="41">
                            <p:stCondLst>
                              <p:cond delay="0"/>
                            </p:stCondLst>
                            <p:childTnLst>
                              <p:par>
                                <p:cTn fill="hold" grpId="0" id="42" nodeType="clickEffect" presetClass="entr" presetID="31" presetSubtype="0">
                                  <p:stCondLst>
                                    <p:cond delay="0"/>
                                  </p:stCondLst>
                                  <p:childTnLst>
                                    <p:set>
                                      <p:cBhvr>
                                        <p:cTn dur="1" fill="hold" id="43">
                                          <p:stCondLst>
                                            <p:cond delay="0"/>
                                          </p:stCondLst>
                                        </p:cTn>
                                        <p:tgtEl>
                                          <p:spTgt spid="1048605">
                                            <p:txEl>
                                              <p:pRg st="3" end="3"/>
                                            </p:txEl>
                                          </p:spTgt>
                                        </p:tgtEl>
                                        <p:attrNameLst>
                                          <p:attrName>style.visibility</p:attrName>
                                        </p:attrNameLst>
                                      </p:cBhvr>
                                      <p:to>
                                        <p:strVal val="visible"/>
                                      </p:to>
                                    </p:set>
                                    <p:anim calcmode="lin" valueType="num">
                                      <p:cBhvr>
                                        <p:cTn dur="1000" fill="hold" id="44"/>
                                        <p:tgtEl>
                                          <p:spTgt spid="1048605">
                                            <p:txEl>
                                              <p:pRg st="3" end="3"/>
                                            </p:txEl>
                                          </p:spTgt>
                                        </p:tgtEl>
                                        <p:attrNameLst>
                                          <p:attrName>ppt_w</p:attrName>
                                        </p:attrNameLst>
                                      </p:cBhvr>
                                      <p:tavLst>
                                        <p:tav tm="0">
                                          <p:val>
                                            <p:fltVal val="0.0"/>
                                          </p:val>
                                        </p:tav>
                                        <p:tav tm="100000">
                                          <p:val>
                                            <p:strVal val="#ppt_w"/>
                                          </p:val>
                                        </p:tav>
                                      </p:tavLst>
                                    </p:anim>
                                    <p:anim calcmode="lin" valueType="num">
                                      <p:cBhvr>
                                        <p:cTn dur="1000" fill="hold" id="45"/>
                                        <p:tgtEl>
                                          <p:spTgt spid="1048605">
                                            <p:txEl>
                                              <p:pRg st="3" end="3"/>
                                            </p:txEl>
                                          </p:spTgt>
                                        </p:tgtEl>
                                        <p:attrNameLst>
                                          <p:attrName>ppt_h</p:attrName>
                                        </p:attrNameLst>
                                      </p:cBhvr>
                                      <p:tavLst>
                                        <p:tav tm="0">
                                          <p:val>
                                            <p:fltVal val="0.0"/>
                                          </p:val>
                                        </p:tav>
                                        <p:tav tm="100000">
                                          <p:val>
                                            <p:strVal val="#ppt_h"/>
                                          </p:val>
                                        </p:tav>
                                      </p:tavLst>
                                    </p:anim>
                                    <p:anim calcmode="lin" valueType="num">
                                      <p:cBhvr>
                                        <p:cTn dur="1000" fill="hold" id="46"/>
                                        <p:tgtEl>
                                          <p:spTgt spid="1048605">
                                            <p:txEl>
                                              <p:pRg st="3" end="3"/>
                                            </p:txEl>
                                          </p:spTgt>
                                        </p:tgtEl>
                                        <p:attrNameLst>
                                          <p:attrName>style.rotation</p:attrName>
                                        </p:attrNameLst>
                                      </p:cBhvr>
                                      <p:tavLst>
                                        <p:tav tm="0">
                                          <p:val>
                                            <p:fltVal val="90.0"/>
                                          </p:val>
                                        </p:tav>
                                        <p:tav tm="100000">
                                          <p:val>
                                            <p:fltVal val="0.0"/>
                                          </p:val>
                                        </p:tav>
                                      </p:tavLst>
                                    </p:anim>
                                    <p:animEffect transition="in" filter="fade">
                                      <p:cBhvr>
                                        <p:cTn dur="1000" id="47"/>
                                        <p:tgtEl>
                                          <p:spTgt spid="1048605">
                                            <p:txEl>
                                              <p:pRg st="3" end="3"/>
                                            </p:txEl>
                                          </p:spTgt>
                                        </p:tgtEl>
                                      </p:cBhvr>
                                    </p:animEffect>
                                  </p:childTnLst>
                                </p:cTn>
                              </p:par>
                            </p:childTnLst>
                          </p:cTn>
                        </p:par>
                      </p:childTnLst>
                    </p:cTn>
                  </p:par>
                  <p:par>
                    <p:cTn fill="hold" id="48">
                      <p:stCondLst>
                        <p:cond delay="indefinite"/>
                      </p:stCondLst>
                      <p:childTnLst>
                        <p:par>
                          <p:cTn fill="hold" id="49">
                            <p:stCondLst>
                              <p:cond delay="0"/>
                            </p:stCondLst>
                            <p:childTnLst>
                              <p:par>
                                <p:cTn fill="hold" grpId="0" id="50" nodeType="clickEffect" presetClass="entr" presetID="31" presetSubtype="0">
                                  <p:stCondLst>
                                    <p:cond delay="0"/>
                                  </p:stCondLst>
                                  <p:childTnLst>
                                    <p:set>
                                      <p:cBhvr>
                                        <p:cTn dur="1" fill="hold" id="51">
                                          <p:stCondLst>
                                            <p:cond delay="0"/>
                                          </p:stCondLst>
                                        </p:cTn>
                                        <p:tgtEl>
                                          <p:spTgt spid="1048605">
                                            <p:txEl>
                                              <p:pRg st="4" end="4"/>
                                            </p:txEl>
                                          </p:spTgt>
                                        </p:tgtEl>
                                        <p:attrNameLst>
                                          <p:attrName>style.visibility</p:attrName>
                                        </p:attrNameLst>
                                      </p:cBhvr>
                                      <p:to>
                                        <p:strVal val="visible"/>
                                      </p:to>
                                    </p:set>
                                    <p:anim calcmode="lin" valueType="num">
                                      <p:cBhvr>
                                        <p:cTn dur="1000" fill="hold" id="52"/>
                                        <p:tgtEl>
                                          <p:spTgt spid="1048605">
                                            <p:txEl>
                                              <p:pRg st="4" end="4"/>
                                            </p:txEl>
                                          </p:spTgt>
                                        </p:tgtEl>
                                        <p:attrNameLst>
                                          <p:attrName>ppt_w</p:attrName>
                                        </p:attrNameLst>
                                      </p:cBhvr>
                                      <p:tavLst>
                                        <p:tav tm="0">
                                          <p:val>
                                            <p:fltVal val="0.0"/>
                                          </p:val>
                                        </p:tav>
                                        <p:tav tm="100000">
                                          <p:val>
                                            <p:strVal val="#ppt_w"/>
                                          </p:val>
                                        </p:tav>
                                      </p:tavLst>
                                    </p:anim>
                                    <p:anim calcmode="lin" valueType="num">
                                      <p:cBhvr>
                                        <p:cTn dur="1000" fill="hold" id="53"/>
                                        <p:tgtEl>
                                          <p:spTgt spid="1048605">
                                            <p:txEl>
                                              <p:pRg st="4" end="4"/>
                                            </p:txEl>
                                          </p:spTgt>
                                        </p:tgtEl>
                                        <p:attrNameLst>
                                          <p:attrName>ppt_h</p:attrName>
                                        </p:attrNameLst>
                                      </p:cBhvr>
                                      <p:tavLst>
                                        <p:tav tm="0">
                                          <p:val>
                                            <p:fltVal val="0.0"/>
                                          </p:val>
                                        </p:tav>
                                        <p:tav tm="100000">
                                          <p:val>
                                            <p:strVal val="#ppt_h"/>
                                          </p:val>
                                        </p:tav>
                                      </p:tavLst>
                                    </p:anim>
                                    <p:anim calcmode="lin" valueType="num">
                                      <p:cBhvr>
                                        <p:cTn dur="1000" fill="hold" id="54"/>
                                        <p:tgtEl>
                                          <p:spTgt spid="1048605">
                                            <p:txEl>
                                              <p:pRg st="4" end="4"/>
                                            </p:txEl>
                                          </p:spTgt>
                                        </p:tgtEl>
                                        <p:attrNameLst>
                                          <p:attrName>style.rotation</p:attrName>
                                        </p:attrNameLst>
                                      </p:cBhvr>
                                      <p:tavLst>
                                        <p:tav tm="0">
                                          <p:val>
                                            <p:fltVal val="90.0"/>
                                          </p:val>
                                        </p:tav>
                                        <p:tav tm="100000">
                                          <p:val>
                                            <p:fltVal val="0.0"/>
                                          </p:val>
                                        </p:tav>
                                      </p:tavLst>
                                    </p:anim>
                                    <p:animEffect transition="in" filter="fade">
                                      <p:cBhvr>
                                        <p:cTn dur="1000" id="55"/>
                                        <p:tgtEl>
                                          <p:spTgt spid="1048605">
                                            <p:txEl>
                                              <p:pRg st="4" end="4"/>
                                            </p:txEl>
                                          </p:spTgt>
                                        </p:tgtEl>
                                      </p:cBhvr>
                                    </p:animEffect>
                                  </p:childTnLst>
                                </p:cTn>
                              </p:par>
                            </p:childTnLst>
                          </p:cTn>
                        </p:par>
                      </p:childTnLst>
                    </p:cTn>
                  </p:par>
                  <p:par>
                    <p:cTn fill="hold" id="56">
                      <p:stCondLst>
                        <p:cond delay="indefinite"/>
                      </p:stCondLst>
                      <p:childTnLst>
                        <p:par>
                          <p:cTn fill="hold" id="57">
                            <p:stCondLst>
                              <p:cond delay="0"/>
                            </p:stCondLst>
                            <p:childTnLst>
                              <p:par>
                                <p:cTn fill="hold" grpId="0" id="58" nodeType="clickEffect" presetClass="entr" presetID="31" presetSubtype="0">
                                  <p:stCondLst>
                                    <p:cond delay="0"/>
                                  </p:stCondLst>
                                  <p:childTnLst>
                                    <p:set>
                                      <p:cBhvr>
                                        <p:cTn dur="1" fill="hold" id="59">
                                          <p:stCondLst>
                                            <p:cond delay="0"/>
                                          </p:stCondLst>
                                        </p:cTn>
                                        <p:tgtEl>
                                          <p:spTgt spid="1048605">
                                            <p:txEl>
                                              <p:pRg st="5" end="5"/>
                                            </p:txEl>
                                          </p:spTgt>
                                        </p:tgtEl>
                                        <p:attrNameLst>
                                          <p:attrName>style.visibility</p:attrName>
                                        </p:attrNameLst>
                                      </p:cBhvr>
                                      <p:to>
                                        <p:strVal val="visible"/>
                                      </p:to>
                                    </p:set>
                                    <p:anim calcmode="lin" valueType="num">
                                      <p:cBhvr>
                                        <p:cTn dur="1000" fill="hold" id="60"/>
                                        <p:tgtEl>
                                          <p:spTgt spid="1048605">
                                            <p:txEl>
                                              <p:pRg st="5" end="5"/>
                                            </p:txEl>
                                          </p:spTgt>
                                        </p:tgtEl>
                                        <p:attrNameLst>
                                          <p:attrName>ppt_w</p:attrName>
                                        </p:attrNameLst>
                                      </p:cBhvr>
                                      <p:tavLst>
                                        <p:tav tm="0">
                                          <p:val>
                                            <p:fltVal val="0.0"/>
                                          </p:val>
                                        </p:tav>
                                        <p:tav tm="100000">
                                          <p:val>
                                            <p:strVal val="#ppt_w"/>
                                          </p:val>
                                        </p:tav>
                                      </p:tavLst>
                                    </p:anim>
                                    <p:anim calcmode="lin" valueType="num">
                                      <p:cBhvr>
                                        <p:cTn dur="1000" fill="hold" id="61"/>
                                        <p:tgtEl>
                                          <p:spTgt spid="1048605">
                                            <p:txEl>
                                              <p:pRg st="5" end="5"/>
                                            </p:txEl>
                                          </p:spTgt>
                                        </p:tgtEl>
                                        <p:attrNameLst>
                                          <p:attrName>ppt_h</p:attrName>
                                        </p:attrNameLst>
                                      </p:cBhvr>
                                      <p:tavLst>
                                        <p:tav tm="0">
                                          <p:val>
                                            <p:fltVal val="0.0"/>
                                          </p:val>
                                        </p:tav>
                                        <p:tav tm="100000">
                                          <p:val>
                                            <p:strVal val="#ppt_h"/>
                                          </p:val>
                                        </p:tav>
                                      </p:tavLst>
                                    </p:anim>
                                    <p:anim calcmode="lin" valueType="num">
                                      <p:cBhvr>
                                        <p:cTn dur="1000" fill="hold" id="62"/>
                                        <p:tgtEl>
                                          <p:spTgt spid="1048605">
                                            <p:txEl>
                                              <p:pRg st="5" end="5"/>
                                            </p:txEl>
                                          </p:spTgt>
                                        </p:tgtEl>
                                        <p:attrNameLst>
                                          <p:attrName>style.rotation</p:attrName>
                                        </p:attrNameLst>
                                      </p:cBhvr>
                                      <p:tavLst>
                                        <p:tav tm="0">
                                          <p:val>
                                            <p:fltVal val="90.0"/>
                                          </p:val>
                                        </p:tav>
                                        <p:tav tm="100000">
                                          <p:val>
                                            <p:fltVal val="0.0"/>
                                          </p:val>
                                        </p:tav>
                                      </p:tavLst>
                                    </p:anim>
                                    <p:animEffect transition="in" filter="fade">
                                      <p:cBhvr>
                                        <p:cTn dur="1000" id="63"/>
                                        <p:tgtEl>
                                          <p:spTgt spid="1048605">
                                            <p:txEl>
                                              <p:pRg st="5" end="5"/>
                                            </p:txEl>
                                          </p:spTgt>
                                        </p:tgtEl>
                                      </p:cBhvr>
                                    </p:animEffect>
                                  </p:childTnLst>
                                </p:cTn>
                              </p:par>
                            </p:childTnLst>
                          </p:cTn>
                        </p:par>
                      </p:childTnLst>
                    </p:cTn>
                  </p:par>
                  <p:par>
                    <p:cTn fill="hold" id="64">
                      <p:stCondLst>
                        <p:cond delay="indefinite"/>
                      </p:stCondLst>
                      <p:childTnLst>
                        <p:par>
                          <p:cTn fill="hold" id="65">
                            <p:stCondLst>
                              <p:cond delay="0"/>
                            </p:stCondLst>
                            <p:childTnLst>
                              <p:par>
                                <p:cTn fill="hold" grpId="0" id="66" nodeType="clickEffect" presetClass="entr" presetID="31" presetSubtype="0">
                                  <p:stCondLst>
                                    <p:cond delay="0"/>
                                  </p:stCondLst>
                                  <p:childTnLst>
                                    <p:set>
                                      <p:cBhvr>
                                        <p:cTn dur="1" fill="hold" id="67">
                                          <p:stCondLst>
                                            <p:cond delay="0"/>
                                          </p:stCondLst>
                                        </p:cTn>
                                        <p:tgtEl>
                                          <p:spTgt spid="1048605">
                                            <p:txEl>
                                              <p:pRg st="6" end="6"/>
                                            </p:txEl>
                                          </p:spTgt>
                                        </p:tgtEl>
                                        <p:attrNameLst>
                                          <p:attrName>style.visibility</p:attrName>
                                        </p:attrNameLst>
                                      </p:cBhvr>
                                      <p:to>
                                        <p:strVal val="visible"/>
                                      </p:to>
                                    </p:set>
                                    <p:anim calcmode="lin" valueType="num">
                                      <p:cBhvr>
                                        <p:cTn dur="1000" fill="hold" id="68"/>
                                        <p:tgtEl>
                                          <p:spTgt spid="1048605">
                                            <p:txEl>
                                              <p:pRg st="6" end="6"/>
                                            </p:txEl>
                                          </p:spTgt>
                                        </p:tgtEl>
                                        <p:attrNameLst>
                                          <p:attrName>ppt_w</p:attrName>
                                        </p:attrNameLst>
                                      </p:cBhvr>
                                      <p:tavLst>
                                        <p:tav tm="0">
                                          <p:val>
                                            <p:fltVal val="0.0"/>
                                          </p:val>
                                        </p:tav>
                                        <p:tav tm="100000">
                                          <p:val>
                                            <p:strVal val="#ppt_w"/>
                                          </p:val>
                                        </p:tav>
                                      </p:tavLst>
                                    </p:anim>
                                    <p:anim calcmode="lin" valueType="num">
                                      <p:cBhvr>
                                        <p:cTn dur="1000" fill="hold" id="69"/>
                                        <p:tgtEl>
                                          <p:spTgt spid="1048605">
                                            <p:txEl>
                                              <p:pRg st="6" end="6"/>
                                            </p:txEl>
                                          </p:spTgt>
                                        </p:tgtEl>
                                        <p:attrNameLst>
                                          <p:attrName>ppt_h</p:attrName>
                                        </p:attrNameLst>
                                      </p:cBhvr>
                                      <p:tavLst>
                                        <p:tav tm="0">
                                          <p:val>
                                            <p:fltVal val="0.0"/>
                                          </p:val>
                                        </p:tav>
                                        <p:tav tm="100000">
                                          <p:val>
                                            <p:strVal val="#ppt_h"/>
                                          </p:val>
                                        </p:tav>
                                      </p:tavLst>
                                    </p:anim>
                                    <p:anim calcmode="lin" valueType="num">
                                      <p:cBhvr>
                                        <p:cTn dur="1000" fill="hold" id="70"/>
                                        <p:tgtEl>
                                          <p:spTgt spid="1048605">
                                            <p:txEl>
                                              <p:pRg st="6" end="6"/>
                                            </p:txEl>
                                          </p:spTgt>
                                        </p:tgtEl>
                                        <p:attrNameLst>
                                          <p:attrName>style.rotation</p:attrName>
                                        </p:attrNameLst>
                                      </p:cBhvr>
                                      <p:tavLst>
                                        <p:tav tm="0">
                                          <p:val>
                                            <p:fltVal val="90.0"/>
                                          </p:val>
                                        </p:tav>
                                        <p:tav tm="100000">
                                          <p:val>
                                            <p:fltVal val="0.0"/>
                                          </p:val>
                                        </p:tav>
                                      </p:tavLst>
                                    </p:anim>
                                    <p:animEffect transition="in" filter="fade">
                                      <p:cBhvr>
                                        <p:cTn dur="1000" id="71"/>
                                        <p:tgtEl>
                                          <p:spTgt spid="1048605">
                                            <p:txEl>
                                              <p:pRg st="6" end="6"/>
                                            </p:txEl>
                                          </p:spTgt>
                                        </p:tgtEl>
                                      </p:cBhvr>
                                    </p:animEffect>
                                  </p:childTnLst>
                                </p:cTn>
                              </p:par>
                            </p:childTnLst>
                          </p:cTn>
                        </p:par>
                      </p:childTnLst>
                    </p:cTn>
                  </p:par>
                  <p:par>
                    <p:cTn fill="hold" id="72">
                      <p:stCondLst>
                        <p:cond delay="indefinite"/>
                      </p:stCondLst>
                      <p:childTnLst>
                        <p:par>
                          <p:cTn fill="hold" id="73">
                            <p:stCondLst>
                              <p:cond delay="0"/>
                            </p:stCondLst>
                            <p:childTnLst>
                              <p:par>
                                <p:cTn fill="hold" grpId="0" id="74" nodeType="clickEffect" presetClass="entr" presetID="31" presetSubtype="0">
                                  <p:stCondLst>
                                    <p:cond delay="0"/>
                                  </p:stCondLst>
                                  <p:childTnLst>
                                    <p:set>
                                      <p:cBhvr>
                                        <p:cTn dur="1" fill="hold" id="75">
                                          <p:stCondLst>
                                            <p:cond delay="0"/>
                                          </p:stCondLst>
                                        </p:cTn>
                                        <p:tgtEl>
                                          <p:spTgt spid="1048605">
                                            <p:txEl>
                                              <p:pRg st="7" end="7"/>
                                            </p:txEl>
                                          </p:spTgt>
                                        </p:tgtEl>
                                        <p:attrNameLst>
                                          <p:attrName>style.visibility</p:attrName>
                                        </p:attrNameLst>
                                      </p:cBhvr>
                                      <p:to>
                                        <p:strVal val="visible"/>
                                      </p:to>
                                    </p:set>
                                    <p:anim calcmode="lin" valueType="num">
                                      <p:cBhvr>
                                        <p:cTn dur="1000" fill="hold" id="76"/>
                                        <p:tgtEl>
                                          <p:spTgt spid="1048605">
                                            <p:txEl>
                                              <p:pRg st="7" end="7"/>
                                            </p:txEl>
                                          </p:spTgt>
                                        </p:tgtEl>
                                        <p:attrNameLst>
                                          <p:attrName>ppt_w</p:attrName>
                                        </p:attrNameLst>
                                      </p:cBhvr>
                                      <p:tavLst>
                                        <p:tav tm="0">
                                          <p:val>
                                            <p:fltVal val="0.0"/>
                                          </p:val>
                                        </p:tav>
                                        <p:tav tm="100000">
                                          <p:val>
                                            <p:strVal val="#ppt_w"/>
                                          </p:val>
                                        </p:tav>
                                      </p:tavLst>
                                    </p:anim>
                                    <p:anim calcmode="lin" valueType="num">
                                      <p:cBhvr>
                                        <p:cTn dur="1000" fill="hold" id="77"/>
                                        <p:tgtEl>
                                          <p:spTgt spid="1048605">
                                            <p:txEl>
                                              <p:pRg st="7" end="7"/>
                                            </p:txEl>
                                          </p:spTgt>
                                        </p:tgtEl>
                                        <p:attrNameLst>
                                          <p:attrName>ppt_h</p:attrName>
                                        </p:attrNameLst>
                                      </p:cBhvr>
                                      <p:tavLst>
                                        <p:tav tm="0">
                                          <p:val>
                                            <p:fltVal val="0.0"/>
                                          </p:val>
                                        </p:tav>
                                        <p:tav tm="100000">
                                          <p:val>
                                            <p:strVal val="#ppt_h"/>
                                          </p:val>
                                        </p:tav>
                                      </p:tavLst>
                                    </p:anim>
                                    <p:anim calcmode="lin" valueType="num">
                                      <p:cBhvr>
                                        <p:cTn dur="1000" fill="hold" id="78"/>
                                        <p:tgtEl>
                                          <p:spTgt spid="1048605">
                                            <p:txEl>
                                              <p:pRg st="7" end="7"/>
                                            </p:txEl>
                                          </p:spTgt>
                                        </p:tgtEl>
                                        <p:attrNameLst>
                                          <p:attrName>style.rotation</p:attrName>
                                        </p:attrNameLst>
                                      </p:cBhvr>
                                      <p:tavLst>
                                        <p:tav tm="0">
                                          <p:val>
                                            <p:fltVal val="90.0"/>
                                          </p:val>
                                        </p:tav>
                                        <p:tav tm="100000">
                                          <p:val>
                                            <p:fltVal val="0.0"/>
                                          </p:val>
                                        </p:tav>
                                      </p:tavLst>
                                    </p:anim>
                                    <p:animEffect transition="in" filter="fade">
                                      <p:cBhvr>
                                        <p:cTn dur="1000" id="79"/>
                                        <p:tgtEl>
                                          <p:spTgt spid="1048605">
                                            <p:txEl>
                                              <p:pRg st="7" end="7"/>
                                            </p:txEl>
                                          </p:spTgt>
                                        </p:tgtEl>
                                      </p:cBhvr>
                                    </p:animEffect>
                                  </p:childTnLst>
                                </p:cTn>
                              </p:par>
                            </p:childTnLst>
                          </p:cTn>
                        </p:par>
                      </p:childTnLst>
                    </p:cTn>
                  </p:par>
                  <p:par>
                    <p:cTn fill="hold" id="80">
                      <p:stCondLst>
                        <p:cond delay="indefinite"/>
                      </p:stCondLst>
                      <p:childTnLst>
                        <p:par>
                          <p:cTn fill="hold" id="81">
                            <p:stCondLst>
                              <p:cond delay="0"/>
                            </p:stCondLst>
                            <p:childTnLst>
                              <p:par>
                                <p:cTn fill="hold" grpId="0" id="82" nodeType="clickEffect" presetClass="entr" presetID="31" presetSubtype="0">
                                  <p:stCondLst>
                                    <p:cond delay="0"/>
                                  </p:stCondLst>
                                  <p:childTnLst>
                                    <p:set>
                                      <p:cBhvr>
                                        <p:cTn dur="1" fill="hold" id="83">
                                          <p:stCondLst>
                                            <p:cond delay="0"/>
                                          </p:stCondLst>
                                        </p:cTn>
                                        <p:tgtEl>
                                          <p:spTgt spid="1048605">
                                            <p:txEl>
                                              <p:pRg st="8" end="8"/>
                                            </p:txEl>
                                          </p:spTgt>
                                        </p:tgtEl>
                                        <p:attrNameLst>
                                          <p:attrName>style.visibility</p:attrName>
                                        </p:attrNameLst>
                                      </p:cBhvr>
                                      <p:to>
                                        <p:strVal val="visible"/>
                                      </p:to>
                                    </p:set>
                                    <p:anim calcmode="lin" valueType="num">
                                      <p:cBhvr>
                                        <p:cTn dur="1000" fill="hold" id="84"/>
                                        <p:tgtEl>
                                          <p:spTgt spid="1048605">
                                            <p:txEl>
                                              <p:pRg st="8" end="8"/>
                                            </p:txEl>
                                          </p:spTgt>
                                        </p:tgtEl>
                                        <p:attrNameLst>
                                          <p:attrName>ppt_w</p:attrName>
                                        </p:attrNameLst>
                                      </p:cBhvr>
                                      <p:tavLst>
                                        <p:tav tm="0">
                                          <p:val>
                                            <p:fltVal val="0.0"/>
                                          </p:val>
                                        </p:tav>
                                        <p:tav tm="100000">
                                          <p:val>
                                            <p:strVal val="#ppt_w"/>
                                          </p:val>
                                        </p:tav>
                                      </p:tavLst>
                                    </p:anim>
                                    <p:anim calcmode="lin" valueType="num">
                                      <p:cBhvr>
                                        <p:cTn dur="1000" fill="hold" id="85"/>
                                        <p:tgtEl>
                                          <p:spTgt spid="1048605">
                                            <p:txEl>
                                              <p:pRg st="8" end="8"/>
                                            </p:txEl>
                                          </p:spTgt>
                                        </p:tgtEl>
                                        <p:attrNameLst>
                                          <p:attrName>ppt_h</p:attrName>
                                        </p:attrNameLst>
                                      </p:cBhvr>
                                      <p:tavLst>
                                        <p:tav tm="0">
                                          <p:val>
                                            <p:fltVal val="0.0"/>
                                          </p:val>
                                        </p:tav>
                                        <p:tav tm="100000">
                                          <p:val>
                                            <p:strVal val="#ppt_h"/>
                                          </p:val>
                                        </p:tav>
                                      </p:tavLst>
                                    </p:anim>
                                    <p:anim calcmode="lin" valueType="num">
                                      <p:cBhvr>
                                        <p:cTn dur="1000" fill="hold" id="86"/>
                                        <p:tgtEl>
                                          <p:spTgt spid="1048605">
                                            <p:txEl>
                                              <p:pRg st="8" end="8"/>
                                            </p:txEl>
                                          </p:spTgt>
                                        </p:tgtEl>
                                        <p:attrNameLst>
                                          <p:attrName>style.rotation</p:attrName>
                                        </p:attrNameLst>
                                      </p:cBhvr>
                                      <p:tavLst>
                                        <p:tav tm="0">
                                          <p:val>
                                            <p:fltVal val="90.0"/>
                                          </p:val>
                                        </p:tav>
                                        <p:tav tm="100000">
                                          <p:val>
                                            <p:fltVal val="0.0"/>
                                          </p:val>
                                        </p:tav>
                                      </p:tavLst>
                                    </p:anim>
                                    <p:animEffect transition="in" filter="fade">
                                      <p:cBhvr>
                                        <p:cTn dur="1000" id="87"/>
                                        <p:tgtEl>
                                          <p:spTgt spid="1048605">
                                            <p:txEl>
                                              <p:pRg st="8" end="8"/>
                                            </p:txEl>
                                          </p:spTgt>
                                        </p:tgtEl>
                                      </p:cBhvr>
                                    </p:animEffect>
                                  </p:childTnLst>
                                </p:cTn>
                              </p:par>
                            </p:childTnLst>
                          </p:cTn>
                        </p:par>
                      </p:childTnLst>
                    </p:cTn>
                  </p:par>
                  <p:par>
                    <p:cTn fill="hold" id="88">
                      <p:stCondLst>
                        <p:cond delay="indefinite"/>
                      </p:stCondLst>
                      <p:childTnLst>
                        <p:par>
                          <p:cTn fill="hold" id="89">
                            <p:stCondLst>
                              <p:cond delay="0"/>
                            </p:stCondLst>
                            <p:childTnLst>
                              <p:par>
                                <p:cTn fill="hold" grpId="0" id="90" nodeType="clickEffect" presetClass="entr" presetID="31" presetSubtype="0">
                                  <p:stCondLst>
                                    <p:cond delay="0"/>
                                  </p:stCondLst>
                                  <p:childTnLst>
                                    <p:set>
                                      <p:cBhvr>
                                        <p:cTn dur="1" fill="hold" id="91">
                                          <p:stCondLst>
                                            <p:cond delay="0"/>
                                          </p:stCondLst>
                                        </p:cTn>
                                        <p:tgtEl>
                                          <p:spTgt spid="1048605">
                                            <p:txEl>
                                              <p:pRg st="9" end="9"/>
                                            </p:txEl>
                                          </p:spTgt>
                                        </p:tgtEl>
                                        <p:attrNameLst>
                                          <p:attrName>style.visibility</p:attrName>
                                        </p:attrNameLst>
                                      </p:cBhvr>
                                      <p:to>
                                        <p:strVal val="visible"/>
                                      </p:to>
                                    </p:set>
                                    <p:anim calcmode="lin" valueType="num">
                                      <p:cBhvr>
                                        <p:cTn dur="1000" fill="hold" id="92"/>
                                        <p:tgtEl>
                                          <p:spTgt spid="1048605">
                                            <p:txEl>
                                              <p:pRg st="9" end="9"/>
                                            </p:txEl>
                                          </p:spTgt>
                                        </p:tgtEl>
                                        <p:attrNameLst>
                                          <p:attrName>ppt_w</p:attrName>
                                        </p:attrNameLst>
                                      </p:cBhvr>
                                      <p:tavLst>
                                        <p:tav tm="0">
                                          <p:val>
                                            <p:fltVal val="0.0"/>
                                          </p:val>
                                        </p:tav>
                                        <p:tav tm="100000">
                                          <p:val>
                                            <p:strVal val="#ppt_w"/>
                                          </p:val>
                                        </p:tav>
                                      </p:tavLst>
                                    </p:anim>
                                    <p:anim calcmode="lin" valueType="num">
                                      <p:cBhvr>
                                        <p:cTn dur="1000" fill="hold" id="93"/>
                                        <p:tgtEl>
                                          <p:spTgt spid="1048605">
                                            <p:txEl>
                                              <p:pRg st="9" end="9"/>
                                            </p:txEl>
                                          </p:spTgt>
                                        </p:tgtEl>
                                        <p:attrNameLst>
                                          <p:attrName>ppt_h</p:attrName>
                                        </p:attrNameLst>
                                      </p:cBhvr>
                                      <p:tavLst>
                                        <p:tav tm="0">
                                          <p:val>
                                            <p:fltVal val="0.0"/>
                                          </p:val>
                                        </p:tav>
                                        <p:tav tm="100000">
                                          <p:val>
                                            <p:strVal val="#ppt_h"/>
                                          </p:val>
                                        </p:tav>
                                      </p:tavLst>
                                    </p:anim>
                                    <p:anim calcmode="lin" valueType="num">
                                      <p:cBhvr>
                                        <p:cTn dur="1000" fill="hold" id="94"/>
                                        <p:tgtEl>
                                          <p:spTgt spid="1048605">
                                            <p:txEl>
                                              <p:pRg st="9" end="9"/>
                                            </p:txEl>
                                          </p:spTgt>
                                        </p:tgtEl>
                                        <p:attrNameLst>
                                          <p:attrName>style.rotation</p:attrName>
                                        </p:attrNameLst>
                                      </p:cBhvr>
                                      <p:tavLst>
                                        <p:tav tm="0">
                                          <p:val>
                                            <p:fltVal val="90.0"/>
                                          </p:val>
                                        </p:tav>
                                        <p:tav tm="100000">
                                          <p:val>
                                            <p:fltVal val="0.0"/>
                                          </p:val>
                                        </p:tav>
                                      </p:tavLst>
                                    </p:anim>
                                    <p:animEffect transition="in" filter="fade">
                                      <p:cBhvr>
                                        <p:cTn dur="1000" id="95"/>
                                        <p:tgtEl>
                                          <p:spTgt spid="104860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4" grpId="0" animBg="1"/>
      <p:bldP spid="1048605"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77" name=""/>
        <p:cNvGrpSpPr/>
        <p:nvPr/>
      </p:nvGrpSpPr>
      <p:grpSpPr>
        <a:xfrm>
          <a:off x="0" y="0"/>
          <a:ext cx="0" cy="0"/>
          <a:chOff x="0" y="0"/>
          <a:chExt cx="0" cy="0"/>
        </a:xfrm>
      </p:grpSpPr>
      <p:sp>
        <p:nvSpPr>
          <p:cNvPr id="1048609" name="Content Placeholder 2"/>
          <p:cNvSpPr>
            <a:spLocks noGrp="1"/>
          </p:cNvSpPr>
          <p:nvPr>
            <p:ph idx="1"/>
          </p:nvPr>
        </p:nvSpPr>
        <p:spPr>
          <a:xfrm>
            <a:off x="762000" y="609600"/>
            <a:ext cx="7620000" cy="5638800"/>
          </a:xfrm>
          <a:solidFill>
            <a:schemeClr val="accent1">
              <a:lumMod val="20000"/>
              <a:lumOff val="80000"/>
            </a:schemeClr>
          </a:solidFill>
        </p:spPr>
        <p:txBody>
          <a:bodyPr>
            <a:normAutofit/>
          </a:bodyPr>
          <a:p>
            <a:pPr indent="0" marL="0">
              <a:buNone/>
            </a:pPr>
            <a:r>
              <a:rPr b="1" dirty="0" sz="2800" lang="en-US" u="sng" smtClean="0">
                <a:latin typeface="Aharoni" pitchFamily="2" charset="-79"/>
                <a:cs typeface="Aharoni" pitchFamily="2" charset="-79"/>
              </a:rPr>
              <a:t>INTRODUCTION</a:t>
            </a:r>
          </a:p>
          <a:p>
            <a:pPr indent="0" marL="0">
              <a:buNone/>
            </a:pPr>
            <a:r>
              <a:rPr b="1" dirty="0" sz="2800" lang="en-US" smtClean="0">
                <a:solidFill>
                  <a:schemeClr val="accent5">
                    <a:lumMod val="75000"/>
                  </a:schemeClr>
                </a:solidFill>
                <a:latin typeface="+mj-lt"/>
                <a:cs typeface="Aharoni" pitchFamily="2" charset="-79"/>
              </a:rPr>
              <a:t>Definition:</a:t>
            </a:r>
          </a:p>
          <a:p>
            <a:r>
              <a:rPr b="1" dirty="0" sz="2800" i="1" lang="en-US" u="sng" smtClean="0">
                <a:solidFill>
                  <a:srgbClr val="002060"/>
                </a:solidFill>
                <a:latin typeface="+mj-lt"/>
                <a:cs typeface="Aharoni" pitchFamily="2" charset="-79"/>
              </a:rPr>
              <a:t>Word processing </a:t>
            </a:r>
            <a:r>
              <a:rPr b="1" dirty="0" sz="2800" lang="en-US" smtClean="0">
                <a:solidFill>
                  <a:srgbClr val="0070C0"/>
                </a:solidFill>
                <a:latin typeface="+mj-lt"/>
                <a:cs typeface="Aharoni" pitchFamily="2" charset="-79"/>
              </a:rPr>
              <a:t>is the activity of manipulating text, characters, words and sentences in such a manner as to make the final document free of errors and attractive using a word processor.</a:t>
            </a:r>
          </a:p>
          <a:p>
            <a:r>
              <a:rPr b="1" dirty="0" sz="2800" lang="en-US" smtClean="0">
                <a:solidFill>
                  <a:srgbClr val="FF0000"/>
                </a:solidFill>
                <a:latin typeface="+mj-lt"/>
                <a:cs typeface="Aharoni" pitchFamily="2" charset="-79"/>
              </a:rPr>
              <a:t>It is also the art of creating, saving, editing, formatting and printing text and graphical documents using an </a:t>
            </a:r>
            <a:r>
              <a:rPr b="1" dirty="0" sz="2800" i="1" lang="en-US" smtClean="0">
                <a:solidFill>
                  <a:srgbClr val="00B050"/>
                </a:solidFill>
                <a:latin typeface="+mj-lt"/>
                <a:cs typeface="Aharoni" pitchFamily="2" charset="-79"/>
              </a:rPr>
              <a:t>electronic word processor</a:t>
            </a:r>
            <a:r>
              <a:rPr b="1" dirty="0" sz="2800" lang="en-US" smtClean="0">
                <a:solidFill>
                  <a:srgbClr val="FF0000"/>
                </a:solidFill>
                <a:latin typeface="+mj-lt"/>
                <a:cs typeface="Aharoni" pitchFamily="2" charset="-79"/>
              </a:rPr>
              <a:t>.</a:t>
            </a:r>
          </a:p>
          <a:p>
            <a:endParaRPr dirty="0" sz="2800" lang="en-US">
              <a:latin typeface="Aharoni" pitchFamily="2" charset="-79"/>
              <a:cs typeface="Aharoni" pitchFamily="2" charset="-79"/>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78" name=""/>
        <p:cNvGrpSpPr/>
        <p:nvPr/>
      </p:nvGrpSpPr>
      <p:grpSpPr>
        <a:xfrm>
          <a:off x="0" y="0"/>
          <a:ext cx="0" cy="0"/>
          <a:chOff x="0" y="0"/>
          <a:chExt cx="0" cy="0"/>
        </a:xfrm>
      </p:grpSpPr>
      <p:sp>
        <p:nvSpPr>
          <p:cNvPr id="1048610" name="Content Placeholder 2"/>
          <p:cNvSpPr>
            <a:spLocks noGrp="1"/>
          </p:cNvSpPr>
          <p:nvPr>
            <p:ph idx="1"/>
          </p:nvPr>
        </p:nvSpPr>
        <p:spPr>
          <a:xfrm>
            <a:off x="838200" y="762000"/>
            <a:ext cx="7467600" cy="5410200"/>
          </a:xfrm>
          <a:solidFill>
            <a:schemeClr val="accent1">
              <a:lumMod val="20000"/>
              <a:lumOff val="80000"/>
            </a:schemeClr>
          </a:solidFill>
        </p:spPr>
        <p:txBody>
          <a:bodyPr>
            <a:normAutofit fontScale="95833" lnSpcReduction="10000"/>
          </a:bodyPr>
          <a:p>
            <a:r>
              <a:rPr b="1" dirty="0" lang="en-US" smtClean="0">
                <a:solidFill>
                  <a:srgbClr val="002060"/>
                </a:solidFill>
                <a:latin typeface="+mj-lt"/>
              </a:rPr>
              <a:t>A word processor can either be manual (using traditional typewriter's) or electronic (using a computer).</a:t>
            </a:r>
          </a:p>
          <a:p>
            <a:r>
              <a:rPr b="1" dirty="0" lang="en-US" smtClean="0">
                <a:solidFill>
                  <a:schemeClr val="accent4">
                    <a:lumMod val="75000"/>
                  </a:schemeClr>
                </a:solidFill>
                <a:latin typeface="+mj-lt"/>
              </a:rPr>
              <a:t>An</a:t>
            </a:r>
            <a:r>
              <a:rPr dirty="0" lang="en-US" smtClean="0">
                <a:latin typeface="+mj-lt"/>
              </a:rPr>
              <a:t> </a:t>
            </a:r>
            <a:r>
              <a:rPr b="1" dirty="0" lang="en-US" u="sng" smtClean="0">
                <a:solidFill>
                  <a:srgbClr val="FF0000"/>
                </a:solidFill>
                <a:effectLst>
                  <a:outerShdw algn="tl" blurRad="38100" dir="2700000" dist="38100">
                    <a:srgbClr val="000000">
                      <a:alpha val="43137"/>
                    </a:srgbClr>
                  </a:outerShdw>
                </a:effectLst>
                <a:latin typeface="+mj-lt"/>
              </a:rPr>
              <a:t>electronic</a:t>
            </a:r>
            <a:r>
              <a:rPr dirty="0" lang="en-US" u="sng" smtClean="0">
                <a:effectLst>
                  <a:outerShdw algn="tl" blurRad="38100" dir="2700000" dist="38100">
                    <a:srgbClr val="000000">
                      <a:alpha val="43137"/>
                    </a:srgbClr>
                  </a:outerShdw>
                </a:effectLst>
                <a:latin typeface="+mj-lt"/>
              </a:rPr>
              <a:t> </a:t>
            </a:r>
            <a:r>
              <a:rPr b="1" dirty="0" lang="en-US" u="sng" smtClean="0">
                <a:solidFill>
                  <a:srgbClr val="FF0000"/>
                </a:solidFill>
                <a:effectLst>
                  <a:outerShdw algn="tl" blurRad="38100" dir="2700000" dist="38100">
                    <a:srgbClr val="000000">
                      <a:alpha val="43137"/>
                    </a:srgbClr>
                  </a:outerShdw>
                </a:effectLst>
                <a:latin typeface="+mj-lt"/>
              </a:rPr>
              <a:t>word processor </a:t>
            </a:r>
            <a:r>
              <a:rPr b="1" dirty="0" lang="en-US" smtClean="0">
                <a:solidFill>
                  <a:schemeClr val="accent4">
                    <a:lumMod val="75000"/>
                  </a:schemeClr>
                </a:solidFill>
                <a:latin typeface="+mj-lt"/>
              </a:rPr>
              <a:t>is an application software  package or program that allows a user to create, save, edit, format and print text and graphical documents.</a:t>
            </a:r>
          </a:p>
          <a:p>
            <a:pPr indent="0" marL="0">
              <a:buNone/>
            </a:pPr>
            <a:r>
              <a:rPr b="1" dirty="0" lang="en-US" u="sng" smtClean="0">
                <a:solidFill>
                  <a:srgbClr val="0000FF"/>
                </a:solidFill>
                <a:latin typeface="+mj-lt"/>
              </a:rPr>
              <a:t>Examples of common word processors include:</a:t>
            </a:r>
          </a:p>
          <a:p>
            <a:r>
              <a:rPr b="1" dirty="0" lang="en-US" smtClean="0">
                <a:solidFill>
                  <a:schemeClr val="accent2">
                    <a:lumMod val="75000"/>
                  </a:schemeClr>
                </a:solidFill>
                <a:latin typeface="+mj-lt"/>
              </a:rPr>
              <a:t>Microsoft Word</a:t>
            </a:r>
          </a:p>
          <a:p>
            <a:r>
              <a:rPr b="1" dirty="0" lang="en-US" smtClean="0">
                <a:solidFill>
                  <a:schemeClr val="accent2">
                    <a:lumMod val="75000"/>
                  </a:schemeClr>
                </a:solidFill>
                <a:latin typeface="+mj-lt"/>
              </a:rPr>
              <a:t>Corel WordPerfect</a:t>
            </a:r>
          </a:p>
          <a:p>
            <a:r>
              <a:rPr b="1" dirty="0" lang="en-US" smtClean="0">
                <a:solidFill>
                  <a:schemeClr val="accent2">
                    <a:lumMod val="75000"/>
                  </a:schemeClr>
                </a:solidFill>
                <a:latin typeface="+mj-lt"/>
              </a:rPr>
              <a:t>Lotus Word Pro</a:t>
            </a:r>
          </a:p>
          <a:p>
            <a:r>
              <a:rPr b="1" dirty="0" lang="en-US" smtClean="0">
                <a:solidFill>
                  <a:schemeClr val="accent2">
                    <a:lumMod val="75000"/>
                  </a:schemeClr>
                </a:solidFill>
                <a:latin typeface="+mj-lt"/>
              </a:rPr>
              <a:t>Apple Works</a:t>
            </a:r>
          </a:p>
          <a:p>
            <a:r>
              <a:rPr b="1" dirty="0" lang="en-US" smtClean="0">
                <a:solidFill>
                  <a:schemeClr val="accent2">
                    <a:lumMod val="75000"/>
                  </a:schemeClr>
                </a:solidFill>
                <a:latin typeface="+mj-lt"/>
              </a:rPr>
              <a:t>Open Office Writer</a:t>
            </a:r>
          </a:p>
          <a:p>
            <a:r>
              <a:rPr b="1" dirty="0" lang="en-US" smtClean="0">
                <a:solidFill>
                  <a:schemeClr val="accent2">
                    <a:lumMod val="75000"/>
                  </a:schemeClr>
                </a:solidFill>
                <a:latin typeface="+mj-lt"/>
              </a:rPr>
              <a:t>Word Star etc.</a:t>
            </a:r>
          </a:p>
          <a:p>
            <a:endParaRPr b="1" dirty="0" lang="en-US">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6" presetSubtype="16">
                                  <p:stCondLst>
                                    <p:cond delay="0"/>
                                  </p:stCondLst>
                                  <p:childTnLst>
                                    <p:set>
                                      <p:cBhvr>
                                        <p:cTn dur="1" fill="hold" id="6">
                                          <p:stCondLst>
                                            <p:cond delay="0"/>
                                          </p:stCondLst>
                                        </p:cTn>
                                        <p:tgtEl>
                                          <p:spTgt spid="1048610">
                                            <p:bg/>
                                          </p:spTgt>
                                        </p:tgtEl>
                                        <p:attrNameLst>
                                          <p:attrName>style.visibility</p:attrName>
                                        </p:attrNameLst>
                                      </p:cBhvr>
                                      <p:to>
                                        <p:strVal val="visible"/>
                                      </p:to>
                                    </p:set>
                                    <p:animEffect transition="in" filter="circle(in)">
                                      <p:cBhvr>
                                        <p:cTn dur="2000" id="7"/>
                                        <p:tgtEl>
                                          <p:spTgt spid="1048610">
                                            <p:bg/>
                                          </p:spTgt>
                                        </p:tgtEl>
                                      </p:cBhvr>
                                    </p:animEffect>
                                  </p:childTnLst>
                                </p:cTn>
                              </p:par>
                            </p:childTnLst>
                          </p:cTn>
                        </p:par>
                      </p:childTnLst>
                    </p:cTn>
                  </p:par>
                  <p:par>
                    <p:cTn fill="hold" id="8">
                      <p:stCondLst>
                        <p:cond delay="indefinite"/>
                      </p:stCondLst>
                      <p:childTnLst>
                        <p:par>
                          <p:cTn fill="hold" id="9">
                            <p:stCondLst>
                              <p:cond delay="0"/>
                            </p:stCondLst>
                            <p:childTnLst>
                              <p:par>
                                <p:cTn fill="hold" grpId="0" id="10" nodeType="clickEffect" presetClass="entr" presetID="6" presetSubtype="16">
                                  <p:stCondLst>
                                    <p:cond delay="0"/>
                                  </p:stCondLst>
                                  <p:childTnLst>
                                    <p:set>
                                      <p:cBhvr>
                                        <p:cTn dur="1" fill="hold" id="11">
                                          <p:stCondLst>
                                            <p:cond delay="0"/>
                                          </p:stCondLst>
                                        </p:cTn>
                                        <p:tgtEl>
                                          <p:spTgt spid="1048610">
                                            <p:txEl>
                                              <p:pRg st="0" end="0"/>
                                            </p:txEl>
                                          </p:spTgt>
                                        </p:tgtEl>
                                        <p:attrNameLst>
                                          <p:attrName>style.visibility</p:attrName>
                                        </p:attrNameLst>
                                      </p:cBhvr>
                                      <p:to>
                                        <p:strVal val="visible"/>
                                      </p:to>
                                    </p:set>
                                    <p:animEffect transition="in" filter="circle(in)">
                                      <p:cBhvr>
                                        <p:cTn dur="2000" id="12"/>
                                        <p:tgtEl>
                                          <p:spTgt spid="1048610">
                                            <p:txEl>
                                              <p:pRg st="0" end="0"/>
                                            </p:txEl>
                                          </p:spTgt>
                                        </p:tgtEl>
                                      </p:cBhvr>
                                    </p:animEffect>
                                  </p:childTnLst>
                                </p:cTn>
                              </p:par>
                            </p:childTnLst>
                          </p:cTn>
                        </p:par>
                      </p:childTnLst>
                    </p:cTn>
                  </p:par>
                  <p:par>
                    <p:cTn fill="hold" id="13">
                      <p:stCondLst>
                        <p:cond delay="indefinite"/>
                      </p:stCondLst>
                      <p:childTnLst>
                        <p:par>
                          <p:cTn fill="hold" id="14">
                            <p:stCondLst>
                              <p:cond delay="0"/>
                            </p:stCondLst>
                            <p:childTnLst>
                              <p:par>
                                <p:cTn fill="hold" grpId="0" id="15" nodeType="clickEffect" presetClass="entr" presetID="6" presetSubtype="16">
                                  <p:stCondLst>
                                    <p:cond delay="0"/>
                                  </p:stCondLst>
                                  <p:childTnLst>
                                    <p:set>
                                      <p:cBhvr>
                                        <p:cTn dur="1" fill="hold" id="16">
                                          <p:stCondLst>
                                            <p:cond delay="0"/>
                                          </p:stCondLst>
                                        </p:cTn>
                                        <p:tgtEl>
                                          <p:spTgt spid="1048610">
                                            <p:txEl>
                                              <p:pRg st="1" end="1"/>
                                            </p:txEl>
                                          </p:spTgt>
                                        </p:tgtEl>
                                        <p:attrNameLst>
                                          <p:attrName>style.visibility</p:attrName>
                                        </p:attrNameLst>
                                      </p:cBhvr>
                                      <p:to>
                                        <p:strVal val="visible"/>
                                      </p:to>
                                    </p:set>
                                    <p:animEffect transition="in" filter="circle(in)">
                                      <p:cBhvr>
                                        <p:cTn dur="2000" id="17"/>
                                        <p:tgtEl>
                                          <p:spTgt spid="1048610">
                                            <p:txEl>
                                              <p:pRg st="1" end="1"/>
                                            </p:txEl>
                                          </p:spTgt>
                                        </p:tgtEl>
                                      </p:cBhvr>
                                    </p:animEffect>
                                  </p:childTnLst>
                                </p:cTn>
                              </p:par>
                            </p:childTnLst>
                          </p:cTn>
                        </p:par>
                      </p:childTnLst>
                    </p:cTn>
                  </p:par>
                  <p:par>
                    <p:cTn fill="hold" id="18">
                      <p:stCondLst>
                        <p:cond delay="indefinite"/>
                      </p:stCondLst>
                      <p:childTnLst>
                        <p:par>
                          <p:cTn fill="hold" id="19">
                            <p:stCondLst>
                              <p:cond delay="0"/>
                            </p:stCondLst>
                            <p:childTnLst>
                              <p:par>
                                <p:cTn fill="hold" grpId="0" id="20" nodeType="clickEffect" presetClass="entr" presetID="6" presetSubtype="16">
                                  <p:stCondLst>
                                    <p:cond delay="0"/>
                                  </p:stCondLst>
                                  <p:childTnLst>
                                    <p:set>
                                      <p:cBhvr>
                                        <p:cTn dur="1" fill="hold" id="21">
                                          <p:stCondLst>
                                            <p:cond delay="0"/>
                                          </p:stCondLst>
                                        </p:cTn>
                                        <p:tgtEl>
                                          <p:spTgt spid="1048610">
                                            <p:txEl>
                                              <p:pRg st="2" end="2"/>
                                            </p:txEl>
                                          </p:spTgt>
                                        </p:tgtEl>
                                        <p:attrNameLst>
                                          <p:attrName>style.visibility</p:attrName>
                                        </p:attrNameLst>
                                      </p:cBhvr>
                                      <p:to>
                                        <p:strVal val="visible"/>
                                      </p:to>
                                    </p:set>
                                    <p:animEffect transition="in" filter="circle(in)">
                                      <p:cBhvr>
                                        <p:cTn dur="2000" id="22"/>
                                        <p:tgtEl>
                                          <p:spTgt spid="1048610">
                                            <p:txEl>
                                              <p:pRg st="2" end="2"/>
                                            </p:txEl>
                                          </p:spTgt>
                                        </p:tgtEl>
                                      </p:cBhvr>
                                    </p:animEffect>
                                  </p:childTnLst>
                                </p:cTn>
                              </p:par>
                            </p:childTnLst>
                          </p:cTn>
                        </p:par>
                      </p:childTnLst>
                    </p:cTn>
                  </p:par>
                  <p:par>
                    <p:cTn fill="hold" id="23">
                      <p:stCondLst>
                        <p:cond delay="indefinite"/>
                      </p:stCondLst>
                      <p:childTnLst>
                        <p:par>
                          <p:cTn fill="hold" id="24">
                            <p:stCondLst>
                              <p:cond delay="0"/>
                            </p:stCondLst>
                            <p:childTnLst>
                              <p:par>
                                <p:cTn fill="hold" grpId="0" id="25" nodeType="clickEffect" presetClass="entr" presetID="6" presetSubtype="16">
                                  <p:stCondLst>
                                    <p:cond delay="0"/>
                                  </p:stCondLst>
                                  <p:childTnLst>
                                    <p:set>
                                      <p:cBhvr>
                                        <p:cTn dur="1" fill="hold" id="26">
                                          <p:stCondLst>
                                            <p:cond delay="0"/>
                                          </p:stCondLst>
                                        </p:cTn>
                                        <p:tgtEl>
                                          <p:spTgt spid="1048610">
                                            <p:txEl>
                                              <p:pRg st="3" end="3"/>
                                            </p:txEl>
                                          </p:spTgt>
                                        </p:tgtEl>
                                        <p:attrNameLst>
                                          <p:attrName>style.visibility</p:attrName>
                                        </p:attrNameLst>
                                      </p:cBhvr>
                                      <p:to>
                                        <p:strVal val="visible"/>
                                      </p:to>
                                    </p:set>
                                    <p:animEffect transition="in" filter="circle(in)">
                                      <p:cBhvr>
                                        <p:cTn dur="2000" id="27"/>
                                        <p:tgtEl>
                                          <p:spTgt spid="1048610">
                                            <p:txEl>
                                              <p:pRg st="3" end="3"/>
                                            </p:txEl>
                                          </p:spTgt>
                                        </p:tgtEl>
                                      </p:cBhvr>
                                    </p:animEffect>
                                  </p:childTnLst>
                                </p:cTn>
                              </p:par>
                            </p:childTnLst>
                          </p:cTn>
                        </p:par>
                      </p:childTnLst>
                    </p:cTn>
                  </p:par>
                  <p:par>
                    <p:cTn fill="hold" id="28">
                      <p:stCondLst>
                        <p:cond delay="indefinite"/>
                      </p:stCondLst>
                      <p:childTnLst>
                        <p:par>
                          <p:cTn fill="hold" id="29">
                            <p:stCondLst>
                              <p:cond delay="0"/>
                            </p:stCondLst>
                            <p:childTnLst>
                              <p:par>
                                <p:cTn fill="hold" grpId="0" id="30" nodeType="clickEffect" presetClass="entr" presetID="6" presetSubtype="16">
                                  <p:stCondLst>
                                    <p:cond delay="0"/>
                                  </p:stCondLst>
                                  <p:childTnLst>
                                    <p:set>
                                      <p:cBhvr>
                                        <p:cTn dur="1" fill="hold" id="31">
                                          <p:stCondLst>
                                            <p:cond delay="0"/>
                                          </p:stCondLst>
                                        </p:cTn>
                                        <p:tgtEl>
                                          <p:spTgt spid="1048610">
                                            <p:txEl>
                                              <p:pRg st="4" end="4"/>
                                            </p:txEl>
                                          </p:spTgt>
                                        </p:tgtEl>
                                        <p:attrNameLst>
                                          <p:attrName>style.visibility</p:attrName>
                                        </p:attrNameLst>
                                      </p:cBhvr>
                                      <p:to>
                                        <p:strVal val="visible"/>
                                      </p:to>
                                    </p:set>
                                    <p:animEffect transition="in" filter="circle(in)">
                                      <p:cBhvr>
                                        <p:cTn dur="2000" id="32"/>
                                        <p:tgtEl>
                                          <p:spTgt spid="1048610">
                                            <p:txEl>
                                              <p:pRg st="4" end="4"/>
                                            </p:txEl>
                                          </p:spTgt>
                                        </p:tgtEl>
                                      </p:cBhvr>
                                    </p:animEffect>
                                  </p:childTnLst>
                                </p:cTn>
                              </p:par>
                            </p:childTnLst>
                          </p:cTn>
                        </p:par>
                      </p:childTnLst>
                    </p:cTn>
                  </p:par>
                  <p:par>
                    <p:cTn fill="hold" id="33">
                      <p:stCondLst>
                        <p:cond delay="indefinite"/>
                      </p:stCondLst>
                      <p:childTnLst>
                        <p:par>
                          <p:cTn fill="hold" id="34">
                            <p:stCondLst>
                              <p:cond delay="0"/>
                            </p:stCondLst>
                            <p:childTnLst>
                              <p:par>
                                <p:cTn fill="hold" grpId="0" id="35" nodeType="clickEffect" presetClass="entr" presetID="6" presetSubtype="16">
                                  <p:stCondLst>
                                    <p:cond delay="0"/>
                                  </p:stCondLst>
                                  <p:childTnLst>
                                    <p:set>
                                      <p:cBhvr>
                                        <p:cTn dur="1" fill="hold" id="36">
                                          <p:stCondLst>
                                            <p:cond delay="0"/>
                                          </p:stCondLst>
                                        </p:cTn>
                                        <p:tgtEl>
                                          <p:spTgt spid="1048610">
                                            <p:txEl>
                                              <p:pRg st="5" end="5"/>
                                            </p:txEl>
                                          </p:spTgt>
                                        </p:tgtEl>
                                        <p:attrNameLst>
                                          <p:attrName>style.visibility</p:attrName>
                                        </p:attrNameLst>
                                      </p:cBhvr>
                                      <p:to>
                                        <p:strVal val="visible"/>
                                      </p:to>
                                    </p:set>
                                    <p:animEffect transition="in" filter="circle(in)">
                                      <p:cBhvr>
                                        <p:cTn dur="2000" id="37"/>
                                        <p:tgtEl>
                                          <p:spTgt spid="1048610">
                                            <p:txEl>
                                              <p:pRg st="5" end="5"/>
                                            </p:txEl>
                                          </p:spTgt>
                                        </p:tgtEl>
                                      </p:cBhvr>
                                    </p:animEffect>
                                  </p:childTnLst>
                                </p:cTn>
                              </p:par>
                            </p:childTnLst>
                          </p:cTn>
                        </p:par>
                      </p:childTnLst>
                    </p:cTn>
                  </p:par>
                  <p:par>
                    <p:cTn fill="hold" id="38">
                      <p:stCondLst>
                        <p:cond delay="indefinite"/>
                      </p:stCondLst>
                      <p:childTnLst>
                        <p:par>
                          <p:cTn fill="hold" id="39">
                            <p:stCondLst>
                              <p:cond delay="0"/>
                            </p:stCondLst>
                            <p:childTnLst>
                              <p:par>
                                <p:cTn fill="hold" grpId="0" id="40" nodeType="clickEffect" presetClass="entr" presetID="6" presetSubtype="16">
                                  <p:stCondLst>
                                    <p:cond delay="0"/>
                                  </p:stCondLst>
                                  <p:childTnLst>
                                    <p:set>
                                      <p:cBhvr>
                                        <p:cTn dur="1" fill="hold" id="41">
                                          <p:stCondLst>
                                            <p:cond delay="0"/>
                                          </p:stCondLst>
                                        </p:cTn>
                                        <p:tgtEl>
                                          <p:spTgt spid="1048610">
                                            <p:txEl>
                                              <p:pRg st="6" end="6"/>
                                            </p:txEl>
                                          </p:spTgt>
                                        </p:tgtEl>
                                        <p:attrNameLst>
                                          <p:attrName>style.visibility</p:attrName>
                                        </p:attrNameLst>
                                      </p:cBhvr>
                                      <p:to>
                                        <p:strVal val="visible"/>
                                      </p:to>
                                    </p:set>
                                    <p:animEffect transition="in" filter="circle(in)">
                                      <p:cBhvr>
                                        <p:cTn dur="2000" id="42"/>
                                        <p:tgtEl>
                                          <p:spTgt spid="1048610">
                                            <p:txEl>
                                              <p:pRg st="6" end="6"/>
                                            </p:txEl>
                                          </p:spTgt>
                                        </p:tgtEl>
                                      </p:cBhvr>
                                    </p:animEffect>
                                  </p:childTnLst>
                                </p:cTn>
                              </p:par>
                            </p:childTnLst>
                          </p:cTn>
                        </p:par>
                      </p:childTnLst>
                    </p:cTn>
                  </p:par>
                  <p:par>
                    <p:cTn fill="hold" id="43">
                      <p:stCondLst>
                        <p:cond delay="indefinite"/>
                      </p:stCondLst>
                      <p:childTnLst>
                        <p:par>
                          <p:cTn fill="hold" id="44">
                            <p:stCondLst>
                              <p:cond delay="0"/>
                            </p:stCondLst>
                            <p:childTnLst>
                              <p:par>
                                <p:cTn fill="hold" grpId="0" id="45" nodeType="clickEffect" presetClass="entr" presetID="6" presetSubtype="16">
                                  <p:stCondLst>
                                    <p:cond delay="0"/>
                                  </p:stCondLst>
                                  <p:childTnLst>
                                    <p:set>
                                      <p:cBhvr>
                                        <p:cTn dur="1" fill="hold" id="46">
                                          <p:stCondLst>
                                            <p:cond delay="0"/>
                                          </p:stCondLst>
                                        </p:cTn>
                                        <p:tgtEl>
                                          <p:spTgt spid="1048610">
                                            <p:txEl>
                                              <p:pRg st="7" end="7"/>
                                            </p:txEl>
                                          </p:spTgt>
                                        </p:tgtEl>
                                        <p:attrNameLst>
                                          <p:attrName>style.visibility</p:attrName>
                                        </p:attrNameLst>
                                      </p:cBhvr>
                                      <p:to>
                                        <p:strVal val="visible"/>
                                      </p:to>
                                    </p:set>
                                    <p:animEffect transition="in" filter="circle(in)">
                                      <p:cBhvr>
                                        <p:cTn dur="2000" id="47"/>
                                        <p:tgtEl>
                                          <p:spTgt spid="1048610">
                                            <p:txEl>
                                              <p:pRg st="7" end="7"/>
                                            </p:txEl>
                                          </p:spTgt>
                                        </p:tgtEl>
                                      </p:cBhvr>
                                    </p:animEffect>
                                  </p:childTnLst>
                                </p:cTn>
                              </p:par>
                            </p:childTnLst>
                          </p:cTn>
                        </p:par>
                      </p:childTnLst>
                    </p:cTn>
                  </p:par>
                  <p:par>
                    <p:cTn fill="hold" id="48">
                      <p:stCondLst>
                        <p:cond delay="indefinite"/>
                      </p:stCondLst>
                      <p:childTnLst>
                        <p:par>
                          <p:cTn fill="hold" id="49">
                            <p:stCondLst>
                              <p:cond delay="0"/>
                            </p:stCondLst>
                            <p:childTnLst>
                              <p:par>
                                <p:cTn fill="hold" grpId="0" id="50" nodeType="clickEffect" presetClass="entr" presetID="6" presetSubtype="16">
                                  <p:stCondLst>
                                    <p:cond delay="0"/>
                                  </p:stCondLst>
                                  <p:childTnLst>
                                    <p:set>
                                      <p:cBhvr>
                                        <p:cTn dur="1" fill="hold" id="51">
                                          <p:stCondLst>
                                            <p:cond delay="0"/>
                                          </p:stCondLst>
                                        </p:cTn>
                                        <p:tgtEl>
                                          <p:spTgt spid="1048610">
                                            <p:txEl>
                                              <p:pRg st="8" end="8"/>
                                            </p:txEl>
                                          </p:spTgt>
                                        </p:tgtEl>
                                        <p:attrNameLst>
                                          <p:attrName>style.visibility</p:attrName>
                                        </p:attrNameLst>
                                      </p:cBhvr>
                                      <p:to>
                                        <p:strVal val="visible"/>
                                      </p:to>
                                    </p:set>
                                    <p:animEffect transition="in" filter="circle(in)">
                                      <p:cBhvr>
                                        <p:cTn dur="2000" id="52"/>
                                        <p:tgtEl>
                                          <p:spTgt spid="104861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0"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79" name=""/>
        <p:cNvGrpSpPr/>
        <p:nvPr/>
      </p:nvGrpSpPr>
      <p:grpSpPr>
        <a:xfrm>
          <a:off x="0" y="0"/>
          <a:ext cx="0" cy="0"/>
          <a:chOff x="0" y="0"/>
          <a:chExt cx="0" cy="0"/>
        </a:xfrm>
      </p:grpSpPr>
      <p:sp>
        <p:nvSpPr>
          <p:cNvPr id="1048611" name="Title 1"/>
          <p:cNvSpPr>
            <a:spLocks noGrp="1"/>
          </p:cNvSpPr>
          <p:nvPr>
            <p:ph type="title"/>
          </p:nvPr>
        </p:nvSpPr>
        <p:spPr>
          <a:xfrm>
            <a:off x="1066801" y="152400"/>
            <a:ext cx="7086600" cy="1202485"/>
          </a:xfrm>
          <a:solidFill>
            <a:srgbClr val="002060"/>
          </a:solidFill>
        </p:spPr>
        <p:txBody>
          <a:bodyPr>
            <a:normAutofit/>
          </a:bodyPr>
          <a:p>
            <a:r>
              <a:rPr b="1" dirty="0" sz="3200" lang="en-US" smtClean="0">
                <a:solidFill>
                  <a:srgbClr val="FFFF00"/>
                </a:solidFill>
              </a:rPr>
              <a:t>Advantages of electronic word processors over manual typewriters.</a:t>
            </a:r>
            <a:endParaRPr b="1" dirty="0" sz="3200" lang="en-US">
              <a:solidFill>
                <a:srgbClr val="FFFF00"/>
              </a:solidFill>
            </a:endParaRPr>
          </a:p>
        </p:txBody>
      </p:sp>
      <p:sp>
        <p:nvSpPr>
          <p:cNvPr id="1048612" name="Content Placeholder 2"/>
          <p:cNvSpPr>
            <a:spLocks noGrp="1"/>
          </p:cNvSpPr>
          <p:nvPr>
            <p:ph idx="1"/>
          </p:nvPr>
        </p:nvSpPr>
        <p:spPr>
          <a:xfrm>
            <a:off x="762000" y="1447800"/>
            <a:ext cx="7772400" cy="5105399"/>
          </a:xfrm>
          <a:solidFill>
            <a:schemeClr val="accent1">
              <a:lumMod val="20000"/>
              <a:lumOff val="80000"/>
            </a:schemeClr>
          </a:solidFill>
        </p:spPr>
        <p:txBody>
          <a:bodyPr/>
          <a:p>
            <a:pPr indent="-457200" marL="457200">
              <a:buFont typeface="+mj-lt"/>
              <a:buAutoNum type="arabicParenR"/>
            </a:pPr>
            <a:r>
              <a:rPr b="1" dirty="0" lang="en-US" smtClean="0">
                <a:latin typeface="+mj-lt"/>
              </a:rPr>
              <a:t>Documents can be stored for future use unlike in typewriting where the same document may require re-typing if required in future.</a:t>
            </a:r>
          </a:p>
          <a:p>
            <a:pPr indent="-457200" marL="457200">
              <a:buFont typeface="+mj-lt"/>
              <a:buAutoNum type="arabicParenR"/>
            </a:pPr>
            <a:r>
              <a:rPr b="1" dirty="0" lang="en-US" smtClean="0">
                <a:latin typeface="+mj-lt"/>
              </a:rPr>
              <a:t>Typing is easier and more efficient due to automated features such as </a:t>
            </a:r>
            <a:r>
              <a:rPr b="1" dirty="0" i="1" lang="en-US" smtClean="0">
                <a:latin typeface="+mj-lt"/>
              </a:rPr>
              <a:t>word wrap, </a:t>
            </a:r>
            <a:r>
              <a:rPr b="1" dirty="0" i="1" lang="en-US" err="1" smtClean="0">
                <a:solidFill>
                  <a:srgbClr val="FF0000"/>
                </a:solidFill>
                <a:latin typeface="+mj-lt"/>
              </a:rPr>
              <a:t>autotext</a:t>
            </a:r>
            <a:r>
              <a:rPr b="1" dirty="0" i="1" lang="en-US" smtClean="0">
                <a:latin typeface="+mj-lt"/>
              </a:rPr>
              <a:t> and </a:t>
            </a:r>
            <a:r>
              <a:rPr b="1" dirty="0" i="1" lang="en-US" smtClean="0">
                <a:solidFill>
                  <a:srgbClr val="FF0000"/>
                </a:solidFill>
                <a:latin typeface="+mj-lt"/>
              </a:rPr>
              <a:t>autocomplete</a:t>
            </a:r>
            <a:r>
              <a:rPr b="1" dirty="0" i="1" lang="en-US" smtClean="0">
                <a:latin typeface="+mj-lt"/>
              </a:rPr>
              <a:t>.</a:t>
            </a:r>
          </a:p>
          <a:p>
            <a:pPr indent="-457200" marL="457200">
              <a:buFont typeface="+mj-lt"/>
              <a:buAutoNum type="arabicParenR"/>
            </a:pPr>
            <a:r>
              <a:rPr b="1" dirty="0" lang="en-US" smtClean="0">
                <a:latin typeface="+mj-lt"/>
              </a:rPr>
              <a:t>Most word processors have superior editing tools such as </a:t>
            </a:r>
            <a:r>
              <a:rPr b="1" dirty="0" i="1" lang="en-US" smtClean="0">
                <a:latin typeface="+mj-lt"/>
              </a:rPr>
              <a:t>thesaurus, autocorrect, spelling and grammar checkers</a:t>
            </a:r>
            <a:r>
              <a:rPr b="1" dirty="0" lang="en-US" smtClean="0">
                <a:latin typeface="+mj-lt"/>
              </a:rPr>
              <a:t>.</a:t>
            </a:r>
          </a:p>
          <a:p>
            <a:pPr indent="-457200" marL="457200">
              <a:buFont typeface="+mj-lt"/>
              <a:buAutoNum type="arabicParenR"/>
            </a:pPr>
            <a:r>
              <a:rPr b="1" dirty="0" lang="en-US" smtClean="0">
                <a:latin typeface="+mj-lt"/>
              </a:rPr>
              <a:t>They provide predefined features for generating headers, footers, indexes, footnotes and references.</a:t>
            </a:r>
          </a:p>
          <a:p>
            <a:pPr indent="-457200" marL="457200">
              <a:buFont typeface="+mj-lt"/>
              <a:buAutoNum type="arabicParenR"/>
            </a:pPr>
            <a:endParaRPr dirty="0" lang="en-US"/>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2" presetSubtype="0">
                                  <p:stCondLst>
                                    <p:cond delay="0"/>
                                  </p:stCondLst>
                                  <p:childTnLst>
                                    <p:set>
                                      <p:cBhvr>
                                        <p:cTn dur="1" fill="hold" id="6">
                                          <p:stCondLst>
                                            <p:cond delay="0"/>
                                          </p:stCondLst>
                                        </p:cTn>
                                        <p:tgtEl>
                                          <p:spTgt spid="1048611"/>
                                        </p:tgtEl>
                                        <p:attrNameLst>
                                          <p:attrName>style.visibility</p:attrName>
                                        </p:attrNameLst>
                                      </p:cBhvr>
                                      <p:to>
                                        <p:strVal val="visible"/>
                                      </p:to>
                                    </p:set>
                                    <p:animEffect transition="in" filter="fade">
                                      <p:cBhvr>
                                        <p:cTn dur="1000" id="7"/>
                                        <p:tgtEl>
                                          <p:spTgt spid="1048611"/>
                                        </p:tgtEl>
                                      </p:cBhvr>
                                    </p:animEffect>
                                    <p:anim calcmode="lin" valueType="num">
                                      <p:cBhvr>
                                        <p:cTn dur="1000" fill="hold" id="8"/>
                                        <p:tgtEl>
                                          <p:spTgt spid="1048611"/>
                                        </p:tgtEl>
                                        <p:attrNameLst>
                                          <p:attrName>ppt_x</p:attrName>
                                        </p:attrNameLst>
                                      </p:cBhvr>
                                      <p:tavLst>
                                        <p:tav tm="0">
                                          <p:val>
                                            <p:strVal val="#ppt_x"/>
                                          </p:val>
                                        </p:tav>
                                        <p:tav tm="100000">
                                          <p:val>
                                            <p:strVal val="#ppt_x"/>
                                          </p:val>
                                        </p:tav>
                                      </p:tavLst>
                                    </p:anim>
                                    <p:anim calcmode="lin" valueType="num">
                                      <p:cBhvr>
                                        <p:cTn dur="1000" fill="hold" id="9"/>
                                        <p:tgtEl>
                                          <p:spTgt spid="1048611"/>
                                        </p:tgtEl>
                                        <p:attrNameLst>
                                          <p:attrName>ppt_y</p:attrName>
                                        </p:attrNameLst>
                                      </p:cBhvr>
                                      <p:tavLst>
                                        <p:tav tm="0">
                                          <p:val>
                                            <p:strVal val="#ppt_y+.1"/>
                                          </p:val>
                                        </p:tav>
                                        <p:tav tm="100000">
                                          <p:val>
                                            <p:strVal val="#ppt_y"/>
                                          </p:val>
                                        </p:tav>
                                      </p:tavLst>
                                    </p:anim>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42" presetSubtype="0">
                                  <p:stCondLst>
                                    <p:cond delay="0"/>
                                  </p:stCondLst>
                                  <p:childTnLst>
                                    <p:set>
                                      <p:cBhvr>
                                        <p:cTn dur="1" fill="hold" id="13">
                                          <p:stCondLst>
                                            <p:cond delay="0"/>
                                          </p:stCondLst>
                                        </p:cTn>
                                        <p:tgtEl>
                                          <p:spTgt spid="1048612">
                                            <p:bg/>
                                          </p:spTgt>
                                        </p:tgtEl>
                                        <p:attrNameLst>
                                          <p:attrName>style.visibility</p:attrName>
                                        </p:attrNameLst>
                                      </p:cBhvr>
                                      <p:to>
                                        <p:strVal val="visible"/>
                                      </p:to>
                                    </p:set>
                                    <p:animEffect transition="in" filter="fade">
                                      <p:cBhvr>
                                        <p:cTn dur="1000" id="14"/>
                                        <p:tgtEl>
                                          <p:spTgt spid="1048612">
                                            <p:bg/>
                                          </p:spTgt>
                                        </p:tgtEl>
                                      </p:cBhvr>
                                    </p:animEffect>
                                    <p:anim calcmode="lin" valueType="num">
                                      <p:cBhvr>
                                        <p:cTn dur="1000" fill="hold" id="15"/>
                                        <p:tgtEl>
                                          <p:spTgt spid="1048612">
                                            <p:bg/>
                                          </p:spTgt>
                                        </p:tgtEl>
                                        <p:attrNameLst>
                                          <p:attrName>ppt_x</p:attrName>
                                        </p:attrNameLst>
                                      </p:cBhvr>
                                      <p:tavLst>
                                        <p:tav tm="0">
                                          <p:val>
                                            <p:strVal val="#ppt_x"/>
                                          </p:val>
                                        </p:tav>
                                        <p:tav tm="100000">
                                          <p:val>
                                            <p:strVal val="#ppt_x"/>
                                          </p:val>
                                        </p:tav>
                                      </p:tavLst>
                                    </p:anim>
                                    <p:anim calcmode="lin" valueType="num">
                                      <p:cBhvr>
                                        <p:cTn dur="1000" fill="hold" id="16"/>
                                        <p:tgtEl>
                                          <p:spTgt spid="1048612">
                                            <p:bg/>
                                          </p:spTgt>
                                        </p:tgtEl>
                                        <p:attrNameLst>
                                          <p:attrName>ppt_y</p:attrName>
                                        </p:attrNameLst>
                                      </p:cBhvr>
                                      <p:tavLst>
                                        <p:tav tm="0">
                                          <p:val>
                                            <p:strVal val="#ppt_y+.1"/>
                                          </p:val>
                                        </p:tav>
                                        <p:tav tm="100000">
                                          <p:val>
                                            <p:strVal val="#ppt_y"/>
                                          </p:val>
                                        </p:tav>
                                      </p:tavLst>
                                    </p:anim>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42" presetSubtype="0">
                                  <p:stCondLst>
                                    <p:cond delay="0"/>
                                  </p:stCondLst>
                                  <p:childTnLst>
                                    <p:set>
                                      <p:cBhvr>
                                        <p:cTn dur="1" fill="hold" id="20">
                                          <p:stCondLst>
                                            <p:cond delay="0"/>
                                          </p:stCondLst>
                                        </p:cTn>
                                        <p:tgtEl>
                                          <p:spTgt spid="1048612">
                                            <p:txEl>
                                              <p:pRg st="0" end="0"/>
                                            </p:txEl>
                                          </p:spTgt>
                                        </p:tgtEl>
                                        <p:attrNameLst>
                                          <p:attrName>style.visibility</p:attrName>
                                        </p:attrNameLst>
                                      </p:cBhvr>
                                      <p:to>
                                        <p:strVal val="visible"/>
                                      </p:to>
                                    </p:set>
                                    <p:animEffect transition="in" filter="fade">
                                      <p:cBhvr>
                                        <p:cTn dur="1000" id="21"/>
                                        <p:tgtEl>
                                          <p:spTgt spid="1048612">
                                            <p:txEl>
                                              <p:pRg st="0" end="0"/>
                                            </p:txEl>
                                          </p:spTgt>
                                        </p:tgtEl>
                                      </p:cBhvr>
                                    </p:animEffect>
                                    <p:anim calcmode="lin" valueType="num">
                                      <p:cBhvr>
                                        <p:cTn dur="1000" fill="hold" id="22"/>
                                        <p:tgtEl>
                                          <p:spTgt spid="1048612">
                                            <p:txEl>
                                              <p:pRg st="0" end="0"/>
                                            </p:txEl>
                                          </p:spTgt>
                                        </p:tgtEl>
                                        <p:attrNameLst>
                                          <p:attrName>ppt_x</p:attrName>
                                        </p:attrNameLst>
                                      </p:cBhvr>
                                      <p:tavLst>
                                        <p:tav tm="0">
                                          <p:val>
                                            <p:strVal val="#ppt_x"/>
                                          </p:val>
                                        </p:tav>
                                        <p:tav tm="100000">
                                          <p:val>
                                            <p:strVal val="#ppt_x"/>
                                          </p:val>
                                        </p:tav>
                                      </p:tavLst>
                                    </p:anim>
                                    <p:anim calcmode="lin" valueType="num">
                                      <p:cBhvr>
                                        <p:cTn dur="1000" fill="hold" id="23"/>
                                        <p:tgtEl>
                                          <p:spTgt spid="104861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42" presetSubtype="0">
                                  <p:stCondLst>
                                    <p:cond delay="0"/>
                                  </p:stCondLst>
                                  <p:childTnLst>
                                    <p:set>
                                      <p:cBhvr>
                                        <p:cTn dur="1" fill="hold" id="27">
                                          <p:stCondLst>
                                            <p:cond delay="0"/>
                                          </p:stCondLst>
                                        </p:cTn>
                                        <p:tgtEl>
                                          <p:spTgt spid="1048612">
                                            <p:txEl>
                                              <p:pRg st="1" end="1"/>
                                            </p:txEl>
                                          </p:spTgt>
                                        </p:tgtEl>
                                        <p:attrNameLst>
                                          <p:attrName>style.visibility</p:attrName>
                                        </p:attrNameLst>
                                      </p:cBhvr>
                                      <p:to>
                                        <p:strVal val="visible"/>
                                      </p:to>
                                    </p:set>
                                    <p:animEffect transition="in" filter="fade">
                                      <p:cBhvr>
                                        <p:cTn dur="1000" id="28"/>
                                        <p:tgtEl>
                                          <p:spTgt spid="1048612">
                                            <p:txEl>
                                              <p:pRg st="1" end="1"/>
                                            </p:txEl>
                                          </p:spTgt>
                                        </p:tgtEl>
                                      </p:cBhvr>
                                    </p:animEffect>
                                    <p:anim calcmode="lin" valueType="num">
                                      <p:cBhvr>
                                        <p:cTn dur="1000" fill="hold" id="29"/>
                                        <p:tgtEl>
                                          <p:spTgt spid="1048612">
                                            <p:txEl>
                                              <p:pRg st="1" end="1"/>
                                            </p:txEl>
                                          </p:spTgt>
                                        </p:tgtEl>
                                        <p:attrNameLst>
                                          <p:attrName>ppt_x</p:attrName>
                                        </p:attrNameLst>
                                      </p:cBhvr>
                                      <p:tavLst>
                                        <p:tav tm="0">
                                          <p:val>
                                            <p:strVal val="#ppt_x"/>
                                          </p:val>
                                        </p:tav>
                                        <p:tav tm="100000">
                                          <p:val>
                                            <p:strVal val="#ppt_x"/>
                                          </p:val>
                                        </p:tav>
                                      </p:tavLst>
                                    </p:anim>
                                    <p:anim calcmode="lin" valueType="num">
                                      <p:cBhvr>
                                        <p:cTn dur="1000" fill="hold" id="30"/>
                                        <p:tgtEl>
                                          <p:spTgt spid="104861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42" presetSubtype="0">
                                  <p:stCondLst>
                                    <p:cond delay="0"/>
                                  </p:stCondLst>
                                  <p:childTnLst>
                                    <p:set>
                                      <p:cBhvr>
                                        <p:cTn dur="1" fill="hold" id="34">
                                          <p:stCondLst>
                                            <p:cond delay="0"/>
                                          </p:stCondLst>
                                        </p:cTn>
                                        <p:tgtEl>
                                          <p:spTgt spid="1048612">
                                            <p:txEl>
                                              <p:pRg st="2" end="2"/>
                                            </p:txEl>
                                          </p:spTgt>
                                        </p:tgtEl>
                                        <p:attrNameLst>
                                          <p:attrName>style.visibility</p:attrName>
                                        </p:attrNameLst>
                                      </p:cBhvr>
                                      <p:to>
                                        <p:strVal val="visible"/>
                                      </p:to>
                                    </p:set>
                                    <p:animEffect transition="in" filter="fade">
                                      <p:cBhvr>
                                        <p:cTn dur="1000" id="35"/>
                                        <p:tgtEl>
                                          <p:spTgt spid="1048612">
                                            <p:txEl>
                                              <p:pRg st="2" end="2"/>
                                            </p:txEl>
                                          </p:spTgt>
                                        </p:tgtEl>
                                      </p:cBhvr>
                                    </p:animEffect>
                                    <p:anim calcmode="lin" valueType="num">
                                      <p:cBhvr>
                                        <p:cTn dur="1000" fill="hold" id="36"/>
                                        <p:tgtEl>
                                          <p:spTgt spid="1048612">
                                            <p:txEl>
                                              <p:pRg st="2" end="2"/>
                                            </p:txEl>
                                          </p:spTgt>
                                        </p:tgtEl>
                                        <p:attrNameLst>
                                          <p:attrName>ppt_x</p:attrName>
                                        </p:attrNameLst>
                                      </p:cBhvr>
                                      <p:tavLst>
                                        <p:tav tm="0">
                                          <p:val>
                                            <p:strVal val="#ppt_x"/>
                                          </p:val>
                                        </p:tav>
                                        <p:tav tm="100000">
                                          <p:val>
                                            <p:strVal val="#ppt_x"/>
                                          </p:val>
                                        </p:tav>
                                      </p:tavLst>
                                    </p:anim>
                                    <p:anim calcmode="lin" valueType="num">
                                      <p:cBhvr>
                                        <p:cTn dur="1000" fill="hold" id="37"/>
                                        <p:tgtEl>
                                          <p:spTgt spid="104861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fill="hold" id="38">
                      <p:stCondLst>
                        <p:cond delay="indefinite"/>
                      </p:stCondLst>
                      <p:childTnLst>
                        <p:par>
                          <p:cTn fill="hold" id="39">
                            <p:stCondLst>
                              <p:cond delay="0"/>
                            </p:stCondLst>
                            <p:childTnLst>
                              <p:par>
                                <p:cTn fill="hold" grpId="0" id="40" nodeType="clickEffect" presetClass="entr" presetID="42" presetSubtype="0">
                                  <p:stCondLst>
                                    <p:cond delay="0"/>
                                  </p:stCondLst>
                                  <p:childTnLst>
                                    <p:set>
                                      <p:cBhvr>
                                        <p:cTn dur="1" fill="hold" id="41">
                                          <p:stCondLst>
                                            <p:cond delay="0"/>
                                          </p:stCondLst>
                                        </p:cTn>
                                        <p:tgtEl>
                                          <p:spTgt spid="1048612">
                                            <p:txEl>
                                              <p:pRg st="3" end="3"/>
                                            </p:txEl>
                                          </p:spTgt>
                                        </p:tgtEl>
                                        <p:attrNameLst>
                                          <p:attrName>style.visibility</p:attrName>
                                        </p:attrNameLst>
                                      </p:cBhvr>
                                      <p:to>
                                        <p:strVal val="visible"/>
                                      </p:to>
                                    </p:set>
                                    <p:animEffect transition="in" filter="fade">
                                      <p:cBhvr>
                                        <p:cTn dur="1000" id="42"/>
                                        <p:tgtEl>
                                          <p:spTgt spid="1048612">
                                            <p:txEl>
                                              <p:pRg st="3" end="3"/>
                                            </p:txEl>
                                          </p:spTgt>
                                        </p:tgtEl>
                                      </p:cBhvr>
                                    </p:animEffect>
                                    <p:anim calcmode="lin" valueType="num">
                                      <p:cBhvr>
                                        <p:cTn dur="1000" fill="hold" id="43"/>
                                        <p:tgtEl>
                                          <p:spTgt spid="1048612">
                                            <p:txEl>
                                              <p:pRg st="3" end="3"/>
                                            </p:txEl>
                                          </p:spTgt>
                                        </p:tgtEl>
                                        <p:attrNameLst>
                                          <p:attrName>ppt_x</p:attrName>
                                        </p:attrNameLst>
                                      </p:cBhvr>
                                      <p:tavLst>
                                        <p:tav tm="0">
                                          <p:val>
                                            <p:strVal val="#ppt_x"/>
                                          </p:val>
                                        </p:tav>
                                        <p:tav tm="100000">
                                          <p:val>
                                            <p:strVal val="#ppt_x"/>
                                          </p:val>
                                        </p:tav>
                                      </p:tavLst>
                                    </p:anim>
                                    <p:anim calcmode="lin" valueType="num">
                                      <p:cBhvr>
                                        <p:cTn dur="1000" fill="hold" id="44"/>
                                        <p:tgtEl>
                                          <p:spTgt spid="104861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1" grpId="0" animBg="1"/>
      <p:bldP spid="1048612"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80" name=""/>
        <p:cNvGrpSpPr/>
        <p:nvPr/>
      </p:nvGrpSpPr>
      <p:grpSpPr>
        <a:xfrm>
          <a:off x="0" y="0"/>
          <a:ext cx="0" cy="0"/>
          <a:chOff x="0" y="0"/>
          <a:chExt cx="0" cy="0"/>
        </a:xfrm>
      </p:grpSpPr>
      <p:sp>
        <p:nvSpPr>
          <p:cNvPr id="1048613" name="Content Placeholder 2"/>
          <p:cNvSpPr>
            <a:spLocks noGrp="1"/>
          </p:cNvSpPr>
          <p:nvPr>
            <p:ph idx="1"/>
          </p:nvPr>
        </p:nvSpPr>
        <p:spPr>
          <a:xfrm>
            <a:off x="457200" y="685800"/>
            <a:ext cx="8305800" cy="5638800"/>
          </a:xfrm>
          <a:solidFill>
            <a:schemeClr val="accent1">
              <a:lumMod val="20000"/>
              <a:lumOff val="80000"/>
            </a:schemeClr>
          </a:solidFill>
        </p:spPr>
        <p:txBody>
          <a:bodyPr>
            <a:normAutofit/>
          </a:bodyPr>
          <a:p>
            <a:pPr indent="-457200" marL="457200">
              <a:buFont typeface="+mj-lt"/>
              <a:buAutoNum type="arabicParenR" startAt="5"/>
            </a:pPr>
            <a:r>
              <a:rPr b="1" dirty="0" sz="2800" lang="en-US" smtClean="0">
                <a:latin typeface="+mj-lt"/>
              </a:rPr>
              <a:t>Word processors have superior document </a:t>
            </a:r>
            <a:r>
              <a:rPr b="1" dirty="0" sz="2800" i="1" lang="en-US" smtClean="0">
                <a:solidFill>
                  <a:srgbClr val="FF0000"/>
                </a:solidFill>
                <a:latin typeface="+mj-lt"/>
              </a:rPr>
              <a:t>formatting</a:t>
            </a:r>
            <a:r>
              <a:rPr b="1" dirty="0" sz="2800" lang="en-US" smtClean="0">
                <a:latin typeface="+mj-lt"/>
              </a:rPr>
              <a:t> features. Formatting in word processing refers to the art of making a document more attractive and appealing to the eye.</a:t>
            </a:r>
          </a:p>
          <a:p>
            <a:pPr indent="-457200" marL="457200">
              <a:buFont typeface="+mj-lt"/>
              <a:buAutoNum type="arabicParenR" startAt="5"/>
            </a:pPr>
            <a:r>
              <a:rPr b="1" dirty="0" sz="2800" lang="en-US" smtClean="0">
                <a:latin typeface="+mj-lt"/>
              </a:rPr>
              <a:t>Most word processors have the ability to import tables, text and graphics from other programs.</a:t>
            </a:r>
          </a:p>
          <a:p>
            <a:pPr indent="-457200" marL="457200">
              <a:buFont typeface="+mj-lt"/>
              <a:buAutoNum type="arabicParenR" startAt="5"/>
            </a:pPr>
            <a:r>
              <a:rPr b="1" dirty="0" sz="2800" lang="en-US" smtClean="0">
                <a:latin typeface="+mj-lt"/>
              </a:rPr>
              <a:t>With electronic word processors, it is possible to print multiple copies at once.</a:t>
            </a:r>
          </a:p>
          <a:p>
            <a:pPr indent="-457200" marL="457200">
              <a:buNone/>
            </a:pPr>
            <a:endParaRPr b="1" dirty="0" sz="2800" lang="en-US">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2" presetSubtype="0">
                                  <p:stCondLst>
                                    <p:cond delay="0"/>
                                  </p:stCondLst>
                                  <p:childTnLst>
                                    <p:set>
                                      <p:cBhvr>
                                        <p:cTn dur="1" fill="hold" id="6">
                                          <p:stCondLst>
                                            <p:cond delay="0"/>
                                          </p:stCondLst>
                                        </p:cTn>
                                        <p:tgtEl>
                                          <p:spTgt spid="1048613">
                                            <p:bg/>
                                          </p:spTgt>
                                        </p:tgtEl>
                                        <p:attrNameLst>
                                          <p:attrName>style.visibility</p:attrName>
                                        </p:attrNameLst>
                                      </p:cBhvr>
                                      <p:to>
                                        <p:strVal val="visible"/>
                                      </p:to>
                                    </p:set>
                                    <p:animEffect transition="in" filter="fade">
                                      <p:cBhvr>
                                        <p:cTn dur="1000" id="7"/>
                                        <p:tgtEl>
                                          <p:spTgt spid="1048613">
                                            <p:bg/>
                                          </p:spTgt>
                                        </p:tgtEl>
                                      </p:cBhvr>
                                    </p:animEffect>
                                    <p:anim calcmode="lin" valueType="num">
                                      <p:cBhvr>
                                        <p:cTn dur="1000" fill="hold" id="8"/>
                                        <p:tgtEl>
                                          <p:spTgt spid="1048613">
                                            <p:bg/>
                                          </p:spTgt>
                                        </p:tgtEl>
                                        <p:attrNameLst>
                                          <p:attrName>ppt_x</p:attrName>
                                        </p:attrNameLst>
                                      </p:cBhvr>
                                      <p:tavLst>
                                        <p:tav tm="0">
                                          <p:val>
                                            <p:strVal val="#ppt_x"/>
                                          </p:val>
                                        </p:tav>
                                        <p:tav tm="100000">
                                          <p:val>
                                            <p:strVal val="#ppt_x"/>
                                          </p:val>
                                        </p:tav>
                                      </p:tavLst>
                                    </p:anim>
                                    <p:anim calcmode="lin" valueType="num">
                                      <p:cBhvr>
                                        <p:cTn dur="1000" fill="hold" id="9"/>
                                        <p:tgtEl>
                                          <p:spTgt spid="1048613">
                                            <p:bg/>
                                          </p:spTgt>
                                        </p:tgtEl>
                                        <p:attrNameLst>
                                          <p:attrName>ppt_y</p:attrName>
                                        </p:attrNameLst>
                                      </p:cBhvr>
                                      <p:tavLst>
                                        <p:tav tm="0">
                                          <p:val>
                                            <p:strVal val="#ppt_y+.1"/>
                                          </p:val>
                                        </p:tav>
                                        <p:tav tm="100000">
                                          <p:val>
                                            <p:strVal val="#ppt_y"/>
                                          </p:val>
                                        </p:tav>
                                      </p:tavLst>
                                    </p:anim>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42" presetSubtype="0">
                                  <p:stCondLst>
                                    <p:cond delay="0"/>
                                  </p:stCondLst>
                                  <p:childTnLst>
                                    <p:set>
                                      <p:cBhvr>
                                        <p:cTn dur="1" fill="hold" id="13">
                                          <p:stCondLst>
                                            <p:cond delay="0"/>
                                          </p:stCondLst>
                                        </p:cTn>
                                        <p:tgtEl>
                                          <p:spTgt spid="1048613">
                                            <p:txEl>
                                              <p:pRg st="0" end="0"/>
                                            </p:txEl>
                                          </p:spTgt>
                                        </p:tgtEl>
                                        <p:attrNameLst>
                                          <p:attrName>style.visibility</p:attrName>
                                        </p:attrNameLst>
                                      </p:cBhvr>
                                      <p:to>
                                        <p:strVal val="visible"/>
                                      </p:to>
                                    </p:set>
                                    <p:animEffect transition="in" filter="fade">
                                      <p:cBhvr>
                                        <p:cTn dur="1000" id="14"/>
                                        <p:tgtEl>
                                          <p:spTgt spid="1048613">
                                            <p:txEl>
                                              <p:pRg st="0" end="0"/>
                                            </p:txEl>
                                          </p:spTgt>
                                        </p:tgtEl>
                                      </p:cBhvr>
                                    </p:animEffect>
                                    <p:anim calcmode="lin" valueType="num">
                                      <p:cBhvr>
                                        <p:cTn dur="1000" fill="hold" id="15"/>
                                        <p:tgtEl>
                                          <p:spTgt spid="1048613">
                                            <p:txEl>
                                              <p:pRg st="0" end="0"/>
                                            </p:txEl>
                                          </p:spTgt>
                                        </p:tgtEl>
                                        <p:attrNameLst>
                                          <p:attrName>ppt_x</p:attrName>
                                        </p:attrNameLst>
                                      </p:cBhvr>
                                      <p:tavLst>
                                        <p:tav tm="0">
                                          <p:val>
                                            <p:strVal val="#ppt_x"/>
                                          </p:val>
                                        </p:tav>
                                        <p:tav tm="100000">
                                          <p:val>
                                            <p:strVal val="#ppt_x"/>
                                          </p:val>
                                        </p:tav>
                                      </p:tavLst>
                                    </p:anim>
                                    <p:anim calcmode="lin" valueType="num">
                                      <p:cBhvr>
                                        <p:cTn dur="1000" fill="hold" id="16"/>
                                        <p:tgtEl>
                                          <p:spTgt spid="104861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42" presetSubtype="0">
                                  <p:stCondLst>
                                    <p:cond delay="0"/>
                                  </p:stCondLst>
                                  <p:childTnLst>
                                    <p:set>
                                      <p:cBhvr>
                                        <p:cTn dur="1" fill="hold" id="20">
                                          <p:stCondLst>
                                            <p:cond delay="0"/>
                                          </p:stCondLst>
                                        </p:cTn>
                                        <p:tgtEl>
                                          <p:spTgt spid="1048613">
                                            <p:txEl>
                                              <p:pRg st="1" end="1"/>
                                            </p:txEl>
                                          </p:spTgt>
                                        </p:tgtEl>
                                        <p:attrNameLst>
                                          <p:attrName>style.visibility</p:attrName>
                                        </p:attrNameLst>
                                      </p:cBhvr>
                                      <p:to>
                                        <p:strVal val="visible"/>
                                      </p:to>
                                    </p:set>
                                    <p:animEffect transition="in" filter="fade">
                                      <p:cBhvr>
                                        <p:cTn dur="1000" id="21"/>
                                        <p:tgtEl>
                                          <p:spTgt spid="1048613">
                                            <p:txEl>
                                              <p:pRg st="1" end="1"/>
                                            </p:txEl>
                                          </p:spTgt>
                                        </p:tgtEl>
                                      </p:cBhvr>
                                    </p:animEffect>
                                    <p:anim calcmode="lin" valueType="num">
                                      <p:cBhvr>
                                        <p:cTn dur="1000" fill="hold" id="22"/>
                                        <p:tgtEl>
                                          <p:spTgt spid="1048613">
                                            <p:txEl>
                                              <p:pRg st="1" end="1"/>
                                            </p:txEl>
                                          </p:spTgt>
                                        </p:tgtEl>
                                        <p:attrNameLst>
                                          <p:attrName>ppt_x</p:attrName>
                                        </p:attrNameLst>
                                      </p:cBhvr>
                                      <p:tavLst>
                                        <p:tav tm="0">
                                          <p:val>
                                            <p:strVal val="#ppt_x"/>
                                          </p:val>
                                        </p:tav>
                                        <p:tav tm="100000">
                                          <p:val>
                                            <p:strVal val="#ppt_x"/>
                                          </p:val>
                                        </p:tav>
                                      </p:tavLst>
                                    </p:anim>
                                    <p:anim calcmode="lin" valueType="num">
                                      <p:cBhvr>
                                        <p:cTn dur="1000" fill="hold" id="23"/>
                                        <p:tgtEl>
                                          <p:spTgt spid="104861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42" presetSubtype="0">
                                  <p:stCondLst>
                                    <p:cond delay="0"/>
                                  </p:stCondLst>
                                  <p:childTnLst>
                                    <p:set>
                                      <p:cBhvr>
                                        <p:cTn dur="1" fill="hold" id="27">
                                          <p:stCondLst>
                                            <p:cond delay="0"/>
                                          </p:stCondLst>
                                        </p:cTn>
                                        <p:tgtEl>
                                          <p:spTgt spid="1048613">
                                            <p:txEl>
                                              <p:pRg st="2" end="2"/>
                                            </p:txEl>
                                          </p:spTgt>
                                        </p:tgtEl>
                                        <p:attrNameLst>
                                          <p:attrName>style.visibility</p:attrName>
                                        </p:attrNameLst>
                                      </p:cBhvr>
                                      <p:to>
                                        <p:strVal val="visible"/>
                                      </p:to>
                                    </p:set>
                                    <p:animEffect transition="in" filter="fade">
                                      <p:cBhvr>
                                        <p:cTn dur="1000" id="28"/>
                                        <p:tgtEl>
                                          <p:spTgt spid="1048613">
                                            <p:txEl>
                                              <p:pRg st="2" end="2"/>
                                            </p:txEl>
                                          </p:spTgt>
                                        </p:tgtEl>
                                      </p:cBhvr>
                                    </p:animEffect>
                                    <p:anim calcmode="lin" valueType="num">
                                      <p:cBhvr>
                                        <p:cTn dur="1000" fill="hold" id="29"/>
                                        <p:tgtEl>
                                          <p:spTgt spid="1048613">
                                            <p:txEl>
                                              <p:pRg st="2" end="2"/>
                                            </p:txEl>
                                          </p:spTgt>
                                        </p:tgtEl>
                                        <p:attrNameLst>
                                          <p:attrName>ppt_x</p:attrName>
                                        </p:attrNameLst>
                                      </p:cBhvr>
                                      <p:tavLst>
                                        <p:tav tm="0">
                                          <p:val>
                                            <p:strVal val="#ppt_x"/>
                                          </p:val>
                                        </p:tav>
                                        <p:tav tm="100000">
                                          <p:val>
                                            <p:strVal val="#ppt_x"/>
                                          </p:val>
                                        </p:tav>
                                      </p:tavLst>
                                    </p:anim>
                                    <p:anim calcmode="lin" valueType="num">
                                      <p:cBhvr>
                                        <p:cTn dur="1000" fill="hold" id="30"/>
                                        <p:tgtEl>
                                          <p:spTgt spid="104861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81" name=""/>
        <p:cNvGrpSpPr/>
        <p:nvPr/>
      </p:nvGrpSpPr>
      <p:grpSpPr>
        <a:xfrm>
          <a:off x="0" y="0"/>
          <a:ext cx="0" cy="0"/>
          <a:chOff x="0" y="0"/>
          <a:chExt cx="0" cy="0"/>
        </a:xfrm>
      </p:grpSpPr>
      <p:sp>
        <p:nvSpPr>
          <p:cNvPr id="1048614" name="Title 1"/>
          <p:cNvSpPr>
            <a:spLocks noGrp="1"/>
          </p:cNvSpPr>
          <p:nvPr>
            <p:ph type="title"/>
          </p:nvPr>
        </p:nvSpPr>
        <p:spPr>
          <a:xfrm>
            <a:off x="457201" y="609600"/>
            <a:ext cx="7696200" cy="762000"/>
          </a:xfrm>
          <a:solidFill>
            <a:srgbClr val="002060"/>
          </a:solidFill>
        </p:spPr>
        <p:txBody>
          <a:bodyPr>
            <a:normAutofit/>
          </a:bodyPr>
          <a:p>
            <a:r>
              <a:rPr b="1" dirty="0" sz="3200" lang="en-US" smtClean="0">
                <a:solidFill>
                  <a:srgbClr val="FFFF00"/>
                </a:solidFill>
              </a:rPr>
              <a:t>Common features in Word processors</a:t>
            </a:r>
            <a:endParaRPr b="1" dirty="0" sz="3200" lang="en-US">
              <a:solidFill>
                <a:srgbClr val="FFFF00"/>
              </a:solidFill>
            </a:endParaRPr>
          </a:p>
        </p:txBody>
      </p:sp>
      <p:sp>
        <p:nvSpPr>
          <p:cNvPr id="1048615" name="Content Placeholder 2"/>
          <p:cNvSpPr>
            <a:spLocks noGrp="1"/>
          </p:cNvSpPr>
          <p:nvPr>
            <p:ph idx="1"/>
          </p:nvPr>
        </p:nvSpPr>
        <p:spPr>
          <a:xfrm>
            <a:off x="838200" y="1371600"/>
            <a:ext cx="7543800" cy="4800600"/>
          </a:xfrm>
          <a:solidFill>
            <a:schemeClr val="accent2">
              <a:lumMod val="20000"/>
              <a:lumOff val="80000"/>
            </a:schemeClr>
          </a:solidFill>
        </p:spPr>
        <p:txBody>
          <a:bodyPr>
            <a:normAutofit/>
          </a:bodyPr>
          <a:p>
            <a:pPr indent="0" marL="0">
              <a:buNone/>
            </a:pPr>
            <a:r>
              <a:rPr b="1" dirty="0" sz="2800" lang="en-US" smtClean="0">
                <a:solidFill>
                  <a:srgbClr val="FF0000"/>
                </a:solidFill>
                <a:latin typeface="+mj-lt"/>
              </a:rPr>
              <a:t>Regardless of the version of word processor being used, the following features are common in almost all word processors:</a:t>
            </a:r>
          </a:p>
          <a:p>
            <a:r>
              <a:rPr b="1" dirty="0" sz="2800" lang="en-US" smtClean="0">
                <a:solidFill>
                  <a:srgbClr val="0000FF"/>
                </a:solidFill>
                <a:latin typeface="+mj-lt"/>
              </a:rPr>
              <a:t>They allow users to create, edit, save and open a file again and again for reuse.</a:t>
            </a:r>
          </a:p>
          <a:p>
            <a:r>
              <a:rPr b="1" dirty="0" sz="2800" lang="en-US" smtClean="0">
                <a:solidFill>
                  <a:srgbClr val="0000FF"/>
                </a:solidFill>
                <a:latin typeface="+mj-lt"/>
              </a:rPr>
              <a:t>They have editing tools.</a:t>
            </a:r>
          </a:p>
          <a:p>
            <a:r>
              <a:rPr b="1" dirty="0" sz="2800" lang="en-US" smtClean="0">
                <a:solidFill>
                  <a:srgbClr val="0000FF"/>
                </a:solidFill>
                <a:latin typeface="+mj-lt"/>
              </a:rPr>
              <a:t>They have predefined features.</a:t>
            </a:r>
          </a:p>
          <a:p>
            <a:r>
              <a:rPr b="1" dirty="0" sz="2800" lang="en-US" smtClean="0">
                <a:solidFill>
                  <a:srgbClr val="0000FF"/>
                </a:solidFill>
                <a:latin typeface="+mj-lt"/>
              </a:rPr>
              <a:t>They can be used to import text, tables and other graphical objects from other programs.</a:t>
            </a:r>
          </a:p>
          <a:p>
            <a:endParaRPr dirty="0" lang="en-US"/>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6" presetSubtype="16">
                                  <p:stCondLst>
                                    <p:cond delay="0"/>
                                  </p:stCondLst>
                                  <p:childTnLst>
                                    <p:set>
                                      <p:cBhvr>
                                        <p:cTn dur="1" fill="hold" id="6">
                                          <p:stCondLst>
                                            <p:cond delay="0"/>
                                          </p:stCondLst>
                                        </p:cTn>
                                        <p:tgtEl>
                                          <p:spTgt spid="1048614"/>
                                        </p:tgtEl>
                                        <p:attrNameLst>
                                          <p:attrName>style.visibility</p:attrName>
                                        </p:attrNameLst>
                                      </p:cBhvr>
                                      <p:to>
                                        <p:strVal val="visible"/>
                                      </p:to>
                                    </p:set>
                                    <p:animEffect transition="in" filter="circle(in)">
                                      <p:cBhvr>
                                        <p:cTn dur="2000" id="7"/>
                                        <p:tgtEl>
                                          <p:spTgt spid="1048614"/>
                                        </p:tgtEl>
                                      </p:cBhvr>
                                    </p:animEffect>
                                  </p:childTnLst>
                                </p:cTn>
                              </p:par>
                            </p:childTnLst>
                          </p:cTn>
                        </p:par>
                      </p:childTnLst>
                    </p:cTn>
                  </p:par>
                  <p:par>
                    <p:cTn fill="hold" id="8">
                      <p:stCondLst>
                        <p:cond delay="indefinite"/>
                      </p:stCondLst>
                      <p:childTnLst>
                        <p:par>
                          <p:cTn fill="hold" id="9">
                            <p:stCondLst>
                              <p:cond delay="0"/>
                            </p:stCondLst>
                            <p:childTnLst>
                              <p:par>
                                <p:cTn fill="hold" grpId="0" id="10" nodeType="clickEffect" presetClass="entr" presetID="6" presetSubtype="16">
                                  <p:stCondLst>
                                    <p:cond delay="0"/>
                                  </p:stCondLst>
                                  <p:childTnLst>
                                    <p:set>
                                      <p:cBhvr>
                                        <p:cTn dur="1" fill="hold" id="11">
                                          <p:stCondLst>
                                            <p:cond delay="0"/>
                                          </p:stCondLst>
                                        </p:cTn>
                                        <p:tgtEl>
                                          <p:spTgt spid="1048615">
                                            <p:bg/>
                                          </p:spTgt>
                                        </p:tgtEl>
                                        <p:attrNameLst>
                                          <p:attrName>style.visibility</p:attrName>
                                        </p:attrNameLst>
                                      </p:cBhvr>
                                      <p:to>
                                        <p:strVal val="visible"/>
                                      </p:to>
                                    </p:set>
                                    <p:animEffect transition="in" filter="circle(in)">
                                      <p:cBhvr>
                                        <p:cTn dur="2000" id="12"/>
                                        <p:tgtEl>
                                          <p:spTgt spid="1048615">
                                            <p:bg/>
                                          </p:spTgt>
                                        </p:tgtEl>
                                      </p:cBhvr>
                                    </p:animEffect>
                                  </p:childTnLst>
                                </p:cTn>
                              </p:par>
                            </p:childTnLst>
                          </p:cTn>
                        </p:par>
                      </p:childTnLst>
                    </p:cTn>
                  </p:par>
                  <p:par>
                    <p:cTn fill="hold" id="13">
                      <p:stCondLst>
                        <p:cond delay="indefinite"/>
                      </p:stCondLst>
                      <p:childTnLst>
                        <p:par>
                          <p:cTn fill="hold" id="14">
                            <p:stCondLst>
                              <p:cond delay="0"/>
                            </p:stCondLst>
                            <p:childTnLst>
                              <p:par>
                                <p:cTn fill="hold" grpId="0" id="15" nodeType="clickEffect" presetClass="entr" presetID="6" presetSubtype="16">
                                  <p:stCondLst>
                                    <p:cond delay="0"/>
                                  </p:stCondLst>
                                  <p:childTnLst>
                                    <p:set>
                                      <p:cBhvr>
                                        <p:cTn dur="1" fill="hold" id="16">
                                          <p:stCondLst>
                                            <p:cond delay="0"/>
                                          </p:stCondLst>
                                        </p:cTn>
                                        <p:tgtEl>
                                          <p:spTgt spid="1048615">
                                            <p:txEl>
                                              <p:pRg st="0" end="0"/>
                                            </p:txEl>
                                          </p:spTgt>
                                        </p:tgtEl>
                                        <p:attrNameLst>
                                          <p:attrName>style.visibility</p:attrName>
                                        </p:attrNameLst>
                                      </p:cBhvr>
                                      <p:to>
                                        <p:strVal val="visible"/>
                                      </p:to>
                                    </p:set>
                                    <p:animEffect transition="in" filter="circle(in)">
                                      <p:cBhvr>
                                        <p:cTn dur="2000" id="17"/>
                                        <p:tgtEl>
                                          <p:spTgt spid="1048615">
                                            <p:txEl>
                                              <p:pRg st="0" end="0"/>
                                            </p:txEl>
                                          </p:spTgt>
                                        </p:tgtEl>
                                      </p:cBhvr>
                                    </p:animEffect>
                                  </p:childTnLst>
                                </p:cTn>
                              </p:par>
                            </p:childTnLst>
                          </p:cTn>
                        </p:par>
                      </p:childTnLst>
                    </p:cTn>
                  </p:par>
                  <p:par>
                    <p:cTn fill="hold" id="18">
                      <p:stCondLst>
                        <p:cond delay="indefinite"/>
                      </p:stCondLst>
                      <p:childTnLst>
                        <p:par>
                          <p:cTn fill="hold" id="19">
                            <p:stCondLst>
                              <p:cond delay="0"/>
                            </p:stCondLst>
                            <p:childTnLst>
                              <p:par>
                                <p:cTn fill="hold" grpId="0" id="20" nodeType="clickEffect" presetClass="entr" presetID="6" presetSubtype="16">
                                  <p:stCondLst>
                                    <p:cond delay="0"/>
                                  </p:stCondLst>
                                  <p:childTnLst>
                                    <p:set>
                                      <p:cBhvr>
                                        <p:cTn dur="1" fill="hold" id="21">
                                          <p:stCondLst>
                                            <p:cond delay="0"/>
                                          </p:stCondLst>
                                        </p:cTn>
                                        <p:tgtEl>
                                          <p:spTgt spid="1048615">
                                            <p:txEl>
                                              <p:pRg st="1" end="1"/>
                                            </p:txEl>
                                          </p:spTgt>
                                        </p:tgtEl>
                                        <p:attrNameLst>
                                          <p:attrName>style.visibility</p:attrName>
                                        </p:attrNameLst>
                                      </p:cBhvr>
                                      <p:to>
                                        <p:strVal val="visible"/>
                                      </p:to>
                                    </p:set>
                                    <p:animEffect transition="in" filter="circle(in)">
                                      <p:cBhvr>
                                        <p:cTn dur="2000" id="22"/>
                                        <p:tgtEl>
                                          <p:spTgt spid="1048615">
                                            <p:txEl>
                                              <p:pRg st="1" end="1"/>
                                            </p:txEl>
                                          </p:spTgt>
                                        </p:tgtEl>
                                      </p:cBhvr>
                                    </p:animEffect>
                                  </p:childTnLst>
                                </p:cTn>
                              </p:par>
                            </p:childTnLst>
                          </p:cTn>
                        </p:par>
                      </p:childTnLst>
                    </p:cTn>
                  </p:par>
                  <p:par>
                    <p:cTn fill="hold" id="23">
                      <p:stCondLst>
                        <p:cond delay="indefinite"/>
                      </p:stCondLst>
                      <p:childTnLst>
                        <p:par>
                          <p:cTn fill="hold" id="24">
                            <p:stCondLst>
                              <p:cond delay="0"/>
                            </p:stCondLst>
                            <p:childTnLst>
                              <p:par>
                                <p:cTn fill="hold" grpId="0" id="25" nodeType="clickEffect" presetClass="entr" presetID="6" presetSubtype="16">
                                  <p:stCondLst>
                                    <p:cond delay="0"/>
                                  </p:stCondLst>
                                  <p:childTnLst>
                                    <p:set>
                                      <p:cBhvr>
                                        <p:cTn dur="1" fill="hold" id="26">
                                          <p:stCondLst>
                                            <p:cond delay="0"/>
                                          </p:stCondLst>
                                        </p:cTn>
                                        <p:tgtEl>
                                          <p:spTgt spid="1048615">
                                            <p:txEl>
                                              <p:pRg st="2" end="2"/>
                                            </p:txEl>
                                          </p:spTgt>
                                        </p:tgtEl>
                                        <p:attrNameLst>
                                          <p:attrName>style.visibility</p:attrName>
                                        </p:attrNameLst>
                                      </p:cBhvr>
                                      <p:to>
                                        <p:strVal val="visible"/>
                                      </p:to>
                                    </p:set>
                                    <p:animEffect transition="in" filter="circle(in)">
                                      <p:cBhvr>
                                        <p:cTn dur="2000" id="27"/>
                                        <p:tgtEl>
                                          <p:spTgt spid="1048615">
                                            <p:txEl>
                                              <p:pRg st="2" end="2"/>
                                            </p:txEl>
                                          </p:spTgt>
                                        </p:tgtEl>
                                      </p:cBhvr>
                                    </p:animEffect>
                                  </p:childTnLst>
                                </p:cTn>
                              </p:par>
                            </p:childTnLst>
                          </p:cTn>
                        </p:par>
                      </p:childTnLst>
                    </p:cTn>
                  </p:par>
                  <p:par>
                    <p:cTn fill="hold" id="28">
                      <p:stCondLst>
                        <p:cond delay="indefinite"/>
                      </p:stCondLst>
                      <p:childTnLst>
                        <p:par>
                          <p:cTn fill="hold" id="29">
                            <p:stCondLst>
                              <p:cond delay="0"/>
                            </p:stCondLst>
                            <p:childTnLst>
                              <p:par>
                                <p:cTn fill="hold" grpId="0" id="30" nodeType="clickEffect" presetClass="entr" presetID="6" presetSubtype="16">
                                  <p:stCondLst>
                                    <p:cond delay="0"/>
                                  </p:stCondLst>
                                  <p:childTnLst>
                                    <p:set>
                                      <p:cBhvr>
                                        <p:cTn dur="1" fill="hold" id="31">
                                          <p:stCondLst>
                                            <p:cond delay="0"/>
                                          </p:stCondLst>
                                        </p:cTn>
                                        <p:tgtEl>
                                          <p:spTgt spid="1048615">
                                            <p:txEl>
                                              <p:pRg st="3" end="3"/>
                                            </p:txEl>
                                          </p:spTgt>
                                        </p:tgtEl>
                                        <p:attrNameLst>
                                          <p:attrName>style.visibility</p:attrName>
                                        </p:attrNameLst>
                                      </p:cBhvr>
                                      <p:to>
                                        <p:strVal val="visible"/>
                                      </p:to>
                                    </p:set>
                                    <p:animEffect transition="in" filter="circle(in)">
                                      <p:cBhvr>
                                        <p:cTn dur="2000" id="32"/>
                                        <p:tgtEl>
                                          <p:spTgt spid="1048615">
                                            <p:txEl>
                                              <p:pRg st="3" end="3"/>
                                            </p:txEl>
                                          </p:spTgt>
                                        </p:tgtEl>
                                      </p:cBhvr>
                                    </p:animEffect>
                                  </p:childTnLst>
                                </p:cTn>
                              </p:par>
                            </p:childTnLst>
                          </p:cTn>
                        </p:par>
                      </p:childTnLst>
                    </p:cTn>
                  </p:par>
                  <p:par>
                    <p:cTn fill="hold" id="33">
                      <p:stCondLst>
                        <p:cond delay="indefinite"/>
                      </p:stCondLst>
                      <p:childTnLst>
                        <p:par>
                          <p:cTn fill="hold" id="34">
                            <p:stCondLst>
                              <p:cond delay="0"/>
                            </p:stCondLst>
                            <p:childTnLst>
                              <p:par>
                                <p:cTn fill="hold" grpId="0" id="35" nodeType="clickEffect" presetClass="entr" presetID="6" presetSubtype="16">
                                  <p:stCondLst>
                                    <p:cond delay="0"/>
                                  </p:stCondLst>
                                  <p:childTnLst>
                                    <p:set>
                                      <p:cBhvr>
                                        <p:cTn dur="1" fill="hold" id="36">
                                          <p:stCondLst>
                                            <p:cond delay="0"/>
                                          </p:stCondLst>
                                        </p:cTn>
                                        <p:tgtEl>
                                          <p:spTgt spid="1048615">
                                            <p:txEl>
                                              <p:pRg st="4" end="4"/>
                                            </p:txEl>
                                          </p:spTgt>
                                        </p:tgtEl>
                                        <p:attrNameLst>
                                          <p:attrName>style.visibility</p:attrName>
                                        </p:attrNameLst>
                                      </p:cBhvr>
                                      <p:to>
                                        <p:strVal val="visible"/>
                                      </p:to>
                                    </p:set>
                                    <p:animEffect transition="in" filter="circle(in)">
                                      <p:cBhvr>
                                        <p:cTn dur="2000" id="37"/>
                                        <p:tgtEl>
                                          <p:spTgt spid="10486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4" grpId="0" animBg="1"/>
      <p:bldP spid="1048615"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82" name=""/>
        <p:cNvGrpSpPr/>
        <p:nvPr/>
      </p:nvGrpSpPr>
      <p:grpSpPr>
        <a:xfrm>
          <a:off x="0" y="0"/>
          <a:ext cx="0" cy="0"/>
          <a:chOff x="0" y="0"/>
          <a:chExt cx="0" cy="0"/>
        </a:xfrm>
      </p:grpSpPr>
      <p:sp>
        <p:nvSpPr>
          <p:cNvPr id="1048616" name="Title 1"/>
          <p:cNvSpPr>
            <a:spLocks noGrp="1"/>
          </p:cNvSpPr>
          <p:nvPr>
            <p:ph type="title"/>
          </p:nvPr>
        </p:nvSpPr>
        <p:spPr>
          <a:xfrm>
            <a:off x="76200" y="304800"/>
            <a:ext cx="9067800" cy="762000"/>
          </a:xfrm>
          <a:solidFill>
            <a:srgbClr val="FFFF00"/>
          </a:solidFill>
        </p:spPr>
        <p:txBody>
          <a:bodyPr>
            <a:normAutofit/>
          </a:bodyPr>
          <a:p>
            <a:r>
              <a:rPr b="1" dirty="0" sz="3200" lang="en-US" u="sng" smtClean="0">
                <a:solidFill>
                  <a:srgbClr val="0000FF"/>
                </a:solidFill>
                <a:effectLst>
                  <a:outerShdw algn="tl" blurRad="38100" dir="2700000" dist="38100">
                    <a:srgbClr val="000000">
                      <a:alpha val="43137"/>
                    </a:srgbClr>
                  </a:outerShdw>
                </a:effectLst>
              </a:rPr>
              <a:t>Creating documents using a word processor</a:t>
            </a:r>
            <a:endParaRPr b="1" dirty="0" sz="3200" lang="en-US" u="sng">
              <a:solidFill>
                <a:srgbClr val="0000FF"/>
              </a:solidFill>
              <a:effectLst>
                <a:outerShdw algn="tl" blurRad="38100" dir="2700000" dist="38100">
                  <a:srgbClr val="000000">
                    <a:alpha val="43137"/>
                  </a:srgbClr>
                </a:outerShdw>
              </a:effectLst>
            </a:endParaRPr>
          </a:p>
        </p:txBody>
      </p:sp>
      <p:sp>
        <p:nvSpPr>
          <p:cNvPr id="1048617" name="Content Placeholder 2"/>
          <p:cNvSpPr>
            <a:spLocks noGrp="1"/>
          </p:cNvSpPr>
          <p:nvPr>
            <p:ph idx="1"/>
          </p:nvPr>
        </p:nvSpPr>
        <p:spPr>
          <a:xfrm>
            <a:off x="838200" y="1066800"/>
            <a:ext cx="7467600" cy="4952999"/>
          </a:xfrm>
          <a:solidFill>
            <a:schemeClr val="accent1">
              <a:lumMod val="20000"/>
              <a:lumOff val="80000"/>
            </a:schemeClr>
          </a:solidFill>
        </p:spPr>
        <p:txBody>
          <a:bodyPr>
            <a:normAutofit lnSpcReduction="10000"/>
          </a:bodyPr>
          <a:p>
            <a:pPr>
              <a:buNone/>
            </a:pPr>
            <a:r>
              <a:rPr b="1" dirty="0" lang="en-US" smtClean="0">
                <a:solidFill>
                  <a:srgbClr val="0000FF"/>
                </a:solidFill>
                <a:latin typeface="+mj-lt"/>
              </a:rPr>
              <a:t>Although there are many word processing packages available in the market today, Microsoft Word will be the standard application for this course.</a:t>
            </a:r>
          </a:p>
          <a:p>
            <a:pPr>
              <a:buNone/>
            </a:pPr>
            <a:r>
              <a:rPr b="1" dirty="0" lang="en-US" smtClean="0">
                <a:solidFill>
                  <a:srgbClr val="0000FF"/>
                </a:solidFill>
                <a:latin typeface="+mj-lt"/>
              </a:rPr>
              <a:t>Microsoft Word is a member of </a:t>
            </a:r>
            <a:r>
              <a:rPr b="1" dirty="0" lang="en-US" smtClean="0">
                <a:solidFill>
                  <a:srgbClr val="FF0000"/>
                </a:solidFill>
                <a:latin typeface="+mj-lt"/>
              </a:rPr>
              <a:t>Microsoft Office suite </a:t>
            </a:r>
            <a:r>
              <a:rPr b="1" dirty="0" lang="en-US" smtClean="0">
                <a:solidFill>
                  <a:srgbClr val="0000FF"/>
                </a:solidFill>
                <a:latin typeface="+mj-lt"/>
              </a:rPr>
              <a:t>that consists of several integrated programs. Other programs within </a:t>
            </a:r>
            <a:r>
              <a:rPr b="1" dirty="0" i="1" lang="en-US" smtClean="0">
                <a:solidFill>
                  <a:srgbClr val="FF0000"/>
                </a:solidFill>
                <a:latin typeface="+mj-lt"/>
              </a:rPr>
              <a:t>Microsoft Office suite include Microsoft Excel, Microsoft Access, Microsoft PowerPoint, Microsoft Publisher, Microsoft Outlook etc.</a:t>
            </a:r>
          </a:p>
          <a:p>
            <a:pPr indent="0" marL="0">
              <a:buNone/>
            </a:pPr>
            <a:r>
              <a:rPr b="1" dirty="0" lang="en-US" smtClean="0">
                <a:solidFill>
                  <a:srgbClr val="7030A0"/>
                </a:solidFill>
                <a:latin typeface="+mj-lt"/>
              </a:rPr>
              <a:t>Microsoft office versions include:</a:t>
            </a:r>
          </a:p>
          <a:p>
            <a:pPr>
              <a:buNone/>
            </a:pPr>
            <a:r>
              <a:rPr b="1" dirty="0" lang="en-US" smtClean="0">
                <a:solidFill>
                  <a:srgbClr val="7030A0"/>
                </a:solidFill>
                <a:latin typeface="+mj-lt"/>
              </a:rPr>
              <a:t> </a:t>
            </a:r>
            <a:r>
              <a:rPr b="1" dirty="0" lang="en-US" smtClean="0">
                <a:solidFill>
                  <a:schemeClr val="accent2">
                    <a:lumMod val="75000"/>
                  </a:schemeClr>
                </a:solidFill>
                <a:latin typeface="+mj-lt"/>
              </a:rPr>
              <a:t>Microsoft Office 97, Microsoft Office 2000, Microsoft Office 2003, Microsoft Office 2007, Microsoft Office 2010, Microsoft Office 2013. </a:t>
            </a:r>
            <a:endParaRPr b="1" dirty="0" lang="en-US">
              <a:solidFill>
                <a:schemeClr val="accent2">
                  <a:lumMod val="75000"/>
                </a:schemeClr>
              </a:solidFill>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1" presetSubtype="1">
                                  <p:stCondLst>
                                    <p:cond delay="0"/>
                                  </p:stCondLst>
                                  <p:childTnLst>
                                    <p:set>
                                      <p:cBhvr>
                                        <p:cTn dur="1" fill="hold" id="6">
                                          <p:stCondLst>
                                            <p:cond delay="0"/>
                                          </p:stCondLst>
                                        </p:cTn>
                                        <p:tgtEl>
                                          <p:spTgt spid="1048616"/>
                                        </p:tgtEl>
                                        <p:attrNameLst>
                                          <p:attrName>style.visibility</p:attrName>
                                        </p:attrNameLst>
                                      </p:cBhvr>
                                      <p:to>
                                        <p:strVal val="visible"/>
                                      </p:to>
                                    </p:set>
                                    <p:animEffect transition="in" filter="wheel(1)">
                                      <p:cBhvr>
                                        <p:cTn dur="2000" id="7"/>
                                        <p:tgtEl>
                                          <p:spTgt spid="1048616"/>
                                        </p:tgtEl>
                                      </p:cBhvr>
                                    </p:animEffect>
                                  </p:childTnLst>
                                </p:cTn>
                              </p:par>
                            </p:childTnLst>
                          </p:cTn>
                        </p:par>
                      </p:childTnLst>
                    </p:cTn>
                  </p:par>
                  <p:par>
                    <p:cTn fill="hold" id="8">
                      <p:stCondLst>
                        <p:cond delay="indefinite"/>
                      </p:stCondLst>
                      <p:childTnLst>
                        <p:par>
                          <p:cTn fill="hold" id="9">
                            <p:stCondLst>
                              <p:cond delay="0"/>
                            </p:stCondLst>
                            <p:childTnLst>
                              <p:par>
                                <p:cTn fill="hold" grpId="0" id="10" nodeType="clickEffect" presetClass="entr" presetID="26" presetSubtype="0">
                                  <p:stCondLst>
                                    <p:cond delay="0"/>
                                  </p:stCondLst>
                                  <p:childTnLst>
                                    <p:set>
                                      <p:cBhvr>
                                        <p:cTn dur="1" fill="hold" id="11">
                                          <p:stCondLst>
                                            <p:cond delay="0"/>
                                          </p:stCondLst>
                                        </p:cTn>
                                        <p:tgtEl>
                                          <p:spTgt spid="1048617">
                                            <p:bg/>
                                          </p:spTgt>
                                        </p:tgtEl>
                                        <p:attrNameLst>
                                          <p:attrName>style.visibility</p:attrName>
                                        </p:attrNameLst>
                                      </p:cBhvr>
                                      <p:to>
                                        <p:strVal val="visible"/>
                                      </p:to>
                                    </p:set>
                                    <p:animEffect transition="in" filter="wipe(down)">
                                      <p:cBhvr>
                                        <p:cTn dur="580" id="12">
                                          <p:stCondLst>
                                            <p:cond delay="0"/>
                                          </p:stCondLst>
                                        </p:cTn>
                                        <p:tgtEl>
                                          <p:spTgt spid="1048617">
                                            <p:bg/>
                                          </p:spTgt>
                                        </p:tgtEl>
                                      </p:cBhvr>
                                    </p:animEffect>
                                    <p:anim calcmode="lin" valueType="num">
                                      <p:cBhvr>
                                        <p:cTn dur="1822" id="13" tmFilter="0,0; 0.14,0.36; 0.43,0.73; 0.71,0.91; 1.0,1.0">
                                          <p:stCondLst>
                                            <p:cond delay="0"/>
                                          </p:stCondLst>
                                        </p:cTn>
                                        <p:tgtEl>
                                          <p:spTgt spid="1048617">
                                            <p:bg/>
                                          </p:spTgt>
                                        </p:tgtEl>
                                        <p:attrNameLst>
                                          <p:attrName>ppt_x</p:attrName>
                                        </p:attrNameLst>
                                      </p:cBhvr>
                                      <p:tavLst>
                                        <p:tav tm="0">
                                          <p:val>
                                            <p:strVal val="#ppt_x-0.25"/>
                                          </p:val>
                                        </p:tav>
                                        <p:tav tm="100000">
                                          <p:val>
                                            <p:strVal val="#ppt_x"/>
                                          </p:val>
                                        </p:tav>
                                      </p:tavLst>
                                    </p:anim>
                                    <p:anim calcmode="lin" valueType="num">
                                      <p:cBhvr>
                                        <p:cTn dur="664" id="14" tmFilter="0.0,0.0; 0.25,0.07; 0.50,0.2; 0.75,0.467; 1.0,1.0">
                                          <p:stCondLst>
                                            <p:cond delay="0"/>
                                          </p:stCondLst>
                                        </p:cTn>
                                        <p:tgtEl>
                                          <p:spTgt spid="1048617">
                                            <p:bg/>
                                          </p:spTgt>
                                        </p:tgtEl>
                                        <p:attrNameLst>
                                          <p:attrName>ppt_y</p:attrName>
                                        </p:attrNameLst>
                                      </p:cBhvr>
                                      <p:tavLst>
                                        <p:tav fmla="#ppt_y-sin(pi*$)/3" tm="0">
                                          <p:val>
                                            <p:fltVal val="0.5"/>
                                          </p:val>
                                        </p:tav>
                                        <p:tav tm="100000">
                                          <p:val>
                                            <p:fltVal val="1.0"/>
                                          </p:val>
                                        </p:tav>
                                      </p:tavLst>
                                    </p:anim>
                                    <p:anim calcmode="lin" valueType="num">
                                      <p:cBhvr>
                                        <p:cTn dur="664" id="15" tmFilter="0, 0; 0.125,0.2665; 0.25,0.4; 0.375,0.465; 0.5,0.5;  0.625,0.535; 0.75,0.6; 0.875,0.7335; 1,1">
                                          <p:stCondLst>
                                            <p:cond delay="664"/>
                                          </p:stCondLst>
                                        </p:cTn>
                                        <p:tgtEl>
                                          <p:spTgt spid="1048617">
                                            <p:bg/>
                                          </p:spTgt>
                                        </p:tgtEl>
                                        <p:attrNameLst>
                                          <p:attrName>ppt_y</p:attrName>
                                        </p:attrNameLst>
                                      </p:cBhvr>
                                      <p:tavLst>
                                        <p:tav fmla="#ppt_y-sin(pi*$)/9" tm="0">
                                          <p:val>
                                            <p:fltVal val="0.0"/>
                                          </p:val>
                                        </p:tav>
                                        <p:tav tm="100000">
                                          <p:val>
                                            <p:fltVal val="1.0"/>
                                          </p:val>
                                        </p:tav>
                                      </p:tavLst>
                                    </p:anim>
                                    <p:anim calcmode="lin" valueType="num">
                                      <p:cBhvr>
                                        <p:cTn dur="332" id="16" tmFilter="0, 0; 0.125,0.2665; 0.25,0.4; 0.375,0.465; 0.5,0.5;  0.625,0.535; 0.75,0.6; 0.875,0.7335; 1,1">
                                          <p:stCondLst>
                                            <p:cond delay="1324"/>
                                          </p:stCondLst>
                                        </p:cTn>
                                        <p:tgtEl>
                                          <p:spTgt spid="1048617">
                                            <p:bg/>
                                          </p:spTgt>
                                        </p:tgtEl>
                                        <p:attrNameLst>
                                          <p:attrName>ppt_y</p:attrName>
                                        </p:attrNameLst>
                                      </p:cBhvr>
                                      <p:tavLst>
                                        <p:tav fmla="#ppt_y-sin(pi*$)/27" tm="0">
                                          <p:val>
                                            <p:fltVal val="0.0"/>
                                          </p:val>
                                        </p:tav>
                                        <p:tav tm="100000">
                                          <p:val>
                                            <p:fltVal val="1.0"/>
                                          </p:val>
                                        </p:tav>
                                      </p:tavLst>
                                    </p:anim>
                                    <p:anim calcmode="lin" valueType="num">
                                      <p:cBhvr>
                                        <p:cTn dur="164" id="17" tmFilter="0, 0; 0.125,0.2665; 0.25,0.4; 0.375,0.465; 0.5,0.5;  0.625,0.535; 0.75,0.6; 0.875,0.7335; 1,1">
                                          <p:stCondLst>
                                            <p:cond delay="1656"/>
                                          </p:stCondLst>
                                        </p:cTn>
                                        <p:tgtEl>
                                          <p:spTgt spid="1048617">
                                            <p:bg/>
                                          </p:spTgt>
                                        </p:tgtEl>
                                        <p:attrNameLst>
                                          <p:attrName>ppt_y</p:attrName>
                                        </p:attrNameLst>
                                      </p:cBhvr>
                                      <p:tavLst>
                                        <p:tav fmla="#ppt_y-sin(pi*$)/81" tm="0">
                                          <p:val>
                                            <p:fltVal val="0.0"/>
                                          </p:val>
                                        </p:tav>
                                        <p:tav tm="100000">
                                          <p:val>
                                            <p:fltVal val="1.0"/>
                                          </p:val>
                                        </p:tav>
                                      </p:tavLst>
                                    </p:anim>
                                    <p:animScale>
                                      <p:cBhvr>
                                        <p:cTn dur="26" id="18">
                                          <p:stCondLst>
                                            <p:cond delay="650"/>
                                          </p:stCondLst>
                                        </p:cTn>
                                        <p:tgtEl>
                                          <p:spTgt spid="1048617">
                                            <p:bg/>
                                          </p:spTgt>
                                        </p:tgtEl>
                                      </p:cBhvr>
                                      <p:to x="100000" y="60000"/>
                                    </p:animScale>
                                    <p:animScale>
                                      <p:cBhvr>
                                        <p:cTn decel="50000" dur="166" id="19">
                                          <p:stCondLst>
                                            <p:cond delay="676"/>
                                          </p:stCondLst>
                                        </p:cTn>
                                        <p:tgtEl>
                                          <p:spTgt spid="1048617">
                                            <p:bg/>
                                          </p:spTgt>
                                        </p:tgtEl>
                                      </p:cBhvr>
                                      <p:to x="100000" y="100000"/>
                                    </p:animScale>
                                    <p:animScale>
                                      <p:cBhvr>
                                        <p:cTn dur="26" id="20">
                                          <p:stCondLst>
                                            <p:cond delay="1312"/>
                                          </p:stCondLst>
                                        </p:cTn>
                                        <p:tgtEl>
                                          <p:spTgt spid="1048617">
                                            <p:bg/>
                                          </p:spTgt>
                                        </p:tgtEl>
                                      </p:cBhvr>
                                      <p:to x="100000" y="80000"/>
                                    </p:animScale>
                                    <p:animScale>
                                      <p:cBhvr>
                                        <p:cTn decel="50000" dur="166" id="21">
                                          <p:stCondLst>
                                            <p:cond delay="1338"/>
                                          </p:stCondLst>
                                        </p:cTn>
                                        <p:tgtEl>
                                          <p:spTgt spid="1048617">
                                            <p:bg/>
                                          </p:spTgt>
                                        </p:tgtEl>
                                      </p:cBhvr>
                                      <p:to x="100000" y="100000"/>
                                    </p:animScale>
                                    <p:animScale>
                                      <p:cBhvr>
                                        <p:cTn dur="26" id="22">
                                          <p:stCondLst>
                                            <p:cond delay="1642"/>
                                          </p:stCondLst>
                                        </p:cTn>
                                        <p:tgtEl>
                                          <p:spTgt spid="1048617">
                                            <p:bg/>
                                          </p:spTgt>
                                        </p:tgtEl>
                                      </p:cBhvr>
                                      <p:to x="100000" y="90000"/>
                                    </p:animScale>
                                    <p:animScale>
                                      <p:cBhvr>
                                        <p:cTn decel="50000" dur="166" id="23">
                                          <p:stCondLst>
                                            <p:cond delay="1668"/>
                                          </p:stCondLst>
                                        </p:cTn>
                                        <p:tgtEl>
                                          <p:spTgt spid="1048617">
                                            <p:bg/>
                                          </p:spTgt>
                                        </p:tgtEl>
                                      </p:cBhvr>
                                      <p:to x="100000" y="100000"/>
                                    </p:animScale>
                                    <p:animScale>
                                      <p:cBhvr>
                                        <p:cTn dur="26" id="24">
                                          <p:stCondLst>
                                            <p:cond delay="1808"/>
                                          </p:stCondLst>
                                        </p:cTn>
                                        <p:tgtEl>
                                          <p:spTgt spid="1048617">
                                            <p:bg/>
                                          </p:spTgt>
                                        </p:tgtEl>
                                      </p:cBhvr>
                                      <p:to x="100000" y="95000"/>
                                    </p:animScale>
                                    <p:animScale>
                                      <p:cBhvr>
                                        <p:cTn decel="50000" dur="166" id="25">
                                          <p:stCondLst>
                                            <p:cond delay="1834"/>
                                          </p:stCondLst>
                                        </p:cTn>
                                        <p:tgtEl>
                                          <p:spTgt spid="1048617">
                                            <p:bg/>
                                          </p:spTgt>
                                        </p:tgtEl>
                                      </p:cBhvr>
                                      <p:to x="100000" y="100000"/>
                                    </p:animScale>
                                  </p:childTnLst>
                                </p:cTn>
                              </p:par>
                            </p:childTnLst>
                          </p:cTn>
                        </p:par>
                      </p:childTnLst>
                    </p:cTn>
                  </p:par>
                  <p:par>
                    <p:cTn fill="hold" id="26">
                      <p:stCondLst>
                        <p:cond delay="indefinite"/>
                      </p:stCondLst>
                      <p:childTnLst>
                        <p:par>
                          <p:cTn fill="hold" id="27">
                            <p:stCondLst>
                              <p:cond delay="0"/>
                            </p:stCondLst>
                            <p:childTnLst>
                              <p:par>
                                <p:cTn fill="hold" grpId="0" id="28" nodeType="clickEffect" presetClass="entr" presetID="26" presetSubtype="0">
                                  <p:stCondLst>
                                    <p:cond delay="0"/>
                                  </p:stCondLst>
                                  <p:childTnLst>
                                    <p:set>
                                      <p:cBhvr>
                                        <p:cTn dur="1" fill="hold" id="29">
                                          <p:stCondLst>
                                            <p:cond delay="0"/>
                                          </p:stCondLst>
                                        </p:cTn>
                                        <p:tgtEl>
                                          <p:spTgt spid="1048617">
                                            <p:txEl>
                                              <p:pRg st="0" end="0"/>
                                            </p:txEl>
                                          </p:spTgt>
                                        </p:tgtEl>
                                        <p:attrNameLst>
                                          <p:attrName>style.visibility</p:attrName>
                                        </p:attrNameLst>
                                      </p:cBhvr>
                                      <p:to>
                                        <p:strVal val="visible"/>
                                      </p:to>
                                    </p:set>
                                    <p:animEffect transition="in" filter="wipe(down)">
                                      <p:cBhvr>
                                        <p:cTn dur="580" id="30">
                                          <p:stCondLst>
                                            <p:cond delay="0"/>
                                          </p:stCondLst>
                                        </p:cTn>
                                        <p:tgtEl>
                                          <p:spTgt spid="1048617">
                                            <p:txEl>
                                              <p:pRg st="0" end="0"/>
                                            </p:txEl>
                                          </p:spTgt>
                                        </p:tgtEl>
                                      </p:cBhvr>
                                    </p:animEffect>
                                    <p:anim calcmode="lin" valueType="num">
                                      <p:cBhvr>
                                        <p:cTn dur="1822" id="31" tmFilter="0,0; 0.14,0.36; 0.43,0.73; 0.71,0.91; 1.0,1.0">
                                          <p:stCondLst>
                                            <p:cond delay="0"/>
                                          </p:stCondLst>
                                        </p:cTn>
                                        <p:tgtEl>
                                          <p:spTgt spid="1048617">
                                            <p:txEl>
                                              <p:pRg st="0" end="0"/>
                                            </p:txEl>
                                          </p:spTgt>
                                        </p:tgtEl>
                                        <p:attrNameLst>
                                          <p:attrName>ppt_x</p:attrName>
                                        </p:attrNameLst>
                                      </p:cBhvr>
                                      <p:tavLst>
                                        <p:tav tm="0">
                                          <p:val>
                                            <p:strVal val="#ppt_x-0.25"/>
                                          </p:val>
                                        </p:tav>
                                        <p:tav tm="100000">
                                          <p:val>
                                            <p:strVal val="#ppt_x"/>
                                          </p:val>
                                        </p:tav>
                                      </p:tavLst>
                                    </p:anim>
                                    <p:anim calcmode="lin" valueType="num">
                                      <p:cBhvr>
                                        <p:cTn dur="664" id="32" tmFilter="0.0,0.0; 0.25,0.07; 0.50,0.2; 0.75,0.467; 1.0,1.0">
                                          <p:stCondLst>
                                            <p:cond delay="0"/>
                                          </p:stCondLst>
                                        </p:cTn>
                                        <p:tgtEl>
                                          <p:spTgt spid="1048617">
                                            <p:txEl>
                                              <p:pRg st="0" end="0"/>
                                            </p:txEl>
                                          </p:spTgt>
                                        </p:tgtEl>
                                        <p:attrNameLst>
                                          <p:attrName>ppt_y</p:attrName>
                                        </p:attrNameLst>
                                      </p:cBhvr>
                                      <p:tavLst>
                                        <p:tav fmla="#ppt_y-sin(pi*$)/3" tm="0">
                                          <p:val>
                                            <p:fltVal val="0.5"/>
                                          </p:val>
                                        </p:tav>
                                        <p:tav tm="100000">
                                          <p:val>
                                            <p:fltVal val="1.0"/>
                                          </p:val>
                                        </p:tav>
                                      </p:tavLst>
                                    </p:anim>
                                    <p:anim calcmode="lin" valueType="num">
                                      <p:cBhvr>
                                        <p:cTn dur="664" id="33" tmFilter="0, 0; 0.125,0.2665; 0.25,0.4; 0.375,0.465; 0.5,0.5;  0.625,0.535; 0.75,0.6; 0.875,0.7335; 1,1">
                                          <p:stCondLst>
                                            <p:cond delay="664"/>
                                          </p:stCondLst>
                                        </p:cTn>
                                        <p:tgtEl>
                                          <p:spTgt spid="1048617">
                                            <p:txEl>
                                              <p:pRg st="0" end="0"/>
                                            </p:txEl>
                                          </p:spTgt>
                                        </p:tgtEl>
                                        <p:attrNameLst>
                                          <p:attrName>ppt_y</p:attrName>
                                        </p:attrNameLst>
                                      </p:cBhvr>
                                      <p:tavLst>
                                        <p:tav fmla="#ppt_y-sin(pi*$)/9" tm="0">
                                          <p:val>
                                            <p:fltVal val="0.0"/>
                                          </p:val>
                                        </p:tav>
                                        <p:tav tm="100000">
                                          <p:val>
                                            <p:fltVal val="1.0"/>
                                          </p:val>
                                        </p:tav>
                                      </p:tavLst>
                                    </p:anim>
                                    <p:anim calcmode="lin" valueType="num">
                                      <p:cBhvr>
                                        <p:cTn dur="332" id="34" tmFilter="0, 0; 0.125,0.2665; 0.25,0.4; 0.375,0.465; 0.5,0.5;  0.625,0.535; 0.75,0.6; 0.875,0.7335; 1,1">
                                          <p:stCondLst>
                                            <p:cond delay="1324"/>
                                          </p:stCondLst>
                                        </p:cTn>
                                        <p:tgtEl>
                                          <p:spTgt spid="1048617">
                                            <p:txEl>
                                              <p:pRg st="0" end="0"/>
                                            </p:txEl>
                                          </p:spTgt>
                                        </p:tgtEl>
                                        <p:attrNameLst>
                                          <p:attrName>ppt_y</p:attrName>
                                        </p:attrNameLst>
                                      </p:cBhvr>
                                      <p:tavLst>
                                        <p:tav fmla="#ppt_y-sin(pi*$)/27" tm="0">
                                          <p:val>
                                            <p:fltVal val="0.0"/>
                                          </p:val>
                                        </p:tav>
                                        <p:tav tm="100000">
                                          <p:val>
                                            <p:fltVal val="1.0"/>
                                          </p:val>
                                        </p:tav>
                                      </p:tavLst>
                                    </p:anim>
                                    <p:anim calcmode="lin" valueType="num">
                                      <p:cBhvr>
                                        <p:cTn dur="164" id="35" tmFilter="0, 0; 0.125,0.2665; 0.25,0.4; 0.375,0.465; 0.5,0.5;  0.625,0.535; 0.75,0.6; 0.875,0.7335; 1,1">
                                          <p:stCondLst>
                                            <p:cond delay="1656"/>
                                          </p:stCondLst>
                                        </p:cTn>
                                        <p:tgtEl>
                                          <p:spTgt spid="1048617">
                                            <p:txEl>
                                              <p:pRg st="0" end="0"/>
                                            </p:txEl>
                                          </p:spTgt>
                                        </p:tgtEl>
                                        <p:attrNameLst>
                                          <p:attrName>ppt_y</p:attrName>
                                        </p:attrNameLst>
                                      </p:cBhvr>
                                      <p:tavLst>
                                        <p:tav fmla="#ppt_y-sin(pi*$)/81" tm="0">
                                          <p:val>
                                            <p:fltVal val="0.0"/>
                                          </p:val>
                                        </p:tav>
                                        <p:tav tm="100000">
                                          <p:val>
                                            <p:fltVal val="1.0"/>
                                          </p:val>
                                        </p:tav>
                                      </p:tavLst>
                                    </p:anim>
                                    <p:animScale>
                                      <p:cBhvr>
                                        <p:cTn dur="26" id="36">
                                          <p:stCondLst>
                                            <p:cond delay="650"/>
                                          </p:stCondLst>
                                        </p:cTn>
                                        <p:tgtEl>
                                          <p:spTgt spid="1048617">
                                            <p:txEl>
                                              <p:pRg st="0" end="0"/>
                                            </p:txEl>
                                          </p:spTgt>
                                        </p:tgtEl>
                                      </p:cBhvr>
                                      <p:to x="100000" y="60000"/>
                                    </p:animScale>
                                    <p:animScale>
                                      <p:cBhvr>
                                        <p:cTn decel="50000" dur="166" id="37">
                                          <p:stCondLst>
                                            <p:cond delay="676"/>
                                          </p:stCondLst>
                                        </p:cTn>
                                        <p:tgtEl>
                                          <p:spTgt spid="1048617">
                                            <p:txEl>
                                              <p:pRg st="0" end="0"/>
                                            </p:txEl>
                                          </p:spTgt>
                                        </p:tgtEl>
                                      </p:cBhvr>
                                      <p:to x="100000" y="100000"/>
                                    </p:animScale>
                                    <p:animScale>
                                      <p:cBhvr>
                                        <p:cTn dur="26" id="38">
                                          <p:stCondLst>
                                            <p:cond delay="1312"/>
                                          </p:stCondLst>
                                        </p:cTn>
                                        <p:tgtEl>
                                          <p:spTgt spid="1048617">
                                            <p:txEl>
                                              <p:pRg st="0" end="0"/>
                                            </p:txEl>
                                          </p:spTgt>
                                        </p:tgtEl>
                                      </p:cBhvr>
                                      <p:to x="100000" y="80000"/>
                                    </p:animScale>
                                    <p:animScale>
                                      <p:cBhvr>
                                        <p:cTn decel="50000" dur="166" id="39">
                                          <p:stCondLst>
                                            <p:cond delay="1338"/>
                                          </p:stCondLst>
                                        </p:cTn>
                                        <p:tgtEl>
                                          <p:spTgt spid="1048617">
                                            <p:txEl>
                                              <p:pRg st="0" end="0"/>
                                            </p:txEl>
                                          </p:spTgt>
                                        </p:tgtEl>
                                      </p:cBhvr>
                                      <p:to x="100000" y="100000"/>
                                    </p:animScale>
                                    <p:animScale>
                                      <p:cBhvr>
                                        <p:cTn dur="26" id="40">
                                          <p:stCondLst>
                                            <p:cond delay="1642"/>
                                          </p:stCondLst>
                                        </p:cTn>
                                        <p:tgtEl>
                                          <p:spTgt spid="1048617">
                                            <p:txEl>
                                              <p:pRg st="0" end="0"/>
                                            </p:txEl>
                                          </p:spTgt>
                                        </p:tgtEl>
                                      </p:cBhvr>
                                      <p:to x="100000" y="90000"/>
                                    </p:animScale>
                                    <p:animScale>
                                      <p:cBhvr>
                                        <p:cTn decel="50000" dur="166" id="41">
                                          <p:stCondLst>
                                            <p:cond delay="1668"/>
                                          </p:stCondLst>
                                        </p:cTn>
                                        <p:tgtEl>
                                          <p:spTgt spid="1048617">
                                            <p:txEl>
                                              <p:pRg st="0" end="0"/>
                                            </p:txEl>
                                          </p:spTgt>
                                        </p:tgtEl>
                                      </p:cBhvr>
                                      <p:to x="100000" y="100000"/>
                                    </p:animScale>
                                    <p:animScale>
                                      <p:cBhvr>
                                        <p:cTn dur="26" id="42">
                                          <p:stCondLst>
                                            <p:cond delay="1808"/>
                                          </p:stCondLst>
                                        </p:cTn>
                                        <p:tgtEl>
                                          <p:spTgt spid="1048617">
                                            <p:txEl>
                                              <p:pRg st="0" end="0"/>
                                            </p:txEl>
                                          </p:spTgt>
                                        </p:tgtEl>
                                      </p:cBhvr>
                                      <p:to x="100000" y="95000"/>
                                    </p:animScale>
                                    <p:animScale>
                                      <p:cBhvr>
                                        <p:cTn decel="50000" dur="166" id="43">
                                          <p:stCondLst>
                                            <p:cond delay="1834"/>
                                          </p:stCondLst>
                                        </p:cTn>
                                        <p:tgtEl>
                                          <p:spTgt spid="1048617">
                                            <p:txEl>
                                              <p:pRg st="0" end="0"/>
                                            </p:txEl>
                                          </p:spTgt>
                                        </p:tgtEl>
                                      </p:cBhvr>
                                      <p:to x="100000" y="100000"/>
                                    </p:animScale>
                                  </p:childTnLst>
                                </p:cTn>
                              </p:par>
                            </p:childTnLst>
                          </p:cTn>
                        </p:par>
                      </p:childTnLst>
                    </p:cTn>
                  </p:par>
                  <p:par>
                    <p:cTn fill="hold" id="44">
                      <p:stCondLst>
                        <p:cond delay="indefinite"/>
                      </p:stCondLst>
                      <p:childTnLst>
                        <p:par>
                          <p:cTn fill="hold" id="45">
                            <p:stCondLst>
                              <p:cond delay="0"/>
                            </p:stCondLst>
                            <p:childTnLst>
                              <p:par>
                                <p:cTn fill="hold" grpId="0" id="46" nodeType="clickEffect" presetClass="entr" presetID="26" presetSubtype="0">
                                  <p:stCondLst>
                                    <p:cond delay="0"/>
                                  </p:stCondLst>
                                  <p:childTnLst>
                                    <p:set>
                                      <p:cBhvr>
                                        <p:cTn dur="1" fill="hold" id="47">
                                          <p:stCondLst>
                                            <p:cond delay="0"/>
                                          </p:stCondLst>
                                        </p:cTn>
                                        <p:tgtEl>
                                          <p:spTgt spid="1048617">
                                            <p:txEl>
                                              <p:pRg st="1" end="1"/>
                                            </p:txEl>
                                          </p:spTgt>
                                        </p:tgtEl>
                                        <p:attrNameLst>
                                          <p:attrName>style.visibility</p:attrName>
                                        </p:attrNameLst>
                                      </p:cBhvr>
                                      <p:to>
                                        <p:strVal val="visible"/>
                                      </p:to>
                                    </p:set>
                                    <p:animEffect transition="in" filter="wipe(down)">
                                      <p:cBhvr>
                                        <p:cTn dur="580" id="48">
                                          <p:stCondLst>
                                            <p:cond delay="0"/>
                                          </p:stCondLst>
                                        </p:cTn>
                                        <p:tgtEl>
                                          <p:spTgt spid="1048617">
                                            <p:txEl>
                                              <p:pRg st="1" end="1"/>
                                            </p:txEl>
                                          </p:spTgt>
                                        </p:tgtEl>
                                      </p:cBhvr>
                                    </p:animEffect>
                                    <p:anim calcmode="lin" valueType="num">
                                      <p:cBhvr>
                                        <p:cTn dur="1822" id="49" tmFilter="0,0; 0.14,0.36; 0.43,0.73; 0.71,0.91; 1.0,1.0">
                                          <p:stCondLst>
                                            <p:cond delay="0"/>
                                          </p:stCondLst>
                                        </p:cTn>
                                        <p:tgtEl>
                                          <p:spTgt spid="1048617">
                                            <p:txEl>
                                              <p:pRg st="1" end="1"/>
                                            </p:txEl>
                                          </p:spTgt>
                                        </p:tgtEl>
                                        <p:attrNameLst>
                                          <p:attrName>ppt_x</p:attrName>
                                        </p:attrNameLst>
                                      </p:cBhvr>
                                      <p:tavLst>
                                        <p:tav tm="0">
                                          <p:val>
                                            <p:strVal val="#ppt_x-0.25"/>
                                          </p:val>
                                        </p:tav>
                                        <p:tav tm="100000">
                                          <p:val>
                                            <p:strVal val="#ppt_x"/>
                                          </p:val>
                                        </p:tav>
                                      </p:tavLst>
                                    </p:anim>
                                    <p:anim calcmode="lin" valueType="num">
                                      <p:cBhvr>
                                        <p:cTn dur="664" id="50" tmFilter="0.0,0.0; 0.25,0.07; 0.50,0.2; 0.75,0.467; 1.0,1.0">
                                          <p:stCondLst>
                                            <p:cond delay="0"/>
                                          </p:stCondLst>
                                        </p:cTn>
                                        <p:tgtEl>
                                          <p:spTgt spid="1048617">
                                            <p:txEl>
                                              <p:pRg st="1" end="1"/>
                                            </p:txEl>
                                          </p:spTgt>
                                        </p:tgtEl>
                                        <p:attrNameLst>
                                          <p:attrName>ppt_y</p:attrName>
                                        </p:attrNameLst>
                                      </p:cBhvr>
                                      <p:tavLst>
                                        <p:tav fmla="#ppt_y-sin(pi*$)/3" tm="0">
                                          <p:val>
                                            <p:fltVal val="0.5"/>
                                          </p:val>
                                        </p:tav>
                                        <p:tav tm="100000">
                                          <p:val>
                                            <p:fltVal val="1.0"/>
                                          </p:val>
                                        </p:tav>
                                      </p:tavLst>
                                    </p:anim>
                                    <p:anim calcmode="lin" valueType="num">
                                      <p:cBhvr>
                                        <p:cTn dur="664" id="51" tmFilter="0, 0; 0.125,0.2665; 0.25,0.4; 0.375,0.465; 0.5,0.5;  0.625,0.535; 0.75,0.6; 0.875,0.7335; 1,1">
                                          <p:stCondLst>
                                            <p:cond delay="664"/>
                                          </p:stCondLst>
                                        </p:cTn>
                                        <p:tgtEl>
                                          <p:spTgt spid="1048617">
                                            <p:txEl>
                                              <p:pRg st="1" end="1"/>
                                            </p:txEl>
                                          </p:spTgt>
                                        </p:tgtEl>
                                        <p:attrNameLst>
                                          <p:attrName>ppt_y</p:attrName>
                                        </p:attrNameLst>
                                      </p:cBhvr>
                                      <p:tavLst>
                                        <p:tav fmla="#ppt_y-sin(pi*$)/9" tm="0">
                                          <p:val>
                                            <p:fltVal val="0.0"/>
                                          </p:val>
                                        </p:tav>
                                        <p:tav tm="100000">
                                          <p:val>
                                            <p:fltVal val="1.0"/>
                                          </p:val>
                                        </p:tav>
                                      </p:tavLst>
                                    </p:anim>
                                    <p:anim calcmode="lin" valueType="num">
                                      <p:cBhvr>
                                        <p:cTn dur="332" id="52" tmFilter="0, 0; 0.125,0.2665; 0.25,0.4; 0.375,0.465; 0.5,0.5;  0.625,0.535; 0.75,0.6; 0.875,0.7335; 1,1">
                                          <p:stCondLst>
                                            <p:cond delay="1324"/>
                                          </p:stCondLst>
                                        </p:cTn>
                                        <p:tgtEl>
                                          <p:spTgt spid="1048617">
                                            <p:txEl>
                                              <p:pRg st="1" end="1"/>
                                            </p:txEl>
                                          </p:spTgt>
                                        </p:tgtEl>
                                        <p:attrNameLst>
                                          <p:attrName>ppt_y</p:attrName>
                                        </p:attrNameLst>
                                      </p:cBhvr>
                                      <p:tavLst>
                                        <p:tav fmla="#ppt_y-sin(pi*$)/27" tm="0">
                                          <p:val>
                                            <p:fltVal val="0.0"/>
                                          </p:val>
                                        </p:tav>
                                        <p:tav tm="100000">
                                          <p:val>
                                            <p:fltVal val="1.0"/>
                                          </p:val>
                                        </p:tav>
                                      </p:tavLst>
                                    </p:anim>
                                    <p:anim calcmode="lin" valueType="num">
                                      <p:cBhvr>
                                        <p:cTn dur="164" id="53" tmFilter="0, 0; 0.125,0.2665; 0.25,0.4; 0.375,0.465; 0.5,0.5;  0.625,0.535; 0.75,0.6; 0.875,0.7335; 1,1">
                                          <p:stCondLst>
                                            <p:cond delay="1656"/>
                                          </p:stCondLst>
                                        </p:cTn>
                                        <p:tgtEl>
                                          <p:spTgt spid="1048617">
                                            <p:txEl>
                                              <p:pRg st="1" end="1"/>
                                            </p:txEl>
                                          </p:spTgt>
                                        </p:tgtEl>
                                        <p:attrNameLst>
                                          <p:attrName>ppt_y</p:attrName>
                                        </p:attrNameLst>
                                      </p:cBhvr>
                                      <p:tavLst>
                                        <p:tav fmla="#ppt_y-sin(pi*$)/81" tm="0">
                                          <p:val>
                                            <p:fltVal val="0.0"/>
                                          </p:val>
                                        </p:tav>
                                        <p:tav tm="100000">
                                          <p:val>
                                            <p:fltVal val="1.0"/>
                                          </p:val>
                                        </p:tav>
                                      </p:tavLst>
                                    </p:anim>
                                    <p:animScale>
                                      <p:cBhvr>
                                        <p:cTn dur="26" id="54">
                                          <p:stCondLst>
                                            <p:cond delay="650"/>
                                          </p:stCondLst>
                                        </p:cTn>
                                        <p:tgtEl>
                                          <p:spTgt spid="1048617">
                                            <p:txEl>
                                              <p:pRg st="1" end="1"/>
                                            </p:txEl>
                                          </p:spTgt>
                                        </p:tgtEl>
                                      </p:cBhvr>
                                      <p:to x="100000" y="60000"/>
                                    </p:animScale>
                                    <p:animScale>
                                      <p:cBhvr>
                                        <p:cTn decel="50000" dur="166" id="55">
                                          <p:stCondLst>
                                            <p:cond delay="676"/>
                                          </p:stCondLst>
                                        </p:cTn>
                                        <p:tgtEl>
                                          <p:spTgt spid="1048617">
                                            <p:txEl>
                                              <p:pRg st="1" end="1"/>
                                            </p:txEl>
                                          </p:spTgt>
                                        </p:tgtEl>
                                      </p:cBhvr>
                                      <p:to x="100000" y="100000"/>
                                    </p:animScale>
                                    <p:animScale>
                                      <p:cBhvr>
                                        <p:cTn dur="26" id="56">
                                          <p:stCondLst>
                                            <p:cond delay="1312"/>
                                          </p:stCondLst>
                                        </p:cTn>
                                        <p:tgtEl>
                                          <p:spTgt spid="1048617">
                                            <p:txEl>
                                              <p:pRg st="1" end="1"/>
                                            </p:txEl>
                                          </p:spTgt>
                                        </p:tgtEl>
                                      </p:cBhvr>
                                      <p:to x="100000" y="80000"/>
                                    </p:animScale>
                                    <p:animScale>
                                      <p:cBhvr>
                                        <p:cTn decel="50000" dur="166" id="57">
                                          <p:stCondLst>
                                            <p:cond delay="1338"/>
                                          </p:stCondLst>
                                        </p:cTn>
                                        <p:tgtEl>
                                          <p:spTgt spid="1048617">
                                            <p:txEl>
                                              <p:pRg st="1" end="1"/>
                                            </p:txEl>
                                          </p:spTgt>
                                        </p:tgtEl>
                                      </p:cBhvr>
                                      <p:to x="100000" y="100000"/>
                                    </p:animScale>
                                    <p:animScale>
                                      <p:cBhvr>
                                        <p:cTn dur="26" id="58">
                                          <p:stCondLst>
                                            <p:cond delay="1642"/>
                                          </p:stCondLst>
                                        </p:cTn>
                                        <p:tgtEl>
                                          <p:spTgt spid="1048617">
                                            <p:txEl>
                                              <p:pRg st="1" end="1"/>
                                            </p:txEl>
                                          </p:spTgt>
                                        </p:tgtEl>
                                      </p:cBhvr>
                                      <p:to x="100000" y="90000"/>
                                    </p:animScale>
                                    <p:animScale>
                                      <p:cBhvr>
                                        <p:cTn decel="50000" dur="166" id="59">
                                          <p:stCondLst>
                                            <p:cond delay="1668"/>
                                          </p:stCondLst>
                                        </p:cTn>
                                        <p:tgtEl>
                                          <p:spTgt spid="1048617">
                                            <p:txEl>
                                              <p:pRg st="1" end="1"/>
                                            </p:txEl>
                                          </p:spTgt>
                                        </p:tgtEl>
                                      </p:cBhvr>
                                      <p:to x="100000" y="100000"/>
                                    </p:animScale>
                                    <p:animScale>
                                      <p:cBhvr>
                                        <p:cTn dur="26" id="60">
                                          <p:stCondLst>
                                            <p:cond delay="1808"/>
                                          </p:stCondLst>
                                        </p:cTn>
                                        <p:tgtEl>
                                          <p:spTgt spid="1048617">
                                            <p:txEl>
                                              <p:pRg st="1" end="1"/>
                                            </p:txEl>
                                          </p:spTgt>
                                        </p:tgtEl>
                                      </p:cBhvr>
                                      <p:to x="100000" y="95000"/>
                                    </p:animScale>
                                    <p:animScale>
                                      <p:cBhvr>
                                        <p:cTn decel="50000" dur="166" id="61">
                                          <p:stCondLst>
                                            <p:cond delay="1834"/>
                                          </p:stCondLst>
                                        </p:cTn>
                                        <p:tgtEl>
                                          <p:spTgt spid="1048617">
                                            <p:txEl>
                                              <p:pRg st="1" end="1"/>
                                            </p:txEl>
                                          </p:spTgt>
                                        </p:tgtEl>
                                      </p:cBhvr>
                                      <p:to x="100000" y="100000"/>
                                    </p:animScale>
                                  </p:childTnLst>
                                </p:cTn>
                              </p:par>
                            </p:childTnLst>
                          </p:cTn>
                        </p:par>
                      </p:childTnLst>
                    </p:cTn>
                  </p:par>
                  <p:par>
                    <p:cTn fill="hold" id="62">
                      <p:stCondLst>
                        <p:cond delay="indefinite"/>
                      </p:stCondLst>
                      <p:childTnLst>
                        <p:par>
                          <p:cTn fill="hold" id="63">
                            <p:stCondLst>
                              <p:cond delay="0"/>
                            </p:stCondLst>
                            <p:childTnLst>
                              <p:par>
                                <p:cTn fill="hold" grpId="0" id="64" nodeType="clickEffect" presetClass="entr" presetID="26" presetSubtype="0">
                                  <p:stCondLst>
                                    <p:cond delay="0"/>
                                  </p:stCondLst>
                                  <p:childTnLst>
                                    <p:set>
                                      <p:cBhvr>
                                        <p:cTn dur="1" fill="hold" id="65">
                                          <p:stCondLst>
                                            <p:cond delay="0"/>
                                          </p:stCondLst>
                                        </p:cTn>
                                        <p:tgtEl>
                                          <p:spTgt spid="1048617">
                                            <p:txEl>
                                              <p:pRg st="2" end="2"/>
                                            </p:txEl>
                                          </p:spTgt>
                                        </p:tgtEl>
                                        <p:attrNameLst>
                                          <p:attrName>style.visibility</p:attrName>
                                        </p:attrNameLst>
                                      </p:cBhvr>
                                      <p:to>
                                        <p:strVal val="visible"/>
                                      </p:to>
                                    </p:set>
                                    <p:animEffect transition="in" filter="wipe(down)">
                                      <p:cBhvr>
                                        <p:cTn dur="580" id="66">
                                          <p:stCondLst>
                                            <p:cond delay="0"/>
                                          </p:stCondLst>
                                        </p:cTn>
                                        <p:tgtEl>
                                          <p:spTgt spid="1048617">
                                            <p:txEl>
                                              <p:pRg st="2" end="2"/>
                                            </p:txEl>
                                          </p:spTgt>
                                        </p:tgtEl>
                                      </p:cBhvr>
                                    </p:animEffect>
                                    <p:anim calcmode="lin" valueType="num">
                                      <p:cBhvr>
                                        <p:cTn dur="1822" id="67" tmFilter="0,0; 0.14,0.36; 0.43,0.73; 0.71,0.91; 1.0,1.0">
                                          <p:stCondLst>
                                            <p:cond delay="0"/>
                                          </p:stCondLst>
                                        </p:cTn>
                                        <p:tgtEl>
                                          <p:spTgt spid="1048617">
                                            <p:txEl>
                                              <p:pRg st="2" end="2"/>
                                            </p:txEl>
                                          </p:spTgt>
                                        </p:tgtEl>
                                        <p:attrNameLst>
                                          <p:attrName>ppt_x</p:attrName>
                                        </p:attrNameLst>
                                      </p:cBhvr>
                                      <p:tavLst>
                                        <p:tav tm="0">
                                          <p:val>
                                            <p:strVal val="#ppt_x-0.25"/>
                                          </p:val>
                                        </p:tav>
                                        <p:tav tm="100000">
                                          <p:val>
                                            <p:strVal val="#ppt_x"/>
                                          </p:val>
                                        </p:tav>
                                      </p:tavLst>
                                    </p:anim>
                                    <p:anim calcmode="lin" valueType="num">
                                      <p:cBhvr>
                                        <p:cTn dur="664" id="68" tmFilter="0.0,0.0; 0.25,0.07; 0.50,0.2; 0.75,0.467; 1.0,1.0">
                                          <p:stCondLst>
                                            <p:cond delay="0"/>
                                          </p:stCondLst>
                                        </p:cTn>
                                        <p:tgtEl>
                                          <p:spTgt spid="1048617">
                                            <p:txEl>
                                              <p:pRg st="2" end="2"/>
                                            </p:txEl>
                                          </p:spTgt>
                                        </p:tgtEl>
                                        <p:attrNameLst>
                                          <p:attrName>ppt_y</p:attrName>
                                        </p:attrNameLst>
                                      </p:cBhvr>
                                      <p:tavLst>
                                        <p:tav fmla="#ppt_y-sin(pi*$)/3" tm="0">
                                          <p:val>
                                            <p:fltVal val="0.5"/>
                                          </p:val>
                                        </p:tav>
                                        <p:tav tm="100000">
                                          <p:val>
                                            <p:fltVal val="1.0"/>
                                          </p:val>
                                        </p:tav>
                                      </p:tavLst>
                                    </p:anim>
                                    <p:anim calcmode="lin" valueType="num">
                                      <p:cBhvr>
                                        <p:cTn dur="664" id="69" tmFilter="0, 0; 0.125,0.2665; 0.25,0.4; 0.375,0.465; 0.5,0.5;  0.625,0.535; 0.75,0.6; 0.875,0.7335; 1,1">
                                          <p:stCondLst>
                                            <p:cond delay="664"/>
                                          </p:stCondLst>
                                        </p:cTn>
                                        <p:tgtEl>
                                          <p:spTgt spid="1048617">
                                            <p:txEl>
                                              <p:pRg st="2" end="2"/>
                                            </p:txEl>
                                          </p:spTgt>
                                        </p:tgtEl>
                                        <p:attrNameLst>
                                          <p:attrName>ppt_y</p:attrName>
                                        </p:attrNameLst>
                                      </p:cBhvr>
                                      <p:tavLst>
                                        <p:tav fmla="#ppt_y-sin(pi*$)/9" tm="0">
                                          <p:val>
                                            <p:fltVal val="0.0"/>
                                          </p:val>
                                        </p:tav>
                                        <p:tav tm="100000">
                                          <p:val>
                                            <p:fltVal val="1.0"/>
                                          </p:val>
                                        </p:tav>
                                      </p:tavLst>
                                    </p:anim>
                                    <p:anim calcmode="lin" valueType="num">
                                      <p:cBhvr>
                                        <p:cTn dur="332" id="70" tmFilter="0, 0; 0.125,0.2665; 0.25,0.4; 0.375,0.465; 0.5,0.5;  0.625,0.535; 0.75,0.6; 0.875,0.7335; 1,1">
                                          <p:stCondLst>
                                            <p:cond delay="1324"/>
                                          </p:stCondLst>
                                        </p:cTn>
                                        <p:tgtEl>
                                          <p:spTgt spid="1048617">
                                            <p:txEl>
                                              <p:pRg st="2" end="2"/>
                                            </p:txEl>
                                          </p:spTgt>
                                        </p:tgtEl>
                                        <p:attrNameLst>
                                          <p:attrName>ppt_y</p:attrName>
                                        </p:attrNameLst>
                                      </p:cBhvr>
                                      <p:tavLst>
                                        <p:tav fmla="#ppt_y-sin(pi*$)/27" tm="0">
                                          <p:val>
                                            <p:fltVal val="0.0"/>
                                          </p:val>
                                        </p:tav>
                                        <p:tav tm="100000">
                                          <p:val>
                                            <p:fltVal val="1.0"/>
                                          </p:val>
                                        </p:tav>
                                      </p:tavLst>
                                    </p:anim>
                                    <p:anim calcmode="lin" valueType="num">
                                      <p:cBhvr>
                                        <p:cTn dur="164" id="71" tmFilter="0, 0; 0.125,0.2665; 0.25,0.4; 0.375,0.465; 0.5,0.5;  0.625,0.535; 0.75,0.6; 0.875,0.7335; 1,1">
                                          <p:stCondLst>
                                            <p:cond delay="1656"/>
                                          </p:stCondLst>
                                        </p:cTn>
                                        <p:tgtEl>
                                          <p:spTgt spid="1048617">
                                            <p:txEl>
                                              <p:pRg st="2" end="2"/>
                                            </p:txEl>
                                          </p:spTgt>
                                        </p:tgtEl>
                                        <p:attrNameLst>
                                          <p:attrName>ppt_y</p:attrName>
                                        </p:attrNameLst>
                                      </p:cBhvr>
                                      <p:tavLst>
                                        <p:tav fmla="#ppt_y-sin(pi*$)/81" tm="0">
                                          <p:val>
                                            <p:fltVal val="0.0"/>
                                          </p:val>
                                        </p:tav>
                                        <p:tav tm="100000">
                                          <p:val>
                                            <p:fltVal val="1.0"/>
                                          </p:val>
                                        </p:tav>
                                      </p:tavLst>
                                    </p:anim>
                                    <p:animScale>
                                      <p:cBhvr>
                                        <p:cTn dur="26" id="72">
                                          <p:stCondLst>
                                            <p:cond delay="650"/>
                                          </p:stCondLst>
                                        </p:cTn>
                                        <p:tgtEl>
                                          <p:spTgt spid="1048617">
                                            <p:txEl>
                                              <p:pRg st="2" end="2"/>
                                            </p:txEl>
                                          </p:spTgt>
                                        </p:tgtEl>
                                      </p:cBhvr>
                                      <p:to x="100000" y="60000"/>
                                    </p:animScale>
                                    <p:animScale>
                                      <p:cBhvr>
                                        <p:cTn decel="50000" dur="166" id="73">
                                          <p:stCondLst>
                                            <p:cond delay="676"/>
                                          </p:stCondLst>
                                        </p:cTn>
                                        <p:tgtEl>
                                          <p:spTgt spid="1048617">
                                            <p:txEl>
                                              <p:pRg st="2" end="2"/>
                                            </p:txEl>
                                          </p:spTgt>
                                        </p:tgtEl>
                                      </p:cBhvr>
                                      <p:to x="100000" y="100000"/>
                                    </p:animScale>
                                    <p:animScale>
                                      <p:cBhvr>
                                        <p:cTn dur="26" id="74">
                                          <p:stCondLst>
                                            <p:cond delay="1312"/>
                                          </p:stCondLst>
                                        </p:cTn>
                                        <p:tgtEl>
                                          <p:spTgt spid="1048617">
                                            <p:txEl>
                                              <p:pRg st="2" end="2"/>
                                            </p:txEl>
                                          </p:spTgt>
                                        </p:tgtEl>
                                      </p:cBhvr>
                                      <p:to x="100000" y="80000"/>
                                    </p:animScale>
                                    <p:animScale>
                                      <p:cBhvr>
                                        <p:cTn decel="50000" dur="166" id="75">
                                          <p:stCondLst>
                                            <p:cond delay="1338"/>
                                          </p:stCondLst>
                                        </p:cTn>
                                        <p:tgtEl>
                                          <p:spTgt spid="1048617">
                                            <p:txEl>
                                              <p:pRg st="2" end="2"/>
                                            </p:txEl>
                                          </p:spTgt>
                                        </p:tgtEl>
                                      </p:cBhvr>
                                      <p:to x="100000" y="100000"/>
                                    </p:animScale>
                                    <p:animScale>
                                      <p:cBhvr>
                                        <p:cTn dur="26" id="76">
                                          <p:stCondLst>
                                            <p:cond delay="1642"/>
                                          </p:stCondLst>
                                        </p:cTn>
                                        <p:tgtEl>
                                          <p:spTgt spid="1048617">
                                            <p:txEl>
                                              <p:pRg st="2" end="2"/>
                                            </p:txEl>
                                          </p:spTgt>
                                        </p:tgtEl>
                                      </p:cBhvr>
                                      <p:to x="100000" y="90000"/>
                                    </p:animScale>
                                    <p:animScale>
                                      <p:cBhvr>
                                        <p:cTn decel="50000" dur="166" id="77">
                                          <p:stCondLst>
                                            <p:cond delay="1668"/>
                                          </p:stCondLst>
                                        </p:cTn>
                                        <p:tgtEl>
                                          <p:spTgt spid="1048617">
                                            <p:txEl>
                                              <p:pRg st="2" end="2"/>
                                            </p:txEl>
                                          </p:spTgt>
                                        </p:tgtEl>
                                      </p:cBhvr>
                                      <p:to x="100000" y="100000"/>
                                    </p:animScale>
                                    <p:animScale>
                                      <p:cBhvr>
                                        <p:cTn dur="26" id="78">
                                          <p:stCondLst>
                                            <p:cond delay="1808"/>
                                          </p:stCondLst>
                                        </p:cTn>
                                        <p:tgtEl>
                                          <p:spTgt spid="1048617">
                                            <p:txEl>
                                              <p:pRg st="2" end="2"/>
                                            </p:txEl>
                                          </p:spTgt>
                                        </p:tgtEl>
                                      </p:cBhvr>
                                      <p:to x="100000" y="95000"/>
                                    </p:animScale>
                                    <p:animScale>
                                      <p:cBhvr>
                                        <p:cTn decel="50000" dur="166" id="79">
                                          <p:stCondLst>
                                            <p:cond delay="1834"/>
                                          </p:stCondLst>
                                        </p:cTn>
                                        <p:tgtEl>
                                          <p:spTgt spid="1048617">
                                            <p:txEl>
                                              <p:pRg st="2" end="2"/>
                                            </p:txEl>
                                          </p:spTgt>
                                        </p:tgtEl>
                                      </p:cBhvr>
                                      <p:to x="100000" y="100000"/>
                                    </p:animScale>
                                  </p:childTnLst>
                                </p:cTn>
                              </p:par>
                            </p:childTnLst>
                          </p:cTn>
                        </p:par>
                      </p:childTnLst>
                    </p:cTn>
                  </p:par>
                  <p:par>
                    <p:cTn fill="hold" id="80">
                      <p:stCondLst>
                        <p:cond delay="indefinite"/>
                      </p:stCondLst>
                      <p:childTnLst>
                        <p:par>
                          <p:cTn fill="hold" id="81">
                            <p:stCondLst>
                              <p:cond delay="0"/>
                            </p:stCondLst>
                            <p:childTnLst>
                              <p:par>
                                <p:cTn fill="hold" grpId="0" id="82" nodeType="clickEffect" presetClass="entr" presetID="26" presetSubtype="0">
                                  <p:stCondLst>
                                    <p:cond delay="0"/>
                                  </p:stCondLst>
                                  <p:childTnLst>
                                    <p:set>
                                      <p:cBhvr>
                                        <p:cTn dur="1" fill="hold" id="83">
                                          <p:stCondLst>
                                            <p:cond delay="0"/>
                                          </p:stCondLst>
                                        </p:cTn>
                                        <p:tgtEl>
                                          <p:spTgt spid="1048617">
                                            <p:txEl>
                                              <p:pRg st="3" end="3"/>
                                            </p:txEl>
                                          </p:spTgt>
                                        </p:tgtEl>
                                        <p:attrNameLst>
                                          <p:attrName>style.visibility</p:attrName>
                                        </p:attrNameLst>
                                      </p:cBhvr>
                                      <p:to>
                                        <p:strVal val="visible"/>
                                      </p:to>
                                    </p:set>
                                    <p:animEffect transition="in" filter="wipe(down)">
                                      <p:cBhvr>
                                        <p:cTn dur="580" id="84">
                                          <p:stCondLst>
                                            <p:cond delay="0"/>
                                          </p:stCondLst>
                                        </p:cTn>
                                        <p:tgtEl>
                                          <p:spTgt spid="1048617">
                                            <p:txEl>
                                              <p:pRg st="3" end="3"/>
                                            </p:txEl>
                                          </p:spTgt>
                                        </p:tgtEl>
                                      </p:cBhvr>
                                    </p:animEffect>
                                    <p:anim calcmode="lin" valueType="num">
                                      <p:cBhvr>
                                        <p:cTn dur="1822" id="85" tmFilter="0,0; 0.14,0.36; 0.43,0.73; 0.71,0.91; 1.0,1.0">
                                          <p:stCondLst>
                                            <p:cond delay="0"/>
                                          </p:stCondLst>
                                        </p:cTn>
                                        <p:tgtEl>
                                          <p:spTgt spid="1048617">
                                            <p:txEl>
                                              <p:pRg st="3" end="3"/>
                                            </p:txEl>
                                          </p:spTgt>
                                        </p:tgtEl>
                                        <p:attrNameLst>
                                          <p:attrName>ppt_x</p:attrName>
                                        </p:attrNameLst>
                                      </p:cBhvr>
                                      <p:tavLst>
                                        <p:tav tm="0">
                                          <p:val>
                                            <p:strVal val="#ppt_x-0.25"/>
                                          </p:val>
                                        </p:tav>
                                        <p:tav tm="100000">
                                          <p:val>
                                            <p:strVal val="#ppt_x"/>
                                          </p:val>
                                        </p:tav>
                                      </p:tavLst>
                                    </p:anim>
                                    <p:anim calcmode="lin" valueType="num">
                                      <p:cBhvr>
                                        <p:cTn dur="664" id="86" tmFilter="0.0,0.0; 0.25,0.07; 0.50,0.2; 0.75,0.467; 1.0,1.0">
                                          <p:stCondLst>
                                            <p:cond delay="0"/>
                                          </p:stCondLst>
                                        </p:cTn>
                                        <p:tgtEl>
                                          <p:spTgt spid="1048617">
                                            <p:txEl>
                                              <p:pRg st="3" end="3"/>
                                            </p:txEl>
                                          </p:spTgt>
                                        </p:tgtEl>
                                        <p:attrNameLst>
                                          <p:attrName>ppt_y</p:attrName>
                                        </p:attrNameLst>
                                      </p:cBhvr>
                                      <p:tavLst>
                                        <p:tav fmla="#ppt_y-sin(pi*$)/3" tm="0">
                                          <p:val>
                                            <p:fltVal val="0.5"/>
                                          </p:val>
                                        </p:tav>
                                        <p:tav tm="100000">
                                          <p:val>
                                            <p:fltVal val="1.0"/>
                                          </p:val>
                                        </p:tav>
                                      </p:tavLst>
                                    </p:anim>
                                    <p:anim calcmode="lin" valueType="num">
                                      <p:cBhvr>
                                        <p:cTn dur="664" id="87" tmFilter="0, 0; 0.125,0.2665; 0.25,0.4; 0.375,0.465; 0.5,0.5;  0.625,0.535; 0.75,0.6; 0.875,0.7335; 1,1">
                                          <p:stCondLst>
                                            <p:cond delay="664"/>
                                          </p:stCondLst>
                                        </p:cTn>
                                        <p:tgtEl>
                                          <p:spTgt spid="1048617">
                                            <p:txEl>
                                              <p:pRg st="3" end="3"/>
                                            </p:txEl>
                                          </p:spTgt>
                                        </p:tgtEl>
                                        <p:attrNameLst>
                                          <p:attrName>ppt_y</p:attrName>
                                        </p:attrNameLst>
                                      </p:cBhvr>
                                      <p:tavLst>
                                        <p:tav fmla="#ppt_y-sin(pi*$)/9" tm="0">
                                          <p:val>
                                            <p:fltVal val="0.0"/>
                                          </p:val>
                                        </p:tav>
                                        <p:tav tm="100000">
                                          <p:val>
                                            <p:fltVal val="1.0"/>
                                          </p:val>
                                        </p:tav>
                                      </p:tavLst>
                                    </p:anim>
                                    <p:anim calcmode="lin" valueType="num">
                                      <p:cBhvr>
                                        <p:cTn dur="332" id="88" tmFilter="0, 0; 0.125,0.2665; 0.25,0.4; 0.375,0.465; 0.5,0.5;  0.625,0.535; 0.75,0.6; 0.875,0.7335; 1,1">
                                          <p:stCondLst>
                                            <p:cond delay="1324"/>
                                          </p:stCondLst>
                                        </p:cTn>
                                        <p:tgtEl>
                                          <p:spTgt spid="1048617">
                                            <p:txEl>
                                              <p:pRg st="3" end="3"/>
                                            </p:txEl>
                                          </p:spTgt>
                                        </p:tgtEl>
                                        <p:attrNameLst>
                                          <p:attrName>ppt_y</p:attrName>
                                        </p:attrNameLst>
                                      </p:cBhvr>
                                      <p:tavLst>
                                        <p:tav fmla="#ppt_y-sin(pi*$)/27" tm="0">
                                          <p:val>
                                            <p:fltVal val="0.0"/>
                                          </p:val>
                                        </p:tav>
                                        <p:tav tm="100000">
                                          <p:val>
                                            <p:fltVal val="1.0"/>
                                          </p:val>
                                        </p:tav>
                                      </p:tavLst>
                                    </p:anim>
                                    <p:anim calcmode="lin" valueType="num">
                                      <p:cBhvr>
                                        <p:cTn dur="164" id="89" tmFilter="0, 0; 0.125,0.2665; 0.25,0.4; 0.375,0.465; 0.5,0.5;  0.625,0.535; 0.75,0.6; 0.875,0.7335; 1,1">
                                          <p:stCondLst>
                                            <p:cond delay="1656"/>
                                          </p:stCondLst>
                                        </p:cTn>
                                        <p:tgtEl>
                                          <p:spTgt spid="1048617">
                                            <p:txEl>
                                              <p:pRg st="3" end="3"/>
                                            </p:txEl>
                                          </p:spTgt>
                                        </p:tgtEl>
                                        <p:attrNameLst>
                                          <p:attrName>ppt_y</p:attrName>
                                        </p:attrNameLst>
                                      </p:cBhvr>
                                      <p:tavLst>
                                        <p:tav fmla="#ppt_y-sin(pi*$)/81" tm="0">
                                          <p:val>
                                            <p:fltVal val="0.0"/>
                                          </p:val>
                                        </p:tav>
                                        <p:tav tm="100000">
                                          <p:val>
                                            <p:fltVal val="1.0"/>
                                          </p:val>
                                        </p:tav>
                                      </p:tavLst>
                                    </p:anim>
                                    <p:animScale>
                                      <p:cBhvr>
                                        <p:cTn dur="26" id="90">
                                          <p:stCondLst>
                                            <p:cond delay="650"/>
                                          </p:stCondLst>
                                        </p:cTn>
                                        <p:tgtEl>
                                          <p:spTgt spid="1048617">
                                            <p:txEl>
                                              <p:pRg st="3" end="3"/>
                                            </p:txEl>
                                          </p:spTgt>
                                        </p:tgtEl>
                                      </p:cBhvr>
                                      <p:to x="100000" y="60000"/>
                                    </p:animScale>
                                    <p:animScale>
                                      <p:cBhvr>
                                        <p:cTn decel="50000" dur="166" id="91">
                                          <p:stCondLst>
                                            <p:cond delay="676"/>
                                          </p:stCondLst>
                                        </p:cTn>
                                        <p:tgtEl>
                                          <p:spTgt spid="1048617">
                                            <p:txEl>
                                              <p:pRg st="3" end="3"/>
                                            </p:txEl>
                                          </p:spTgt>
                                        </p:tgtEl>
                                      </p:cBhvr>
                                      <p:to x="100000" y="100000"/>
                                    </p:animScale>
                                    <p:animScale>
                                      <p:cBhvr>
                                        <p:cTn dur="26" id="92">
                                          <p:stCondLst>
                                            <p:cond delay="1312"/>
                                          </p:stCondLst>
                                        </p:cTn>
                                        <p:tgtEl>
                                          <p:spTgt spid="1048617">
                                            <p:txEl>
                                              <p:pRg st="3" end="3"/>
                                            </p:txEl>
                                          </p:spTgt>
                                        </p:tgtEl>
                                      </p:cBhvr>
                                      <p:to x="100000" y="80000"/>
                                    </p:animScale>
                                    <p:animScale>
                                      <p:cBhvr>
                                        <p:cTn decel="50000" dur="166" id="93">
                                          <p:stCondLst>
                                            <p:cond delay="1338"/>
                                          </p:stCondLst>
                                        </p:cTn>
                                        <p:tgtEl>
                                          <p:spTgt spid="1048617">
                                            <p:txEl>
                                              <p:pRg st="3" end="3"/>
                                            </p:txEl>
                                          </p:spTgt>
                                        </p:tgtEl>
                                      </p:cBhvr>
                                      <p:to x="100000" y="100000"/>
                                    </p:animScale>
                                    <p:animScale>
                                      <p:cBhvr>
                                        <p:cTn dur="26" id="94">
                                          <p:stCondLst>
                                            <p:cond delay="1642"/>
                                          </p:stCondLst>
                                        </p:cTn>
                                        <p:tgtEl>
                                          <p:spTgt spid="1048617">
                                            <p:txEl>
                                              <p:pRg st="3" end="3"/>
                                            </p:txEl>
                                          </p:spTgt>
                                        </p:tgtEl>
                                      </p:cBhvr>
                                      <p:to x="100000" y="90000"/>
                                    </p:animScale>
                                    <p:animScale>
                                      <p:cBhvr>
                                        <p:cTn decel="50000" dur="166" id="95">
                                          <p:stCondLst>
                                            <p:cond delay="1668"/>
                                          </p:stCondLst>
                                        </p:cTn>
                                        <p:tgtEl>
                                          <p:spTgt spid="1048617">
                                            <p:txEl>
                                              <p:pRg st="3" end="3"/>
                                            </p:txEl>
                                          </p:spTgt>
                                        </p:tgtEl>
                                      </p:cBhvr>
                                      <p:to x="100000" y="100000"/>
                                    </p:animScale>
                                    <p:animScale>
                                      <p:cBhvr>
                                        <p:cTn dur="26" id="96">
                                          <p:stCondLst>
                                            <p:cond delay="1808"/>
                                          </p:stCondLst>
                                        </p:cTn>
                                        <p:tgtEl>
                                          <p:spTgt spid="1048617">
                                            <p:txEl>
                                              <p:pRg st="3" end="3"/>
                                            </p:txEl>
                                          </p:spTgt>
                                        </p:tgtEl>
                                      </p:cBhvr>
                                      <p:to x="100000" y="95000"/>
                                    </p:animScale>
                                    <p:animScale>
                                      <p:cBhvr>
                                        <p:cTn decel="50000" dur="166" id="97">
                                          <p:stCondLst>
                                            <p:cond delay="1834"/>
                                          </p:stCondLst>
                                        </p:cTn>
                                        <p:tgtEl>
                                          <p:spTgt spid="1048617">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6" grpId="0" animBg="1"/>
      <p:bldP spid="1048617"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83" name=""/>
        <p:cNvGrpSpPr/>
        <p:nvPr/>
      </p:nvGrpSpPr>
      <p:grpSpPr>
        <a:xfrm>
          <a:off x="0" y="0"/>
          <a:ext cx="0" cy="0"/>
          <a:chOff x="0" y="0"/>
          <a:chExt cx="0" cy="0"/>
        </a:xfrm>
      </p:grpSpPr>
      <p:sp>
        <p:nvSpPr>
          <p:cNvPr id="1048618" name="Content Placeholder 2"/>
          <p:cNvSpPr>
            <a:spLocks noGrp="1"/>
          </p:cNvSpPr>
          <p:nvPr>
            <p:ph idx="1"/>
          </p:nvPr>
        </p:nvSpPr>
        <p:spPr>
          <a:xfrm>
            <a:off x="914400" y="838200"/>
            <a:ext cx="7315200" cy="5334000"/>
          </a:xfrm>
          <a:solidFill>
            <a:schemeClr val="accent1">
              <a:lumMod val="20000"/>
              <a:lumOff val="80000"/>
            </a:schemeClr>
          </a:solidFill>
        </p:spPr>
        <p:txBody>
          <a:bodyPr>
            <a:normAutofit lnSpcReduction="10000"/>
          </a:bodyPr>
          <a:p>
            <a:pPr indent="0" marL="0">
              <a:buNone/>
            </a:pPr>
            <a:r>
              <a:rPr b="1" dirty="0" sz="2800" lang="en-US" smtClean="0">
                <a:solidFill>
                  <a:schemeClr val="accent6">
                    <a:lumMod val="50000"/>
                  </a:schemeClr>
                </a:solidFill>
                <a:latin typeface="+mj-lt"/>
              </a:rPr>
              <a:t>GUI based word processors have common application document layout although there is a slight change in modern applications. More common features include:</a:t>
            </a:r>
          </a:p>
          <a:p>
            <a:r>
              <a:rPr b="1" dirty="0" sz="2800" lang="en-US" smtClean="0">
                <a:solidFill>
                  <a:schemeClr val="accent2"/>
                </a:solidFill>
                <a:latin typeface="+mj-lt"/>
              </a:rPr>
              <a:t>Text editing features</a:t>
            </a:r>
          </a:p>
          <a:p>
            <a:r>
              <a:rPr b="1" dirty="0" sz="2800" lang="en-US" smtClean="0">
                <a:solidFill>
                  <a:schemeClr val="accent2"/>
                </a:solidFill>
                <a:latin typeface="+mj-lt"/>
              </a:rPr>
              <a:t>Paragraph editing features</a:t>
            </a:r>
          </a:p>
          <a:p>
            <a:r>
              <a:rPr b="1" dirty="0" sz="2800" lang="en-US" smtClean="0">
                <a:solidFill>
                  <a:schemeClr val="accent2"/>
                </a:solidFill>
                <a:latin typeface="+mj-lt"/>
              </a:rPr>
              <a:t>Page editing features</a:t>
            </a:r>
          </a:p>
          <a:p>
            <a:r>
              <a:rPr b="1" dirty="0" sz="2800" lang="en-US" smtClean="0">
                <a:solidFill>
                  <a:schemeClr val="accent2"/>
                </a:solidFill>
                <a:latin typeface="+mj-lt"/>
              </a:rPr>
              <a:t>Printing of documents</a:t>
            </a:r>
          </a:p>
          <a:p>
            <a:r>
              <a:rPr b="1" dirty="0" sz="2800" lang="en-US" smtClean="0">
                <a:solidFill>
                  <a:schemeClr val="accent2"/>
                </a:solidFill>
                <a:latin typeface="+mj-lt"/>
              </a:rPr>
              <a:t>Creating and manipulating tables</a:t>
            </a:r>
          </a:p>
          <a:p>
            <a:r>
              <a:rPr b="1" dirty="0" sz="2800" lang="en-US" smtClean="0">
                <a:solidFill>
                  <a:schemeClr val="accent2"/>
                </a:solidFill>
                <a:latin typeface="+mj-lt"/>
              </a:rPr>
              <a:t>Document templates</a:t>
            </a:r>
          </a:p>
          <a:p>
            <a:r>
              <a:rPr b="1" dirty="0" sz="2800" lang="en-US" smtClean="0">
                <a:solidFill>
                  <a:schemeClr val="accent2"/>
                </a:solidFill>
                <a:latin typeface="+mj-lt"/>
              </a:rPr>
              <a:t>Working with graphics etc.</a:t>
            </a:r>
          </a:p>
          <a:p>
            <a:endParaRPr dirty="0" lang="en-US">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6" presetSubtype="0">
                                  <p:stCondLst>
                                    <p:cond delay="0"/>
                                  </p:stCondLst>
                                  <p:childTnLst>
                                    <p:set>
                                      <p:cBhvr>
                                        <p:cTn dur="1" fill="hold" id="6">
                                          <p:stCondLst>
                                            <p:cond delay="0"/>
                                          </p:stCondLst>
                                        </p:cTn>
                                        <p:tgtEl>
                                          <p:spTgt spid="1048618">
                                            <p:bg/>
                                          </p:spTgt>
                                        </p:tgtEl>
                                        <p:attrNameLst>
                                          <p:attrName>style.visibility</p:attrName>
                                        </p:attrNameLst>
                                      </p:cBhvr>
                                      <p:to>
                                        <p:strVal val="visible"/>
                                      </p:to>
                                    </p:set>
                                    <p:animEffect transition="in" filter="wipe(down)">
                                      <p:cBhvr>
                                        <p:cTn dur="580" id="7">
                                          <p:stCondLst>
                                            <p:cond delay="0"/>
                                          </p:stCondLst>
                                        </p:cTn>
                                        <p:tgtEl>
                                          <p:spTgt spid="1048618">
                                            <p:bg/>
                                          </p:spTgt>
                                        </p:tgtEl>
                                      </p:cBhvr>
                                    </p:animEffect>
                                    <p:anim calcmode="lin" valueType="num">
                                      <p:cBhvr>
                                        <p:cTn dur="1822" id="8" tmFilter="0,0; 0.14,0.36; 0.43,0.73; 0.71,0.91; 1.0,1.0">
                                          <p:stCondLst>
                                            <p:cond delay="0"/>
                                          </p:stCondLst>
                                        </p:cTn>
                                        <p:tgtEl>
                                          <p:spTgt spid="1048618">
                                            <p:bg/>
                                          </p:spTgt>
                                        </p:tgtEl>
                                        <p:attrNameLst>
                                          <p:attrName>ppt_x</p:attrName>
                                        </p:attrNameLst>
                                      </p:cBhvr>
                                      <p:tavLst>
                                        <p:tav tm="0">
                                          <p:val>
                                            <p:strVal val="#ppt_x-0.25"/>
                                          </p:val>
                                        </p:tav>
                                        <p:tav tm="100000">
                                          <p:val>
                                            <p:strVal val="#ppt_x"/>
                                          </p:val>
                                        </p:tav>
                                      </p:tavLst>
                                    </p:anim>
                                    <p:anim calcmode="lin" valueType="num">
                                      <p:cBhvr>
                                        <p:cTn dur="664" id="9" tmFilter="0.0,0.0; 0.25,0.07; 0.50,0.2; 0.75,0.467; 1.0,1.0">
                                          <p:stCondLst>
                                            <p:cond delay="0"/>
                                          </p:stCondLst>
                                        </p:cTn>
                                        <p:tgtEl>
                                          <p:spTgt spid="1048618">
                                            <p:bg/>
                                          </p:spTgt>
                                        </p:tgtEl>
                                        <p:attrNameLst>
                                          <p:attrName>ppt_y</p:attrName>
                                        </p:attrNameLst>
                                      </p:cBhvr>
                                      <p:tavLst>
                                        <p:tav fmla="#ppt_y-sin(pi*$)/3" tm="0">
                                          <p:val>
                                            <p:fltVal val="0.5"/>
                                          </p:val>
                                        </p:tav>
                                        <p:tav tm="100000">
                                          <p:val>
                                            <p:fltVal val="1.0"/>
                                          </p:val>
                                        </p:tav>
                                      </p:tavLst>
                                    </p:anim>
                                    <p:anim calcmode="lin" valueType="num">
                                      <p:cBhvr>
                                        <p:cTn dur="664" id="10" tmFilter="0, 0; 0.125,0.2665; 0.25,0.4; 0.375,0.465; 0.5,0.5;  0.625,0.535; 0.75,0.6; 0.875,0.7335; 1,1">
                                          <p:stCondLst>
                                            <p:cond delay="664"/>
                                          </p:stCondLst>
                                        </p:cTn>
                                        <p:tgtEl>
                                          <p:spTgt spid="1048618">
                                            <p:bg/>
                                          </p:spTgt>
                                        </p:tgtEl>
                                        <p:attrNameLst>
                                          <p:attrName>ppt_y</p:attrName>
                                        </p:attrNameLst>
                                      </p:cBhvr>
                                      <p:tavLst>
                                        <p:tav fmla="#ppt_y-sin(pi*$)/9" tm="0">
                                          <p:val>
                                            <p:fltVal val="0.0"/>
                                          </p:val>
                                        </p:tav>
                                        <p:tav tm="100000">
                                          <p:val>
                                            <p:fltVal val="1.0"/>
                                          </p:val>
                                        </p:tav>
                                      </p:tavLst>
                                    </p:anim>
                                    <p:anim calcmode="lin" valueType="num">
                                      <p:cBhvr>
                                        <p:cTn dur="332" id="11" tmFilter="0, 0; 0.125,0.2665; 0.25,0.4; 0.375,0.465; 0.5,0.5;  0.625,0.535; 0.75,0.6; 0.875,0.7335; 1,1">
                                          <p:stCondLst>
                                            <p:cond delay="1324"/>
                                          </p:stCondLst>
                                        </p:cTn>
                                        <p:tgtEl>
                                          <p:spTgt spid="1048618">
                                            <p:bg/>
                                          </p:spTgt>
                                        </p:tgtEl>
                                        <p:attrNameLst>
                                          <p:attrName>ppt_y</p:attrName>
                                        </p:attrNameLst>
                                      </p:cBhvr>
                                      <p:tavLst>
                                        <p:tav fmla="#ppt_y-sin(pi*$)/27" tm="0">
                                          <p:val>
                                            <p:fltVal val="0.0"/>
                                          </p:val>
                                        </p:tav>
                                        <p:tav tm="100000">
                                          <p:val>
                                            <p:fltVal val="1.0"/>
                                          </p:val>
                                        </p:tav>
                                      </p:tavLst>
                                    </p:anim>
                                    <p:anim calcmode="lin" valueType="num">
                                      <p:cBhvr>
                                        <p:cTn dur="164" id="12" tmFilter="0, 0; 0.125,0.2665; 0.25,0.4; 0.375,0.465; 0.5,0.5;  0.625,0.535; 0.75,0.6; 0.875,0.7335; 1,1">
                                          <p:stCondLst>
                                            <p:cond delay="1656"/>
                                          </p:stCondLst>
                                        </p:cTn>
                                        <p:tgtEl>
                                          <p:spTgt spid="1048618">
                                            <p:bg/>
                                          </p:spTgt>
                                        </p:tgtEl>
                                        <p:attrNameLst>
                                          <p:attrName>ppt_y</p:attrName>
                                        </p:attrNameLst>
                                      </p:cBhvr>
                                      <p:tavLst>
                                        <p:tav fmla="#ppt_y-sin(pi*$)/81" tm="0">
                                          <p:val>
                                            <p:fltVal val="0.0"/>
                                          </p:val>
                                        </p:tav>
                                        <p:tav tm="100000">
                                          <p:val>
                                            <p:fltVal val="1.0"/>
                                          </p:val>
                                        </p:tav>
                                      </p:tavLst>
                                    </p:anim>
                                    <p:animScale>
                                      <p:cBhvr>
                                        <p:cTn dur="26" id="13">
                                          <p:stCondLst>
                                            <p:cond delay="650"/>
                                          </p:stCondLst>
                                        </p:cTn>
                                        <p:tgtEl>
                                          <p:spTgt spid="1048618">
                                            <p:bg/>
                                          </p:spTgt>
                                        </p:tgtEl>
                                      </p:cBhvr>
                                      <p:to x="100000" y="60000"/>
                                    </p:animScale>
                                    <p:animScale>
                                      <p:cBhvr>
                                        <p:cTn decel="50000" dur="166" id="14">
                                          <p:stCondLst>
                                            <p:cond delay="676"/>
                                          </p:stCondLst>
                                        </p:cTn>
                                        <p:tgtEl>
                                          <p:spTgt spid="1048618">
                                            <p:bg/>
                                          </p:spTgt>
                                        </p:tgtEl>
                                      </p:cBhvr>
                                      <p:to x="100000" y="100000"/>
                                    </p:animScale>
                                    <p:animScale>
                                      <p:cBhvr>
                                        <p:cTn dur="26" id="15">
                                          <p:stCondLst>
                                            <p:cond delay="1312"/>
                                          </p:stCondLst>
                                        </p:cTn>
                                        <p:tgtEl>
                                          <p:spTgt spid="1048618">
                                            <p:bg/>
                                          </p:spTgt>
                                        </p:tgtEl>
                                      </p:cBhvr>
                                      <p:to x="100000" y="80000"/>
                                    </p:animScale>
                                    <p:animScale>
                                      <p:cBhvr>
                                        <p:cTn decel="50000" dur="166" id="16">
                                          <p:stCondLst>
                                            <p:cond delay="1338"/>
                                          </p:stCondLst>
                                        </p:cTn>
                                        <p:tgtEl>
                                          <p:spTgt spid="1048618">
                                            <p:bg/>
                                          </p:spTgt>
                                        </p:tgtEl>
                                      </p:cBhvr>
                                      <p:to x="100000" y="100000"/>
                                    </p:animScale>
                                    <p:animScale>
                                      <p:cBhvr>
                                        <p:cTn dur="26" id="17">
                                          <p:stCondLst>
                                            <p:cond delay="1642"/>
                                          </p:stCondLst>
                                        </p:cTn>
                                        <p:tgtEl>
                                          <p:spTgt spid="1048618">
                                            <p:bg/>
                                          </p:spTgt>
                                        </p:tgtEl>
                                      </p:cBhvr>
                                      <p:to x="100000" y="90000"/>
                                    </p:animScale>
                                    <p:animScale>
                                      <p:cBhvr>
                                        <p:cTn decel="50000" dur="166" id="18">
                                          <p:stCondLst>
                                            <p:cond delay="1668"/>
                                          </p:stCondLst>
                                        </p:cTn>
                                        <p:tgtEl>
                                          <p:spTgt spid="1048618">
                                            <p:bg/>
                                          </p:spTgt>
                                        </p:tgtEl>
                                      </p:cBhvr>
                                      <p:to x="100000" y="100000"/>
                                    </p:animScale>
                                    <p:animScale>
                                      <p:cBhvr>
                                        <p:cTn dur="26" id="19">
                                          <p:stCondLst>
                                            <p:cond delay="1808"/>
                                          </p:stCondLst>
                                        </p:cTn>
                                        <p:tgtEl>
                                          <p:spTgt spid="1048618">
                                            <p:bg/>
                                          </p:spTgt>
                                        </p:tgtEl>
                                      </p:cBhvr>
                                      <p:to x="100000" y="95000"/>
                                    </p:animScale>
                                    <p:animScale>
                                      <p:cBhvr>
                                        <p:cTn decel="50000" dur="166" id="20">
                                          <p:stCondLst>
                                            <p:cond delay="1834"/>
                                          </p:stCondLst>
                                        </p:cTn>
                                        <p:tgtEl>
                                          <p:spTgt spid="1048618">
                                            <p:bg/>
                                          </p:spTgt>
                                        </p:tgtEl>
                                      </p:cBhvr>
                                      <p:to x="100000" y="100000"/>
                                    </p:animScale>
                                  </p:childTnLst>
                                </p:cTn>
                              </p:par>
                            </p:childTnLst>
                          </p:cTn>
                        </p:par>
                      </p:childTnLst>
                    </p:cTn>
                  </p:par>
                  <p:par>
                    <p:cTn fill="hold" id="21">
                      <p:stCondLst>
                        <p:cond delay="indefinite"/>
                      </p:stCondLst>
                      <p:childTnLst>
                        <p:par>
                          <p:cTn fill="hold" id="22">
                            <p:stCondLst>
                              <p:cond delay="0"/>
                            </p:stCondLst>
                            <p:childTnLst>
                              <p:par>
                                <p:cTn fill="hold" grpId="0" id="23" nodeType="clickEffect" presetClass="entr" presetID="26" presetSubtype="0">
                                  <p:stCondLst>
                                    <p:cond delay="0"/>
                                  </p:stCondLst>
                                  <p:childTnLst>
                                    <p:set>
                                      <p:cBhvr>
                                        <p:cTn dur="1" fill="hold" id="24">
                                          <p:stCondLst>
                                            <p:cond delay="0"/>
                                          </p:stCondLst>
                                        </p:cTn>
                                        <p:tgtEl>
                                          <p:spTgt spid="1048618">
                                            <p:txEl>
                                              <p:pRg st="0" end="0"/>
                                            </p:txEl>
                                          </p:spTgt>
                                        </p:tgtEl>
                                        <p:attrNameLst>
                                          <p:attrName>style.visibility</p:attrName>
                                        </p:attrNameLst>
                                      </p:cBhvr>
                                      <p:to>
                                        <p:strVal val="visible"/>
                                      </p:to>
                                    </p:set>
                                    <p:animEffect transition="in" filter="wipe(down)">
                                      <p:cBhvr>
                                        <p:cTn dur="580" id="25">
                                          <p:stCondLst>
                                            <p:cond delay="0"/>
                                          </p:stCondLst>
                                        </p:cTn>
                                        <p:tgtEl>
                                          <p:spTgt spid="1048618">
                                            <p:txEl>
                                              <p:pRg st="0" end="0"/>
                                            </p:txEl>
                                          </p:spTgt>
                                        </p:tgtEl>
                                      </p:cBhvr>
                                    </p:animEffect>
                                    <p:anim calcmode="lin" valueType="num">
                                      <p:cBhvr>
                                        <p:cTn dur="1822" id="26" tmFilter="0,0; 0.14,0.36; 0.43,0.73; 0.71,0.91; 1.0,1.0">
                                          <p:stCondLst>
                                            <p:cond delay="0"/>
                                          </p:stCondLst>
                                        </p:cTn>
                                        <p:tgtEl>
                                          <p:spTgt spid="1048618">
                                            <p:txEl>
                                              <p:pRg st="0" end="0"/>
                                            </p:txEl>
                                          </p:spTgt>
                                        </p:tgtEl>
                                        <p:attrNameLst>
                                          <p:attrName>ppt_x</p:attrName>
                                        </p:attrNameLst>
                                      </p:cBhvr>
                                      <p:tavLst>
                                        <p:tav tm="0">
                                          <p:val>
                                            <p:strVal val="#ppt_x-0.25"/>
                                          </p:val>
                                        </p:tav>
                                        <p:tav tm="100000">
                                          <p:val>
                                            <p:strVal val="#ppt_x"/>
                                          </p:val>
                                        </p:tav>
                                      </p:tavLst>
                                    </p:anim>
                                    <p:anim calcmode="lin" valueType="num">
                                      <p:cBhvr>
                                        <p:cTn dur="664" id="27" tmFilter="0.0,0.0; 0.25,0.07; 0.50,0.2; 0.75,0.467; 1.0,1.0">
                                          <p:stCondLst>
                                            <p:cond delay="0"/>
                                          </p:stCondLst>
                                        </p:cTn>
                                        <p:tgtEl>
                                          <p:spTgt spid="1048618">
                                            <p:txEl>
                                              <p:pRg st="0" end="0"/>
                                            </p:txEl>
                                          </p:spTgt>
                                        </p:tgtEl>
                                        <p:attrNameLst>
                                          <p:attrName>ppt_y</p:attrName>
                                        </p:attrNameLst>
                                      </p:cBhvr>
                                      <p:tavLst>
                                        <p:tav fmla="#ppt_y-sin(pi*$)/3" tm="0">
                                          <p:val>
                                            <p:fltVal val="0.5"/>
                                          </p:val>
                                        </p:tav>
                                        <p:tav tm="100000">
                                          <p:val>
                                            <p:fltVal val="1.0"/>
                                          </p:val>
                                        </p:tav>
                                      </p:tavLst>
                                    </p:anim>
                                    <p:anim calcmode="lin" valueType="num">
                                      <p:cBhvr>
                                        <p:cTn dur="664" id="28" tmFilter="0, 0; 0.125,0.2665; 0.25,0.4; 0.375,0.465; 0.5,0.5;  0.625,0.535; 0.75,0.6; 0.875,0.7335; 1,1">
                                          <p:stCondLst>
                                            <p:cond delay="664"/>
                                          </p:stCondLst>
                                        </p:cTn>
                                        <p:tgtEl>
                                          <p:spTgt spid="1048618">
                                            <p:txEl>
                                              <p:pRg st="0" end="0"/>
                                            </p:txEl>
                                          </p:spTgt>
                                        </p:tgtEl>
                                        <p:attrNameLst>
                                          <p:attrName>ppt_y</p:attrName>
                                        </p:attrNameLst>
                                      </p:cBhvr>
                                      <p:tavLst>
                                        <p:tav fmla="#ppt_y-sin(pi*$)/9" tm="0">
                                          <p:val>
                                            <p:fltVal val="0.0"/>
                                          </p:val>
                                        </p:tav>
                                        <p:tav tm="100000">
                                          <p:val>
                                            <p:fltVal val="1.0"/>
                                          </p:val>
                                        </p:tav>
                                      </p:tavLst>
                                    </p:anim>
                                    <p:anim calcmode="lin" valueType="num">
                                      <p:cBhvr>
                                        <p:cTn dur="332" id="29" tmFilter="0, 0; 0.125,0.2665; 0.25,0.4; 0.375,0.465; 0.5,0.5;  0.625,0.535; 0.75,0.6; 0.875,0.7335; 1,1">
                                          <p:stCondLst>
                                            <p:cond delay="1324"/>
                                          </p:stCondLst>
                                        </p:cTn>
                                        <p:tgtEl>
                                          <p:spTgt spid="1048618">
                                            <p:txEl>
                                              <p:pRg st="0" end="0"/>
                                            </p:txEl>
                                          </p:spTgt>
                                        </p:tgtEl>
                                        <p:attrNameLst>
                                          <p:attrName>ppt_y</p:attrName>
                                        </p:attrNameLst>
                                      </p:cBhvr>
                                      <p:tavLst>
                                        <p:tav fmla="#ppt_y-sin(pi*$)/27" tm="0">
                                          <p:val>
                                            <p:fltVal val="0.0"/>
                                          </p:val>
                                        </p:tav>
                                        <p:tav tm="100000">
                                          <p:val>
                                            <p:fltVal val="1.0"/>
                                          </p:val>
                                        </p:tav>
                                      </p:tavLst>
                                    </p:anim>
                                    <p:anim calcmode="lin" valueType="num">
                                      <p:cBhvr>
                                        <p:cTn dur="164" id="30" tmFilter="0, 0; 0.125,0.2665; 0.25,0.4; 0.375,0.465; 0.5,0.5;  0.625,0.535; 0.75,0.6; 0.875,0.7335; 1,1">
                                          <p:stCondLst>
                                            <p:cond delay="1656"/>
                                          </p:stCondLst>
                                        </p:cTn>
                                        <p:tgtEl>
                                          <p:spTgt spid="1048618">
                                            <p:txEl>
                                              <p:pRg st="0" end="0"/>
                                            </p:txEl>
                                          </p:spTgt>
                                        </p:tgtEl>
                                        <p:attrNameLst>
                                          <p:attrName>ppt_y</p:attrName>
                                        </p:attrNameLst>
                                      </p:cBhvr>
                                      <p:tavLst>
                                        <p:tav fmla="#ppt_y-sin(pi*$)/81" tm="0">
                                          <p:val>
                                            <p:fltVal val="0.0"/>
                                          </p:val>
                                        </p:tav>
                                        <p:tav tm="100000">
                                          <p:val>
                                            <p:fltVal val="1.0"/>
                                          </p:val>
                                        </p:tav>
                                      </p:tavLst>
                                    </p:anim>
                                    <p:animScale>
                                      <p:cBhvr>
                                        <p:cTn dur="26" id="31">
                                          <p:stCondLst>
                                            <p:cond delay="650"/>
                                          </p:stCondLst>
                                        </p:cTn>
                                        <p:tgtEl>
                                          <p:spTgt spid="1048618">
                                            <p:txEl>
                                              <p:pRg st="0" end="0"/>
                                            </p:txEl>
                                          </p:spTgt>
                                        </p:tgtEl>
                                      </p:cBhvr>
                                      <p:to x="100000" y="60000"/>
                                    </p:animScale>
                                    <p:animScale>
                                      <p:cBhvr>
                                        <p:cTn decel="50000" dur="166" id="32">
                                          <p:stCondLst>
                                            <p:cond delay="676"/>
                                          </p:stCondLst>
                                        </p:cTn>
                                        <p:tgtEl>
                                          <p:spTgt spid="1048618">
                                            <p:txEl>
                                              <p:pRg st="0" end="0"/>
                                            </p:txEl>
                                          </p:spTgt>
                                        </p:tgtEl>
                                      </p:cBhvr>
                                      <p:to x="100000" y="100000"/>
                                    </p:animScale>
                                    <p:animScale>
                                      <p:cBhvr>
                                        <p:cTn dur="26" id="33">
                                          <p:stCondLst>
                                            <p:cond delay="1312"/>
                                          </p:stCondLst>
                                        </p:cTn>
                                        <p:tgtEl>
                                          <p:spTgt spid="1048618">
                                            <p:txEl>
                                              <p:pRg st="0" end="0"/>
                                            </p:txEl>
                                          </p:spTgt>
                                        </p:tgtEl>
                                      </p:cBhvr>
                                      <p:to x="100000" y="80000"/>
                                    </p:animScale>
                                    <p:animScale>
                                      <p:cBhvr>
                                        <p:cTn decel="50000" dur="166" id="34">
                                          <p:stCondLst>
                                            <p:cond delay="1338"/>
                                          </p:stCondLst>
                                        </p:cTn>
                                        <p:tgtEl>
                                          <p:spTgt spid="1048618">
                                            <p:txEl>
                                              <p:pRg st="0" end="0"/>
                                            </p:txEl>
                                          </p:spTgt>
                                        </p:tgtEl>
                                      </p:cBhvr>
                                      <p:to x="100000" y="100000"/>
                                    </p:animScale>
                                    <p:animScale>
                                      <p:cBhvr>
                                        <p:cTn dur="26" id="35">
                                          <p:stCondLst>
                                            <p:cond delay="1642"/>
                                          </p:stCondLst>
                                        </p:cTn>
                                        <p:tgtEl>
                                          <p:spTgt spid="1048618">
                                            <p:txEl>
                                              <p:pRg st="0" end="0"/>
                                            </p:txEl>
                                          </p:spTgt>
                                        </p:tgtEl>
                                      </p:cBhvr>
                                      <p:to x="100000" y="90000"/>
                                    </p:animScale>
                                    <p:animScale>
                                      <p:cBhvr>
                                        <p:cTn decel="50000" dur="166" id="36">
                                          <p:stCondLst>
                                            <p:cond delay="1668"/>
                                          </p:stCondLst>
                                        </p:cTn>
                                        <p:tgtEl>
                                          <p:spTgt spid="1048618">
                                            <p:txEl>
                                              <p:pRg st="0" end="0"/>
                                            </p:txEl>
                                          </p:spTgt>
                                        </p:tgtEl>
                                      </p:cBhvr>
                                      <p:to x="100000" y="100000"/>
                                    </p:animScale>
                                    <p:animScale>
                                      <p:cBhvr>
                                        <p:cTn dur="26" id="37">
                                          <p:stCondLst>
                                            <p:cond delay="1808"/>
                                          </p:stCondLst>
                                        </p:cTn>
                                        <p:tgtEl>
                                          <p:spTgt spid="1048618">
                                            <p:txEl>
                                              <p:pRg st="0" end="0"/>
                                            </p:txEl>
                                          </p:spTgt>
                                        </p:tgtEl>
                                      </p:cBhvr>
                                      <p:to x="100000" y="95000"/>
                                    </p:animScale>
                                    <p:animScale>
                                      <p:cBhvr>
                                        <p:cTn decel="50000" dur="166" id="38">
                                          <p:stCondLst>
                                            <p:cond delay="1834"/>
                                          </p:stCondLst>
                                        </p:cTn>
                                        <p:tgtEl>
                                          <p:spTgt spid="1048618">
                                            <p:txEl>
                                              <p:pRg st="0" end="0"/>
                                            </p:txEl>
                                          </p:spTgt>
                                        </p:tgtEl>
                                      </p:cBhvr>
                                      <p:to x="100000" y="100000"/>
                                    </p:animScale>
                                  </p:childTnLst>
                                </p:cTn>
                              </p:par>
                            </p:childTnLst>
                          </p:cTn>
                        </p:par>
                      </p:childTnLst>
                    </p:cTn>
                  </p:par>
                  <p:par>
                    <p:cTn fill="hold" id="39">
                      <p:stCondLst>
                        <p:cond delay="indefinite"/>
                      </p:stCondLst>
                      <p:childTnLst>
                        <p:par>
                          <p:cTn fill="hold" id="40">
                            <p:stCondLst>
                              <p:cond delay="0"/>
                            </p:stCondLst>
                            <p:childTnLst>
                              <p:par>
                                <p:cTn fill="hold" grpId="0" id="41" nodeType="clickEffect" presetClass="entr" presetID="26" presetSubtype="0">
                                  <p:stCondLst>
                                    <p:cond delay="0"/>
                                  </p:stCondLst>
                                  <p:childTnLst>
                                    <p:set>
                                      <p:cBhvr>
                                        <p:cTn dur="1" fill="hold" id="42">
                                          <p:stCondLst>
                                            <p:cond delay="0"/>
                                          </p:stCondLst>
                                        </p:cTn>
                                        <p:tgtEl>
                                          <p:spTgt spid="1048618">
                                            <p:txEl>
                                              <p:pRg st="1" end="1"/>
                                            </p:txEl>
                                          </p:spTgt>
                                        </p:tgtEl>
                                        <p:attrNameLst>
                                          <p:attrName>style.visibility</p:attrName>
                                        </p:attrNameLst>
                                      </p:cBhvr>
                                      <p:to>
                                        <p:strVal val="visible"/>
                                      </p:to>
                                    </p:set>
                                    <p:animEffect transition="in" filter="wipe(down)">
                                      <p:cBhvr>
                                        <p:cTn dur="580" id="43">
                                          <p:stCondLst>
                                            <p:cond delay="0"/>
                                          </p:stCondLst>
                                        </p:cTn>
                                        <p:tgtEl>
                                          <p:spTgt spid="1048618">
                                            <p:txEl>
                                              <p:pRg st="1" end="1"/>
                                            </p:txEl>
                                          </p:spTgt>
                                        </p:tgtEl>
                                      </p:cBhvr>
                                    </p:animEffect>
                                    <p:anim calcmode="lin" valueType="num">
                                      <p:cBhvr>
                                        <p:cTn dur="1822" id="44" tmFilter="0,0; 0.14,0.36; 0.43,0.73; 0.71,0.91; 1.0,1.0">
                                          <p:stCondLst>
                                            <p:cond delay="0"/>
                                          </p:stCondLst>
                                        </p:cTn>
                                        <p:tgtEl>
                                          <p:spTgt spid="1048618">
                                            <p:txEl>
                                              <p:pRg st="1" end="1"/>
                                            </p:txEl>
                                          </p:spTgt>
                                        </p:tgtEl>
                                        <p:attrNameLst>
                                          <p:attrName>ppt_x</p:attrName>
                                        </p:attrNameLst>
                                      </p:cBhvr>
                                      <p:tavLst>
                                        <p:tav tm="0">
                                          <p:val>
                                            <p:strVal val="#ppt_x-0.25"/>
                                          </p:val>
                                        </p:tav>
                                        <p:tav tm="100000">
                                          <p:val>
                                            <p:strVal val="#ppt_x"/>
                                          </p:val>
                                        </p:tav>
                                      </p:tavLst>
                                    </p:anim>
                                    <p:anim calcmode="lin" valueType="num">
                                      <p:cBhvr>
                                        <p:cTn dur="664" id="45" tmFilter="0.0,0.0; 0.25,0.07; 0.50,0.2; 0.75,0.467; 1.0,1.0">
                                          <p:stCondLst>
                                            <p:cond delay="0"/>
                                          </p:stCondLst>
                                        </p:cTn>
                                        <p:tgtEl>
                                          <p:spTgt spid="1048618">
                                            <p:txEl>
                                              <p:pRg st="1" end="1"/>
                                            </p:txEl>
                                          </p:spTgt>
                                        </p:tgtEl>
                                        <p:attrNameLst>
                                          <p:attrName>ppt_y</p:attrName>
                                        </p:attrNameLst>
                                      </p:cBhvr>
                                      <p:tavLst>
                                        <p:tav fmla="#ppt_y-sin(pi*$)/3" tm="0">
                                          <p:val>
                                            <p:fltVal val="0.5"/>
                                          </p:val>
                                        </p:tav>
                                        <p:tav tm="100000">
                                          <p:val>
                                            <p:fltVal val="1.0"/>
                                          </p:val>
                                        </p:tav>
                                      </p:tavLst>
                                    </p:anim>
                                    <p:anim calcmode="lin" valueType="num">
                                      <p:cBhvr>
                                        <p:cTn dur="664" id="46" tmFilter="0, 0; 0.125,0.2665; 0.25,0.4; 0.375,0.465; 0.5,0.5;  0.625,0.535; 0.75,0.6; 0.875,0.7335; 1,1">
                                          <p:stCondLst>
                                            <p:cond delay="664"/>
                                          </p:stCondLst>
                                        </p:cTn>
                                        <p:tgtEl>
                                          <p:spTgt spid="1048618">
                                            <p:txEl>
                                              <p:pRg st="1" end="1"/>
                                            </p:txEl>
                                          </p:spTgt>
                                        </p:tgtEl>
                                        <p:attrNameLst>
                                          <p:attrName>ppt_y</p:attrName>
                                        </p:attrNameLst>
                                      </p:cBhvr>
                                      <p:tavLst>
                                        <p:tav fmla="#ppt_y-sin(pi*$)/9" tm="0">
                                          <p:val>
                                            <p:fltVal val="0.0"/>
                                          </p:val>
                                        </p:tav>
                                        <p:tav tm="100000">
                                          <p:val>
                                            <p:fltVal val="1.0"/>
                                          </p:val>
                                        </p:tav>
                                      </p:tavLst>
                                    </p:anim>
                                    <p:anim calcmode="lin" valueType="num">
                                      <p:cBhvr>
                                        <p:cTn dur="332" id="47" tmFilter="0, 0; 0.125,0.2665; 0.25,0.4; 0.375,0.465; 0.5,0.5;  0.625,0.535; 0.75,0.6; 0.875,0.7335; 1,1">
                                          <p:stCondLst>
                                            <p:cond delay="1324"/>
                                          </p:stCondLst>
                                        </p:cTn>
                                        <p:tgtEl>
                                          <p:spTgt spid="1048618">
                                            <p:txEl>
                                              <p:pRg st="1" end="1"/>
                                            </p:txEl>
                                          </p:spTgt>
                                        </p:tgtEl>
                                        <p:attrNameLst>
                                          <p:attrName>ppt_y</p:attrName>
                                        </p:attrNameLst>
                                      </p:cBhvr>
                                      <p:tavLst>
                                        <p:tav fmla="#ppt_y-sin(pi*$)/27" tm="0">
                                          <p:val>
                                            <p:fltVal val="0.0"/>
                                          </p:val>
                                        </p:tav>
                                        <p:tav tm="100000">
                                          <p:val>
                                            <p:fltVal val="1.0"/>
                                          </p:val>
                                        </p:tav>
                                      </p:tavLst>
                                    </p:anim>
                                    <p:anim calcmode="lin" valueType="num">
                                      <p:cBhvr>
                                        <p:cTn dur="164" id="48" tmFilter="0, 0; 0.125,0.2665; 0.25,0.4; 0.375,0.465; 0.5,0.5;  0.625,0.535; 0.75,0.6; 0.875,0.7335; 1,1">
                                          <p:stCondLst>
                                            <p:cond delay="1656"/>
                                          </p:stCondLst>
                                        </p:cTn>
                                        <p:tgtEl>
                                          <p:spTgt spid="1048618">
                                            <p:txEl>
                                              <p:pRg st="1" end="1"/>
                                            </p:txEl>
                                          </p:spTgt>
                                        </p:tgtEl>
                                        <p:attrNameLst>
                                          <p:attrName>ppt_y</p:attrName>
                                        </p:attrNameLst>
                                      </p:cBhvr>
                                      <p:tavLst>
                                        <p:tav fmla="#ppt_y-sin(pi*$)/81" tm="0">
                                          <p:val>
                                            <p:fltVal val="0.0"/>
                                          </p:val>
                                        </p:tav>
                                        <p:tav tm="100000">
                                          <p:val>
                                            <p:fltVal val="1.0"/>
                                          </p:val>
                                        </p:tav>
                                      </p:tavLst>
                                    </p:anim>
                                    <p:animScale>
                                      <p:cBhvr>
                                        <p:cTn dur="26" id="49">
                                          <p:stCondLst>
                                            <p:cond delay="650"/>
                                          </p:stCondLst>
                                        </p:cTn>
                                        <p:tgtEl>
                                          <p:spTgt spid="1048618">
                                            <p:txEl>
                                              <p:pRg st="1" end="1"/>
                                            </p:txEl>
                                          </p:spTgt>
                                        </p:tgtEl>
                                      </p:cBhvr>
                                      <p:to x="100000" y="60000"/>
                                    </p:animScale>
                                    <p:animScale>
                                      <p:cBhvr>
                                        <p:cTn decel="50000" dur="166" id="50">
                                          <p:stCondLst>
                                            <p:cond delay="676"/>
                                          </p:stCondLst>
                                        </p:cTn>
                                        <p:tgtEl>
                                          <p:spTgt spid="1048618">
                                            <p:txEl>
                                              <p:pRg st="1" end="1"/>
                                            </p:txEl>
                                          </p:spTgt>
                                        </p:tgtEl>
                                      </p:cBhvr>
                                      <p:to x="100000" y="100000"/>
                                    </p:animScale>
                                    <p:animScale>
                                      <p:cBhvr>
                                        <p:cTn dur="26" id="51">
                                          <p:stCondLst>
                                            <p:cond delay="1312"/>
                                          </p:stCondLst>
                                        </p:cTn>
                                        <p:tgtEl>
                                          <p:spTgt spid="1048618">
                                            <p:txEl>
                                              <p:pRg st="1" end="1"/>
                                            </p:txEl>
                                          </p:spTgt>
                                        </p:tgtEl>
                                      </p:cBhvr>
                                      <p:to x="100000" y="80000"/>
                                    </p:animScale>
                                    <p:animScale>
                                      <p:cBhvr>
                                        <p:cTn decel="50000" dur="166" id="52">
                                          <p:stCondLst>
                                            <p:cond delay="1338"/>
                                          </p:stCondLst>
                                        </p:cTn>
                                        <p:tgtEl>
                                          <p:spTgt spid="1048618">
                                            <p:txEl>
                                              <p:pRg st="1" end="1"/>
                                            </p:txEl>
                                          </p:spTgt>
                                        </p:tgtEl>
                                      </p:cBhvr>
                                      <p:to x="100000" y="100000"/>
                                    </p:animScale>
                                    <p:animScale>
                                      <p:cBhvr>
                                        <p:cTn dur="26" id="53">
                                          <p:stCondLst>
                                            <p:cond delay="1642"/>
                                          </p:stCondLst>
                                        </p:cTn>
                                        <p:tgtEl>
                                          <p:spTgt spid="1048618">
                                            <p:txEl>
                                              <p:pRg st="1" end="1"/>
                                            </p:txEl>
                                          </p:spTgt>
                                        </p:tgtEl>
                                      </p:cBhvr>
                                      <p:to x="100000" y="90000"/>
                                    </p:animScale>
                                    <p:animScale>
                                      <p:cBhvr>
                                        <p:cTn decel="50000" dur="166" id="54">
                                          <p:stCondLst>
                                            <p:cond delay="1668"/>
                                          </p:stCondLst>
                                        </p:cTn>
                                        <p:tgtEl>
                                          <p:spTgt spid="1048618">
                                            <p:txEl>
                                              <p:pRg st="1" end="1"/>
                                            </p:txEl>
                                          </p:spTgt>
                                        </p:tgtEl>
                                      </p:cBhvr>
                                      <p:to x="100000" y="100000"/>
                                    </p:animScale>
                                    <p:animScale>
                                      <p:cBhvr>
                                        <p:cTn dur="26" id="55">
                                          <p:stCondLst>
                                            <p:cond delay="1808"/>
                                          </p:stCondLst>
                                        </p:cTn>
                                        <p:tgtEl>
                                          <p:spTgt spid="1048618">
                                            <p:txEl>
                                              <p:pRg st="1" end="1"/>
                                            </p:txEl>
                                          </p:spTgt>
                                        </p:tgtEl>
                                      </p:cBhvr>
                                      <p:to x="100000" y="95000"/>
                                    </p:animScale>
                                    <p:animScale>
                                      <p:cBhvr>
                                        <p:cTn decel="50000" dur="166" id="56">
                                          <p:stCondLst>
                                            <p:cond delay="1834"/>
                                          </p:stCondLst>
                                        </p:cTn>
                                        <p:tgtEl>
                                          <p:spTgt spid="1048618">
                                            <p:txEl>
                                              <p:pRg st="1" end="1"/>
                                            </p:txEl>
                                          </p:spTgt>
                                        </p:tgtEl>
                                      </p:cBhvr>
                                      <p:to x="100000" y="100000"/>
                                    </p:animScale>
                                  </p:childTnLst>
                                </p:cTn>
                              </p:par>
                            </p:childTnLst>
                          </p:cTn>
                        </p:par>
                      </p:childTnLst>
                    </p:cTn>
                  </p:par>
                  <p:par>
                    <p:cTn fill="hold" id="57">
                      <p:stCondLst>
                        <p:cond delay="indefinite"/>
                      </p:stCondLst>
                      <p:childTnLst>
                        <p:par>
                          <p:cTn fill="hold" id="58">
                            <p:stCondLst>
                              <p:cond delay="0"/>
                            </p:stCondLst>
                            <p:childTnLst>
                              <p:par>
                                <p:cTn fill="hold" grpId="0" id="59" nodeType="clickEffect" presetClass="entr" presetID="26" presetSubtype="0">
                                  <p:stCondLst>
                                    <p:cond delay="0"/>
                                  </p:stCondLst>
                                  <p:childTnLst>
                                    <p:set>
                                      <p:cBhvr>
                                        <p:cTn dur="1" fill="hold" id="60">
                                          <p:stCondLst>
                                            <p:cond delay="0"/>
                                          </p:stCondLst>
                                        </p:cTn>
                                        <p:tgtEl>
                                          <p:spTgt spid="1048618">
                                            <p:txEl>
                                              <p:pRg st="2" end="2"/>
                                            </p:txEl>
                                          </p:spTgt>
                                        </p:tgtEl>
                                        <p:attrNameLst>
                                          <p:attrName>style.visibility</p:attrName>
                                        </p:attrNameLst>
                                      </p:cBhvr>
                                      <p:to>
                                        <p:strVal val="visible"/>
                                      </p:to>
                                    </p:set>
                                    <p:animEffect transition="in" filter="wipe(down)">
                                      <p:cBhvr>
                                        <p:cTn dur="580" id="61">
                                          <p:stCondLst>
                                            <p:cond delay="0"/>
                                          </p:stCondLst>
                                        </p:cTn>
                                        <p:tgtEl>
                                          <p:spTgt spid="1048618">
                                            <p:txEl>
                                              <p:pRg st="2" end="2"/>
                                            </p:txEl>
                                          </p:spTgt>
                                        </p:tgtEl>
                                      </p:cBhvr>
                                    </p:animEffect>
                                    <p:anim calcmode="lin" valueType="num">
                                      <p:cBhvr>
                                        <p:cTn dur="1822" id="62" tmFilter="0,0; 0.14,0.36; 0.43,0.73; 0.71,0.91; 1.0,1.0">
                                          <p:stCondLst>
                                            <p:cond delay="0"/>
                                          </p:stCondLst>
                                        </p:cTn>
                                        <p:tgtEl>
                                          <p:spTgt spid="1048618">
                                            <p:txEl>
                                              <p:pRg st="2" end="2"/>
                                            </p:txEl>
                                          </p:spTgt>
                                        </p:tgtEl>
                                        <p:attrNameLst>
                                          <p:attrName>ppt_x</p:attrName>
                                        </p:attrNameLst>
                                      </p:cBhvr>
                                      <p:tavLst>
                                        <p:tav tm="0">
                                          <p:val>
                                            <p:strVal val="#ppt_x-0.25"/>
                                          </p:val>
                                        </p:tav>
                                        <p:tav tm="100000">
                                          <p:val>
                                            <p:strVal val="#ppt_x"/>
                                          </p:val>
                                        </p:tav>
                                      </p:tavLst>
                                    </p:anim>
                                    <p:anim calcmode="lin" valueType="num">
                                      <p:cBhvr>
                                        <p:cTn dur="664" id="63" tmFilter="0.0,0.0; 0.25,0.07; 0.50,0.2; 0.75,0.467; 1.0,1.0">
                                          <p:stCondLst>
                                            <p:cond delay="0"/>
                                          </p:stCondLst>
                                        </p:cTn>
                                        <p:tgtEl>
                                          <p:spTgt spid="1048618">
                                            <p:txEl>
                                              <p:pRg st="2" end="2"/>
                                            </p:txEl>
                                          </p:spTgt>
                                        </p:tgtEl>
                                        <p:attrNameLst>
                                          <p:attrName>ppt_y</p:attrName>
                                        </p:attrNameLst>
                                      </p:cBhvr>
                                      <p:tavLst>
                                        <p:tav fmla="#ppt_y-sin(pi*$)/3" tm="0">
                                          <p:val>
                                            <p:fltVal val="0.5"/>
                                          </p:val>
                                        </p:tav>
                                        <p:tav tm="100000">
                                          <p:val>
                                            <p:fltVal val="1.0"/>
                                          </p:val>
                                        </p:tav>
                                      </p:tavLst>
                                    </p:anim>
                                    <p:anim calcmode="lin" valueType="num">
                                      <p:cBhvr>
                                        <p:cTn dur="664" id="64" tmFilter="0, 0; 0.125,0.2665; 0.25,0.4; 0.375,0.465; 0.5,0.5;  0.625,0.535; 0.75,0.6; 0.875,0.7335; 1,1">
                                          <p:stCondLst>
                                            <p:cond delay="664"/>
                                          </p:stCondLst>
                                        </p:cTn>
                                        <p:tgtEl>
                                          <p:spTgt spid="1048618">
                                            <p:txEl>
                                              <p:pRg st="2" end="2"/>
                                            </p:txEl>
                                          </p:spTgt>
                                        </p:tgtEl>
                                        <p:attrNameLst>
                                          <p:attrName>ppt_y</p:attrName>
                                        </p:attrNameLst>
                                      </p:cBhvr>
                                      <p:tavLst>
                                        <p:tav fmla="#ppt_y-sin(pi*$)/9" tm="0">
                                          <p:val>
                                            <p:fltVal val="0.0"/>
                                          </p:val>
                                        </p:tav>
                                        <p:tav tm="100000">
                                          <p:val>
                                            <p:fltVal val="1.0"/>
                                          </p:val>
                                        </p:tav>
                                      </p:tavLst>
                                    </p:anim>
                                    <p:anim calcmode="lin" valueType="num">
                                      <p:cBhvr>
                                        <p:cTn dur="332" id="65" tmFilter="0, 0; 0.125,0.2665; 0.25,0.4; 0.375,0.465; 0.5,0.5;  0.625,0.535; 0.75,0.6; 0.875,0.7335; 1,1">
                                          <p:stCondLst>
                                            <p:cond delay="1324"/>
                                          </p:stCondLst>
                                        </p:cTn>
                                        <p:tgtEl>
                                          <p:spTgt spid="1048618">
                                            <p:txEl>
                                              <p:pRg st="2" end="2"/>
                                            </p:txEl>
                                          </p:spTgt>
                                        </p:tgtEl>
                                        <p:attrNameLst>
                                          <p:attrName>ppt_y</p:attrName>
                                        </p:attrNameLst>
                                      </p:cBhvr>
                                      <p:tavLst>
                                        <p:tav fmla="#ppt_y-sin(pi*$)/27" tm="0">
                                          <p:val>
                                            <p:fltVal val="0.0"/>
                                          </p:val>
                                        </p:tav>
                                        <p:tav tm="100000">
                                          <p:val>
                                            <p:fltVal val="1.0"/>
                                          </p:val>
                                        </p:tav>
                                      </p:tavLst>
                                    </p:anim>
                                    <p:anim calcmode="lin" valueType="num">
                                      <p:cBhvr>
                                        <p:cTn dur="164" id="66" tmFilter="0, 0; 0.125,0.2665; 0.25,0.4; 0.375,0.465; 0.5,0.5;  0.625,0.535; 0.75,0.6; 0.875,0.7335; 1,1">
                                          <p:stCondLst>
                                            <p:cond delay="1656"/>
                                          </p:stCondLst>
                                        </p:cTn>
                                        <p:tgtEl>
                                          <p:spTgt spid="1048618">
                                            <p:txEl>
                                              <p:pRg st="2" end="2"/>
                                            </p:txEl>
                                          </p:spTgt>
                                        </p:tgtEl>
                                        <p:attrNameLst>
                                          <p:attrName>ppt_y</p:attrName>
                                        </p:attrNameLst>
                                      </p:cBhvr>
                                      <p:tavLst>
                                        <p:tav fmla="#ppt_y-sin(pi*$)/81" tm="0">
                                          <p:val>
                                            <p:fltVal val="0.0"/>
                                          </p:val>
                                        </p:tav>
                                        <p:tav tm="100000">
                                          <p:val>
                                            <p:fltVal val="1.0"/>
                                          </p:val>
                                        </p:tav>
                                      </p:tavLst>
                                    </p:anim>
                                    <p:animScale>
                                      <p:cBhvr>
                                        <p:cTn dur="26" id="67">
                                          <p:stCondLst>
                                            <p:cond delay="650"/>
                                          </p:stCondLst>
                                        </p:cTn>
                                        <p:tgtEl>
                                          <p:spTgt spid="1048618">
                                            <p:txEl>
                                              <p:pRg st="2" end="2"/>
                                            </p:txEl>
                                          </p:spTgt>
                                        </p:tgtEl>
                                      </p:cBhvr>
                                      <p:to x="100000" y="60000"/>
                                    </p:animScale>
                                    <p:animScale>
                                      <p:cBhvr>
                                        <p:cTn decel="50000" dur="166" id="68">
                                          <p:stCondLst>
                                            <p:cond delay="676"/>
                                          </p:stCondLst>
                                        </p:cTn>
                                        <p:tgtEl>
                                          <p:spTgt spid="1048618">
                                            <p:txEl>
                                              <p:pRg st="2" end="2"/>
                                            </p:txEl>
                                          </p:spTgt>
                                        </p:tgtEl>
                                      </p:cBhvr>
                                      <p:to x="100000" y="100000"/>
                                    </p:animScale>
                                    <p:animScale>
                                      <p:cBhvr>
                                        <p:cTn dur="26" id="69">
                                          <p:stCondLst>
                                            <p:cond delay="1312"/>
                                          </p:stCondLst>
                                        </p:cTn>
                                        <p:tgtEl>
                                          <p:spTgt spid="1048618">
                                            <p:txEl>
                                              <p:pRg st="2" end="2"/>
                                            </p:txEl>
                                          </p:spTgt>
                                        </p:tgtEl>
                                      </p:cBhvr>
                                      <p:to x="100000" y="80000"/>
                                    </p:animScale>
                                    <p:animScale>
                                      <p:cBhvr>
                                        <p:cTn decel="50000" dur="166" id="70">
                                          <p:stCondLst>
                                            <p:cond delay="1338"/>
                                          </p:stCondLst>
                                        </p:cTn>
                                        <p:tgtEl>
                                          <p:spTgt spid="1048618">
                                            <p:txEl>
                                              <p:pRg st="2" end="2"/>
                                            </p:txEl>
                                          </p:spTgt>
                                        </p:tgtEl>
                                      </p:cBhvr>
                                      <p:to x="100000" y="100000"/>
                                    </p:animScale>
                                    <p:animScale>
                                      <p:cBhvr>
                                        <p:cTn dur="26" id="71">
                                          <p:stCondLst>
                                            <p:cond delay="1642"/>
                                          </p:stCondLst>
                                        </p:cTn>
                                        <p:tgtEl>
                                          <p:spTgt spid="1048618">
                                            <p:txEl>
                                              <p:pRg st="2" end="2"/>
                                            </p:txEl>
                                          </p:spTgt>
                                        </p:tgtEl>
                                      </p:cBhvr>
                                      <p:to x="100000" y="90000"/>
                                    </p:animScale>
                                    <p:animScale>
                                      <p:cBhvr>
                                        <p:cTn decel="50000" dur="166" id="72">
                                          <p:stCondLst>
                                            <p:cond delay="1668"/>
                                          </p:stCondLst>
                                        </p:cTn>
                                        <p:tgtEl>
                                          <p:spTgt spid="1048618">
                                            <p:txEl>
                                              <p:pRg st="2" end="2"/>
                                            </p:txEl>
                                          </p:spTgt>
                                        </p:tgtEl>
                                      </p:cBhvr>
                                      <p:to x="100000" y="100000"/>
                                    </p:animScale>
                                    <p:animScale>
                                      <p:cBhvr>
                                        <p:cTn dur="26" id="73">
                                          <p:stCondLst>
                                            <p:cond delay="1808"/>
                                          </p:stCondLst>
                                        </p:cTn>
                                        <p:tgtEl>
                                          <p:spTgt spid="1048618">
                                            <p:txEl>
                                              <p:pRg st="2" end="2"/>
                                            </p:txEl>
                                          </p:spTgt>
                                        </p:tgtEl>
                                      </p:cBhvr>
                                      <p:to x="100000" y="95000"/>
                                    </p:animScale>
                                    <p:animScale>
                                      <p:cBhvr>
                                        <p:cTn decel="50000" dur="166" id="74">
                                          <p:stCondLst>
                                            <p:cond delay="1834"/>
                                          </p:stCondLst>
                                        </p:cTn>
                                        <p:tgtEl>
                                          <p:spTgt spid="1048618">
                                            <p:txEl>
                                              <p:pRg st="2" end="2"/>
                                            </p:txEl>
                                          </p:spTgt>
                                        </p:tgtEl>
                                      </p:cBhvr>
                                      <p:to x="100000" y="100000"/>
                                    </p:animScale>
                                  </p:childTnLst>
                                </p:cTn>
                              </p:par>
                            </p:childTnLst>
                          </p:cTn>
                        </p:par>
                      </p:childTnLst>
                    </p:cTn>
                  </p:par>
                  <p:par>
                    <p:cTn fill="hold" id="75">
                      <p:stCondLst>
                        <p:cond delay="indefinite"/>
                      </p:stCondLst>
                      <p:childTnLst>
                        <p:par>
                          <p:cTn fill="hold" id="76">
                            <p:stCondLst>
                              <p:cond delay="0"/>
                            </p:stCondLst>
                            <p:childTnLst>
                              <p:par>
                                <p:cTn fill="hold" grpId="0" id="77" nodeType="clickEffect" presetClass="entr" presetID="26" presetSubtype="0">
                                  <p:stCondLst>
                                    <p:cond delay="0"/>
                                  </p:stCondLst>
                                  <p:childTnLst>
                                    <p:set>
                                      <p:cBhvr>
                                        <p:cTn dur="1" fill="hold" id="78">
                                          <p:stCondLst>
                                            <p:cond delay="0"/>
                                          </p:stCondLst>
                                        </p:cTn>
                                        <p:tgtEl>
                                          <p:spTgt spid="1048618">
                                            <p:txEl>
                                              <p:pRg st="3" end="3"/>
                                            </p:txEl>
                                          </p:spTgt>
                                        </p:tgtEl>
                                        <p:attrNameLst>
                                          <p:attrName>style.visibility</p:attrName>
                                        </p:attrNameLst>
                                      </p:cBhvr>
                                      <p:to>
                                        <p:strVal val="visible"/>
                                      </p:to>
                                    </p:set>
                                    <p:animEffect transition="in" filter="wipe(down)">
                                      <p:cBhvr>
                                        <p:cTn dur="580" id="79">
                                          <p:stCondLst>
                                            <p:cond delay="0"/>
                                          </p:stCondLst>
                                        </p:cTn>
                                        <p:tgtEl>
                                          <p:spTgt spid="1048618">
                                            <p:txEl>
                                              <p:pRg st="3" end="3"/>
                                            </p:txEl>
                                          </p:spTgt>
                                        </p:tgtEl>
                                      </p:cBhvr>
                                    </p:animEffect>
                                    <p:anim calcmode="lin" valueType="num">
                                      <p:cBhvr>
                                        <p:cTn dur="1822" id="80" tmFilter="0,0; 0.14,0.36; 0.43,0.73; 0.71,0.91; 1.0,1.0">
                                          <p:stCondLst>
                                            <p:cond delay="0"/>
                                          </p:stCondLst>
                                        </p:cTn>
                                        <p:tgtEl>
                                          <p:spTgt spid="1048618">
                                            <p:txEl>
                                              <p:pRg st="3" end="3"/>
                                            </p:txEl>
                                          </p:spTgt>
                                        </p:tgtEl>
                                        <p:attrNameLst>
                                          <p:attrName>ppt_x</p:attrName>
                                        </p:attrNameLst>
                                      </p:cBhvr>
                                      <p:tavLst>
                                        <p:tav tm="0">
                                          <p:val>
                                            <p:strVal val="#ppt_x-0.25"/>
                                          </p:val>
                                        </p:tav>
                                        <p:tav tm="100000">
                                          <p:val>
                                            <p:strVal val="#ppt_x"/>
                                          </p:val>
                                        </p:tav>
                                      </p:tavLst>
                                    </p:anim>
                                    <p:anim calcmode="lin" valueType="num">
                                      <p:cBhvr>
                                        <p:cTn dur="664" id="81" tmFilter="0.0,0.0; 0.25,0.07; 0.50,0.2; 0.75,0.467; 1.0,1.0">
                                          <p:stCondLst>
                                            <p:cond delay="0"/>
                                          </p:stCondLst>
                                        </p:cTn>
                                        <p:tgtEl>
                                          <p:spTgt spid="1048618">
                                            <p:txEl>
                                              <p:pRg st="3" end="3"/>
                                            </p:txEl>
                                          </p:spTgt>
                                        </p:tgtEl>
                                        <p:attrNameLst>
                                          <p:attrName>ppt_y</p:attrName>
                                        </p:attrNameLst>
                                      </p:cBhvr>
                                      <p:tavLst>
                                        <p:tav fmla="#ppt_y-sin(pi*$)/3" tm="0">
                                          <p:val>
                                            <p:fltVal val="0.5"/>
                                          </p:val>
                                        </p:tav>
                                        <p:tav tm="100000">
                                          <p:val>
                                            <p:fltVal val="1.0"/>
                                          </p:val>
                                        </p:tav>
                                      </p:tavLst>
                                    </p:anim>
                                    <p:anim calcmode="lin" valueType="num">
                                      <p:cBhvr>
                                        <p:cTn dur="664" id="82" tmFilter="0, 0; 0.125,0.2665; 0.25,0.4; 0.375,0.465; 0.5,0.5;  0.625,0.535; 0.75,0.6; 0.875,0.7335; 1,1">
                                          <p:stCondLst>
                                            <p:cond delay="664"/>
                                          </p:stCondLst>
                                        </p:cTn>
                                        <p:tgtEl>
                                          <p:spTgt spid="1048618">
                                            <p:txEl>
                                              <p:pRg st="3" end="3"/>
                                            </p:txEl>
                                          </p:spTgt>
                                        </p:tgtEl>
                                        <p:attrNameLst>
                                          <p:attrName>ppt_y</p:attrName>
                                        </p:attrNameLst>
                                      </p:cBhvr>
                                      <p:tavLst>
                                        <p:tav fmla="#ppt_y-sin(pi*$)/9" tm="0">
                                          <p:val>
                                            <p:fltVal val="0.0"/>
                                          </p:val>
                                        </p:tav>
                                        <p:tav tm="100000">
                                          <p:val>
                                            <p:fltVal val="1.0"/>
                                          </p:val>
                                        </p:tav>
                                      </p:tavLst>
                                    </p:anim>
                                    <p:anim calcmode="lin" valueType="num">
                                      <p:cBhvr>
                                        <p:cTn dur="332" id="83" tmFilter="0, 0; 0.125,0.2665; 0.25,0.4; 0.375,0.465; 0.5,0.5;  0.625,0.535; 0.75,0.6; 0.875,0.7335; 1,1">
                                          <p:stCondLst>
                                            <p:cond delay="1324"/>
                                          </p:stCondLst>
                                        </p:cTn>
                                        <p:tgtEl>
                                          <p:spTgt spid="1048618">
                                            <p:txEl>
                                              <p:pRg st="3" end="3"/>
                                            </p:txEl>
                                          </p:spTgt>
                                        </p:tgtEl>
                                        <p:attrNameLst>
                                          <p:attrName>ppt_y</p:attrName>
                                        </p:attrNameLst>
                                      </p:cBhvr>
                                      <p:tavLst>
                                        <p:tav fmla="#ppt_y-sin(pi*$)/27" tm="0">
                                          <p:val>
                                            <p:fltVal val="0.0"/>
                                          </p:val>
                                        </p:tav>
                                        <p:tav tm="100000">
                                          <p:val>
                                            <p:fltVal val="1.0"/>
                                          </p:val>
                                        </p:tav>
                                      </p:tavLst>
                                    </p:anim>
                                    <p:anim calcmode="lin" valueType="num">
                                      <p:cBhvr>
                                        <p:cTn dur="164" id="84" tmFilter="0, 0; 0.125,0.2665; 0.25,0.4; 0.375,0.465; 0.5,0.5;  0.625,0.535; 0.75,0.6; 0.875,0.7335; 1,1">
                                          <p:stCondLst>
                                            <p:cond delay="1656"/>
                                          </p:stCondLst>
                                        </p:cTn>
                                        <p:tgtEl>
                                          <p:spTgt spid="1048618">
                                            <p:txEl>
                                              <p:pRg st="3" end="3"/>
                                            </p:txEl>
                                          </p:spTgt>
                                        </p:tgtEl>
                                        <p:attrNameLst>
                                          <p:attrName>ppt_y</p:attrName>
                                        </p:attrNameLst>
                                      </p:cBhvr>
                                      <p:tavLst>
                                        <p:tav fmla="#ppt_y-sin(pi*$)/81" tm="0">
                                          <p:val>
                                            <p:fltVal val="0.0"/>
                                          </p:val>
                                        </p:tav>
                                        <p:tav tm="100000">
                                          <p:val>
                                            <p:fltVal val="1.0"/>
                                          </p:val>
                                        </p:tav>
                                      </p:tavLst>
                                    </p:anim>
                                    <p:animScale>
                                      <p:cBhvr>
                                        <p:cTn dur="26" id="85">
                                          <p:stCondLst>
                                            <p:cond delay="650"/>
                                          </p:stCondLst>
                                        </p:cTn>
                                        <p:tgtEl>
                                          <p:spTgt spid="1048618">
                                            <p:txEl>
                                              <p:pRg st="3" end="3"/>
                                            </p:txEl>
                                          </p:spTgt>
                                        </p:tgtEl>
                                      </p:cBhvr>
                                      <p:to x="100000" y="60000"/>
                                    </p:animScale>
                                    <p:animScale>
                                      <p:cBhvr>
                                        <p:cTn decel="50000" dur="166" id="86">
                                          <p:stCondLst>
                                            <p:cond delay="676"/>
                                          </p:stCondLst>
                                        </p:cTn>
                                        <p:tgtEl>
                                          <p:spTgt spid="1048618">
                                            <p:txEl>
                                              <p:pRg st="3" end="3"/>
                                            </p:txEl>
                                          </p:spTgt>
                                        </p:tgtEl>
                                      </p:cBhvr>
                                      <p:to x="100000" y="100000"/>
                                    </p:animScale>
                                    <p:animScale>
                                      <p:cBhvr>
                                        <p:cTn dur="26" id="87">
                                          <p:stCondLst>
                                            <p:cond delay="1312"/>
                                          </p:stCondLst>
                                        </p:cTn>
                                        <p:tgtEl>
                                          <p:spTgt spid="1048618">
                                            <p:txEl>
                                              <p:pRg st="3" end="3"/>
                                            </p:txEl>
                                          </p:spTgt>
                                        </p:tgtEl>
                                      </p:cBhvr>
                                      <p:to x="100000" y="80000"/>
                                    </p:animScale>
                                    <p:animScale>
                                      <p:cBhvr>
                                        <p:cTn decel="50000" dur="166" id="88">
                                          <p:stCondLst>
                                            <p:cond delay="1338"/>
                                          </p:stCondLst>
                                        </p:cTn>
                                        <p:tgtEl>
                                          <p:spTgt spid="1048618">
                                            <p:txEl>
                                              <p:pRg st="3" end="3"/>
                                            </p:txEl>
                                          </p:spTgt>
                                        </p:tgtEl>
                                      </p:cBhvr>
                                      <p:to x="100000" y="100000"/>
                                    </p:animScale>
                                    <p:animScale>
                                      <p:cBhvr>
                                        <p:cTn dur="26" id="89">
                                          <p:stCondLst>
                                            <p:cond delay="1642"/>
                                          </p:stCondLst>
                                        </p:cTn>
                                        <p:tgtEl>
                                          <p:spTgt spid="1048618">
                                            <p:txEl>
                                              <p:pRg st="3" end="3"/>
                                            </p:txEl>
                                          </p:spTgt>
                                        </p:tgtEl>
                                      </p:cBhvr>
                                      <p:to x="100000" y="90000"/>
                                    </p:animScale>
                                    <p:animScale>
                                      <p:cBhvr>
                                        <p:cTn decel="50000" dur="166" id="90">
                                          <p:stCondLst>
                                            <p:cond delay="1668"/>
                                          </p:stCondLst>
                                        </p:cTn>
                                        <p:tgtEl>
                                          <p:spTgt spid="1048618">
                                            <p:txEl>
                                              <p:pRg st="3" end="3"/>
                                            </p:txEl>
                                          </p:spTgt>
                                        </p:tgtEl>
                                      </p:cBhvr>
                                      <p:to x="100000" y="100000"/>
                                    </p:animScale>
                                    <p:animScale>
                                      <p:cBhvr>
                                        <p:cTn dur="26" id="91">
                                          <p:stCondLst>
                                            <p:cond delay="1808"/>
                                          </p:stCondLst>
                                        </p:cTn>
                                        <p:tgtEl>
                                          <p:spTgt spid="1048618">
                                            <p:txEl>
                                              <p:pRg st="3" end="3"/>
                                            </p:txEl>
                                          </p:spTgt>
                                        </p:tgtEl>
                                      </p:cBhvr>
                                      <p:to x="100000" y="95000"/>
                                    </p:animScale>
                                    <p:animScale>
                                      <p:cBhvr>
                                        <p:cTn decel="50000" dur="166" id="92">
                                          <p:stCondLst>
                                            <p:cond delay="1834"/>
                                          </p:stCondLst>
                                        </p:cTn>
                                        <p:tgtEl>
                                          <p:spTgt spid="1048618">
                                            <p:txEl>
                                              <p:pRg st="3" end="3"/>
                                            </p:txEl>
                                          </p:spTgt>
                                        </p:tgtEl>
                                      </p:cBhvr>
                                      <p:to x="100000" y="100000"/>
                                    </p:animScale>
                                  </p:childTnLst>
                                </p:cTn>
                              </p:par>
                            </p:childTnLst>
                          </p:cTn>
                        </p:par>
                      </p:childTnLst>
                    </p:cTn>
                  </p:par>
                  <p:par>
                    <p:cTn fill="hold" id="93">
                      <p:stCondLst>
                        <p:cond delay="indefinite"/>
                      </p:stCondLst>
                      <p:childTnLst>
                        <p:par>
                          <p:cTn fill="hold" id="94">
                            <p:stCondLst>
                              <p:cond delay="0"/>
                            </p:stCondLst>
                            <p:childTnLst>
                              <p:par>
                                <p:cTn fill="hold" grpId="0" id="95" nodeType="clickEffect" presetClass="entr" presetID="26" presetSubtype="0">
                                  <p:stCondLst>
                                    <p:cond delay="0"/>
                                  </p:stCondLst>
                                  <p:childTnLst>
                                    <p:set>
                                      <p:cBhvr>
                                        <p:cTn dur="1" fill="hold" id="96">
                                          <p:stCondLst>
                                            <p:cond delay="0"/>
                                          </p:stCondLst>
                                        </p:cTn>
                                        <p:tgtEl>
                                          <p:spTgt spid="1048618">
                                            <p:txEl>
                                              <p:pRg st="4" end="4"/>
                                            </p:txEl>
                                          </p:spTgt>
                                        </p:tgtEl>
                                        <p:attrNameLst>
                                          <p:attrName>style.visibility</p:attrName>
                                        </p:attrNameLst>
                                      </p:cBhvr>
                                      <p:to>
                                        <p:strVal val="visible"/>
                                      </p:to>
                                    </p:set>
                                    <p:animEffect transition="in" filter="wipe(down)">
                                      <p:cBhvr>
                                        <p:cTn dur="580" id="97">
                                          <p:stCondLst>
                                            <p:cond delay="0"/>
                                          </p:stCondLst>
                                        </p:cTn>
                                        <p:tgtEl>
                                          <p:spTgt spid="1048618">
                                            <p:txEl>
                                              <p:pRg st="4" end="4"/>
                                            </p:txEl>
                                          </p:spTgt>
                                        </p:tgtEl>
                                      </p:cBhvr>
                                    </p:animEffect>
                                    <p:anim calcmode="lin" valueType="num">
                                      <p:cBhvr>
                                        <p:cTn dur="1822" id="98" tmFilter="0,0; 0.14,0.36; 0.43,0.73; 0.71,0.91; 1.0,1.0">
                                          <p:stCondLst>
                                            <p:cond delay="0"/>
                                          </p:stCondLst>
                                        </p:cTn>
                                        <p:tgtEl>
                                          <p:spTgt spid="1048618">
                                            <p:txEl>
                                              <p:pRg st="4" end="4"/>
                                            </p:txEl>
                                          </p:spTgt>
                                        </p:tgtEl>
                                        <p:attrNameLst>
                                          <p:attrName>ppt_x</p:attrName>
                                        </p:attrNameLst>
                                      </p:cBhvr>
                                      <p:tavLst>
                                        <p:tav tm="0">
                                          <p:val>
                                            <p:strVal val="#ppt_x-0.25"/>
                                          </p:val>
                                        </p:tav>
                                        <p:tav tm="100000">
                                          <p:val>
                                            <p:strVal val="#ppt_x"/>
                                          </p:val>
                                        </p:tav>
                                      </p:tavLst>
                                    </p:anim>
                                    <p:anim calcmode="lin" valueType="num">
                                      <p:cBhvr>
                                        <p:cTn dur="664" id="99" tmFilter="0.0,0.0; 0.25,0.07; 0.50,0.2; 0.75,0.467; 1.0,1.0">
                                          <p:stCondLst>
                                            <p:cond delay="0"/>
                                          </p:stCondLst>
                                        </p:cTn>
                                        <p:tgtEl>
                                          <p:spTgt spid="1048618">
                                            <p:txEl>
                                              <p:pRg st="4" end="4"/>
                                            </p:txEl>
                                          </p:spTgt>
                                        </p:tgtEl>
                                        <p:attrNameLst>
                                          <p:attrName>ppt_y</p:attrName>
                                        </p:attrNameLst>
                                      </p:cBhvr>
                                      <p:tavLst>
                                        <p:tav fmla="#ppt_y-sin(pi*$)/3" tm="0">
                                          <p:val>
                                            <p:fltVal val="0.5"/>
                                          </p:val>
                                        </p:tav>
                                        <p:tav tm="100000">
                                          <p:val>
                                            <p:fltVal val="1.0"/>
                                          </p:val>
                                        </p:tav>
                                      </p:tavLst>
                                    </p:anim>
                                    <p:anim calcmode="lin" valueType="num">
                                      <p:cBhvr>
                                        <p:cTn dur="664" id="100" tmFilter="0, 0; 0.125,0.2665; 0.25,0.4; 0.375,0.465; 0.5,0.5;  0.625,0.535; 0.75,0.6; 0.875,0.7335; 1,1">
                                          <p:stCondLst>
                                            <p:cond delay="664"/>
                                          </p:stCondLst>
                                        </p:cTn>
                                        <p:tgtEl>
                                          <p:spTgt spid="1048618">
                                            <p:txEl>
                                              <p:pRg st="4" end="4"/>
                                            </p:txEl>
                                          </p:spTgt>
                                        </p:tgtEl>
                                        <p:attrNameLst>
                                          <p:attrName>ppt_y</p:attrName>
                                        </p:attrNameLst>
                                      </p:cBhvr>
                                      <p:tavLst>
                                        <p:tav fmla="#ppt_y-sin(pi*$)/9" tm="0">
                                          <p:val>
                                            <p:fltVal val="0.0"/>
                                          </p:val>
                                        </p:tav>
                                        <p:tav tm="100000">
                                          <p:val>
                                            <p:fltVal val="1.0"/>
                                          </p:val>
                                        </p:tav>
                                      </p:tavLst>
                                    </p:anim>
                                    <p:anim calcmode="lin" valueType="num">
                                      <p:cBhvr>
                                        <p:cTn dur="332" id="101" tmFilter="0, 0; 0.125,0.2665; 0.25,0.4; 0.375,0.465; 0.5,0.5;  0.625,0.535; 0.75,0.6; 0.875,0.7335; 1,1">
                                          <p:stCondLst>
                                            <p:cond delay="1324"/>
                                          </p:stCondLst>
                                        </p:cTn>
                                        <p:tgtEl>
                                          <p:spTgt spid="1048618">
                                            <p:txEl>
                                              <p:pRg st="4" end="4"/>
                                            </p:txEl>
                                          </p:spTgt>
                                        </p:tgtEl>
                                        <p:attrNameLst>
                                          <p:attrName>ppt_y</p:attrName>
                                        </p:attrNameLst>
                                      </p:cBhvr>
                                      <p:tavLst>
                                        <p:tav fmla="#ppt_y-sin(pi*$)/27" tm="0">
                                          <p:val>
                                            <p:fltVal val="0.0"/>
                                          </p:val>
                                        </p:tav>
                                        <p:tav tm="100000">
                                          <p:val>
                                            <p:fltVal val="1.0"/>
                                          </p:val>
                                        </p:tav>
                                      </p:tavLst>
                                    </p:anim>
                                    <p:anim calcmode="lin" valueType="num">
                                      <p:cBhvr>
                                        <p:cTn dur="164" id="102" tmFilter="0, 0; 0.125,0.2665; 0.25,0.4; 0.375,0.465; 0.5,0.5;  0.625,0.535; 0.75,0.6; 0.875,0.7335; 1,1">
                                          <p:stCondLst>
                                            <p:cond delay="1656"/>
                                          </p:stCondLst>
                                        </p:cTn>
                                        <p:tgtEl>
                                          <p:spTgt spid="1048618">
                                            <p:txEl>
                                              <p:pRg st="4" end="4"/>
                                            </p:txEl>
                                          </p:spTgt>
                                        </p:tgtEl>
                                        <p:attrNameLst>
                                          <p:attrName>ppt_y</p:attrName>
                                        </p:attrNameLst>
                                      </p:cBhvr>
                                      <p:tavLst>
                                        <p:tav fmla="#ppt_y-sin(pi*$)/81" tm="0">
                                          <p:val>
                                            <p:fltVal val="0.0"/>
                                          </p:val>
                                        </p:tav>
                                        <p:tav tm="100000">
                                          <p:val>
                                            <p:fltVal val="1.0"/>
                                          </p:val>
                                        </p:tav>
                                      </p:tavLst>
                                    </p:anim>
                                    <p:animScale>
                                      <p:cBhvr>
                                        <p:cTn dur="26" id="103">
                                          <p:stCondLst>
                                            <p:cond delay="650"/>
                                          </p:stCondLst>
                                        </p:cTn>
                                        <p:tgtEl>
                                          <p:spTgt spid="1048618">
                                            <p:txEl>
                                              <p:pRg st="4" end="4"/>
                                            </p:txEl>
                                          </p:spTgt>
                                        </p:tgtEl>
                                      </p:cBhvr>
                                      <p:to x="100000" y="60000"/>
                                    </p:animScale>
                                    <p:animScale>
                                      <p:cBhvr>
                                        <p:cTn decel="50000" dur="166" id="104">
                                          <p:stCondLst>
                                            <p:cond delay="676"/>
                                          </p:stCondLst>
                                        </p:cTn>
                                        <p:tgtEl>
                                          <p:spTgt spid="1048618">
                                            <p:txEl>
                                              <p:pRg st="4" end="4"/>
                                            </p:txEl>
                                          </p:spTgt>
                                        </p:tgtEl>
                                      </p:cBhvr>
                                      <p:to x="100000" y="100000"/>
                                    </p:animScale>
                                    <p:animScale>
                                      <p:cBhvr>
                                        <p:cTn dur="26" id="105">
                                          <p:stCondLst>
                                            <p:cond delay="1312"/>
                                          </p:stCondLst>
                                        </p:cTn>
                                        <p:tgtEl>
                                          <p:spTgt spid="1048618">
                                            <p:txEl>
                                              <p:pRg st="4" end="4"/>
                                            </p:txEl>
                                          </p:spTgt>
                                        </p:tgtEl>
                                      </p:cBhvr>
                                      <p:to x="100000" y="80000"/>
                                    </p:animScale>
                                    <p:animScale>
                                      <p:cBhvr>
                                        <p:cTn decel="50000" dur="166" id="106">
                                          <p:stCondLst>
                                            <p:cond delay="1338"/>
                                          </p:stCondLst>
                                        </p:cTn>
                                        <p:tgtEl>
                                          <p:spTgt spid="1048618">
                                            <p:txEl>
                                              <p:pRg st="4" end="4"/>
                                            </p:txEl>
                                          </p:spTgt>
                                        </p:tgtEl>
                                      </p:cBhvr>
                                      <p:to x="100000" y="100000"/>
                                    </p:animScale>
                                    <p:animScale>
                                      <p:cBhvr>
                                        <p:cTn dur="26" id="107">
                                          <p:stCondLst>
                                            <p:cond delay="1642"/>
                                          </p:stCondLst>
                                        </p:cTn>
                                        <p:tgtEl>
                                          <p:spTgt spid="1048618">
                                            <p:txEl>
                                              <p:pRg st="4" end="4"/>
                                            </p:txEl>
                                          </p:spTgt>
                                        </p:tgtEl>
                                      </p:cBhvr>
                                      <p:to x="100000" y="90000"/>
                                    </p:animScale>
                                    <p:animScale>
                                      <p:cBhvr>
                                        <p:cTn decel="50000" dur="166" id="108">
                                          <p:stCondLst>
                                            <p:cond delay="1668"/>
                                          </p:stCondLst>
                                        </p:cTn>
                                        <p:tgtEl>
                                          <p:spTgt spid="1048618">
                                            <p:txEl>
                                              <p:pRg st="4" end="4"/>
                                            </p:txEl>
                                          </p:spTgt>
                                        </p:tgtEl>
                                      </p:cBhvr>
                                      <p:to x="100000" y="100000"/>
                                    </p:animScale>
                                    <p:animScale>
                                      <p:cBhvr>
                                        <p:cTn dur="26" id="109">
                                          <p:stCondLst>
                                            <p:cond delay="1808"/>
                                          </p:stCondLst>
                                        </p:cTn>
                                        <p:tgtEl>
                                          <p:spTgt spid="1048618">
                                            <p:txEl>
                                              <p:pRg st="4" end="4"/>
                                            </p:txEl>
                                          </p:spTgt>
                                        </p:tgtEl>
                                      </p:cBhvr>
                                      <p:to x="100000" y="95000"/>
                                    </p:animScale>
                                    <p:animScale>
                                      <p:cBhvr>
                                        <p:cTn decel="50000" dur="166" id="110">
                                          <p:stCondLst>
                                            <p:cond delay="1834"/>
                                          </p:stCondLst>
                                        </p:cTn>
                                        <p:tgtEl>
                                          <p:spTgt spid="1048618">
                                            <p:txEl>
                                              <p:pRg st="4" end="4"/>
                                            </p:txEl>
                                          </p:spTgt>
                                        </p:tgtEl>
                                      </p:cBhvr>
                                      <p:to x="100000" y="100000"/>
                                    </p:animScale>
                                  </p:childTnLst>
                                </p:cTn>
                              </p:par>
                            </p:childTnLst>
                          </p:cTn>
                        </p:par>
                      </p:childTnLst>
                    </p:cTn>
                  </p:par>
                  <p:par>
                    <p:cTn fill="hold" id="111">
                      <p:stCondLst>
                        <p:cond delay="indefinite"/>
                      </p:stCondLst>
                      <p:childTnLst>
                        <p:par>
                          <p:cTn fill="hold" id="112">
                            <p:stCondLst>
                              <p:cond delay="0"/>
                            </p:stCondLst>
                            <p:childTnLst>
                              <p:par>
                                <p:cTn fill="hold" grpId="0" id="113" nodeType="clickEffect" presetClass="entr" presetID="26" presetSubtype="0">
                                  <p:stCondLst>
                                    <p:cond delay="0"/>
                                  </p:stCondLst>
                                  <p:childTnLst>
                                    <p:set>
                                      <p:cBhvr>
                                        <p:cTn dur="1" fill="hold" id="114">
                                          <p:stCondLst>
                                            <p:cond delay="0"/>
                                          </p:stCondLst>
                                        </p:cTn>
                                        <p:tgtEl>
                                          <p:spTgt spid="1048618">
                                            <p:txEl>
                                              <p:pRg st="5" end="5"/>
                                            </p:txEl>
                                          </p:spTgt>
                                        </p:tgtEl>
                                        <p:attrNameLst>
                                          <p:attrName>style.visibility</p:attrName>
                                        </p:attrNameLst>
                                      </p:cBhvr>
                                      <p:to>
                                        <p:strVal val="visible"/>
                                      </p:to>
                                    </p:set>
                                    <p:animEffect transition="in" filter="wipe(down)">
                                      <p:cBhvr>
                                        <p:cTn dur="580" id="115">
                                          <p:stCondLst>
                                            <p:cond delay="0"/>
                                          </p:stCondLst>
                                        </p:cTn>
                                        <p:tgtEl>
                                          <p:spTgt spid="1048618">
                                            <p:txEl>
                                              <p:pRg st="5" end="5"/>
                                            </p:txEl>
                                          </p:spTgt>
                                        </p:tgtEl>
                                      </p:cBhvr>
                                    </p:animEffect>
                                    <p:anim calcmode="lin" valueType="num">
                                      <p:cBhvr>
                                        <p:cTn dur="1822" id="116" tmFilter="0,0; 0.14,0.36; 0.43,0.73; 0.71,0.91; 1.0,1.0">
                                          <p:stCondLst>
                                            <p:cond delay="0"/>
                                          </p:stCondLst>
                                        </p:cTn>
                                        <p:tgtEl>
                                          <p:spTgt spid="1048618">
                                            <p:txEl>
                                              <p:pRg st="5" end="5"/>
                                            </p:txEl>
                                          </p:spTgt>
                                        </p:tgtEl>
                                        <p:attrNameLst>
                                          <p:attrName>ppt_x</p:attrName>
                                        </p:attrNameLst>
                                      </p:cBhvr>
                                      <p:tavLst>
                                        <p:tav tm="0">
                                          <p:val>
                                            <p:strVal val="#ppt_x-0.25"/>
                                          </p:val>
                                        </p:tav>
                                        <p:tav tm="100000">
                                          <p:val>
                                            <p:strVal val="#ppt_x"/>
                                          </p:val>
                                        </p:tav>
                                      </p:tavLst>
                                    </p:anim>
                                    <p:anim calcmode="lin" valueType="num">
                                      <p:cBhvr>
                                        <p:cTn dur="664" id="117" tmFilter="0.0,0.0; 0.25,0.07; 0.50,0.2; 0.75,0.467; 1.0,1.0">
                                          <p:stCondLst>
                                            <p:cond delay="0"/>
                                          </p:stCondLst>
                                        </p:cTn>
                                        <p:tgtEl>
                                          <p:spTgt spid="1048618">
                                            <p:txEl>
                                              <p:pRg st="5" end="5"/>
                                            </p:txEl>
                                          </p:spTgt>
                                        </p:tgtEl>
                                        <p:attrNameLst>
                                          <p:attrName>ppt_y</p:attrName>
                                        </p:attrNameLst>
                                      </p:cBhvr>
                                      <p:tavLst>
                                        <p:tav fmla="#ppt_y-sin(pi*$)/3" tm="0">
                                          <p:val>
                                            <p:fltVal val="0.5"/>
                                          </p:val>
                                        </p:tav>
                                        <p:tav tm="100000">
                                          <p:val>
                                            <p:fltVal val="1.0"/>
                                          </p:val>
                                        </p:tav>
                                      </p:tavLst>
                                    </p:anim>
                                    <p:anim calcmode="lin" valueType="num">
                                      <p:cBhvr>
                                        <p:cTn dur="664" id="118" tmFilter="0, 0; 0.125,0.2665; 0.25,0.4; 0.375,0.465; 0.5,0.5;  0.625,0.535; 0.75,0.6; 0.875,0.7335; 1,1">
                                          <p:stCondLst>
                                            <p:cond delay="664"/>
                                          </p:stCondLst>
                                        </p:cTn>
                                        <p:tgtEl>
                                          <p:spTgt spid="1048618">
                                            <p:txEl>
                                              <p:pRg st="5" end="5"/>
                                            </p:txEl>
                                          </p:spTgt>
                                        </p:tgtEl>
                                        <p:attrNameLst>
                                          <p:attrName>ppt_y</p:attrName>
                                        </p:attrNameLst>
                                      </p:cBhvr>
                                      <p:tavLst>
                                        <p:tav fmla="#ppt_y-sin(pi*$)/9" tm="0">
                                          <p:val>
                                            <p:fltVal val="0.0"/>
                                          </p:val>
                                        </p:tav>
                                        <p:tav tm="100000">
                                          <p:val>
                                            <p:fltVal val="1.0"/>
                                          </p:val>
                                        </p:tav>
                                      </p:tavLst>
                                    </p:anim>
                                    <p:anim calcmode="lin" valueType="num">
                                      <p:cBhvr>
                                        <p:cTn dur="332" id="119" tmFilter="0, 0; 0.125,0.2665; 0.25,0.4; 0.375,0.465; 0.5,0.5;  0.625,0.535; 0.75,0.6; 0.875,0.7335; 1,1">
                                          <p:stCondLst>
                                            <p:cond delay="1324"/>
                                          </p:stCondLst>
                                        </p:cTn>
                                        <p:tgtEl>
                                          <p:spTgt spid="1048618">
                                            <p:txEl>
                                              <p:pRg st="5" end="5"/>
                                            </p:txEl>
                                          </p:spTgt>
                                        </p:tgtEl>
                                        <p:attrNameLst>
                                          <p:attrName>ppt_y</p:attrName>
                                        </p:attrNameLst>
                                      </p:cBhvr>
                                      <p:tavLst>
                                        <p:tav fmla="#ppt_y-sin(pi*$)/27" tm="0">
                                          <p:val>
                                            <p:fltVal val="0.0"/>
                                          </p:val>
                                        </p:tav>
                                        <p:tav tm="100000">
                                          <p:val>
                                            <p:fltVal val="1.0"/>
                                          </p:val>
                                        </p:tav>
                                      </p:tavLst>
                                    </p:anim>
                                    <p:anim calcmode="lin" valueType="num">
                                      <p:cBhvr>
                                        <p:cTn dur="164" id="120" tmFilter="0, 0; 0.125,0.2665; 0.25,0.4; 0.375,0.465; 0.5,0.5;  0.625,0.535; 0.75,0.6; 0.875,0.7335; 1,1">
                                          <p:stCondLst>
                                            <p:cond delay="1656"/>
                                          </p:stCondLst>
                                        </p:cTn>
                                        <p:tgtEl>
                                          <p:spTgt spid="1048618">
                                            <p:txEl>
                                              <p:pRg st="5" end="5"/>
                                            </p:txEl>
                                          </p:spTgt>
                                        </p:tgtEl>
                                        <p:attrNameLst>
                                          <p:attrName>ppt_y</p:attrName>
                                        </p:attrNameLst>
                                      </p:cBhvr>
                                      <p:tavLst>
                                        <p:tav fmla="#ppt_y-sin(pi*$)/81" tm="0">
                                          <p:val>
                                            <p:fltVal val="0.0"/>
                                          </p:val>
                                        </p:tav>
                                        <p:tav tm="100000">
                                          <p:val>
                                            <p:fltVal val="1.0"/>
                                          </p:val>
                                        </p:tav>
                                      </p:tavLst>
                                    </p:anim>
                                    <p:animScale>
                                      <p:cBhvr>
                                        <p:cTn dur="26" id="121">
                                          <p:stCondLst>
                                            <p:cond delay="650"/>
                                          </p:stCondLst>
                                        </p:cTn>
                                        <p:tgtEl>
                                          <p:spTgt spid="1048618">
                                            <p:txEl>
                                              <p:pRg st="5" end="5"/>
                                            </p:txEl>
                                          </p:spTgt>
                                        </p:tgtEl>
                                      </p:cBhvr>
                                      <p:to x="100000" y="60000"/>
                                    </p:animScale>
                                    <p:animScale>
                                      <p:cBhvr>
                                        <p:cTn decel="50000" dur="166" id="122">
                                          <p:stCondLst>
                                            <p:cond delay="676"/>
                                          </p:stCondLst>
                                        </p:cTn>
                                        <p:tgtEl>
                                          <p:spTgt spid="1048618">
                                            <p:txEl>
                                              <p:pRg st="5" end="5"/>
                                            </p:txEl>
                                          </p:spTgt>
                                        </p:tgtEl>
                                      </p:cBhvr>
                                      <p:to x="100000" y="100000"/>
                                    </p:animScale>
                                    <p:animScale>
                                      <p:cBhvr>
                                        <p:cTn dur="26" id="123">
                                          <p:stCondLst>
                                            <p:cond delay="1312"/>
                                          </p:stCondLst>
                                        </p:cTn>
                                        <p:tgtEl>
                                          <p:spTgt spid="1048618">
                                            <p:txEl>
                                              <p:pRg st="5" end="5"/>
                                            </p:txEl>
                                          </p:spTgt>
                                        </p:tgtEl>
                                      </p:cBhvr>
                                      <p:to x="100000" y="80000"/>
                                    </p:animScale>
                                    <p:animScale>
                                      <p:cBhvr>
                                        <p:cTn decel="50000" dur="166" id="124">
                                          <p:stCondLst>
                                            <p:cond delay="1338"/>
                                          </p:stCondLst>
                                        </p:cTn>
                                        <p:tgtEl>
                                          <p:spTgt spid="1048618">
                                            <p:txEl>
                                              <p:pRg st="5" end="5"/>
                                            </p:txEl>
                                          </p:spTgt>
                                        </p:tgtEl>
                                      </p:cBhvr>
                                      <p:to x="100000" y="100000"/>
                                    </p:animScale>
                                    <p:animScale>
                                      <p:cBhvr>
                                        <p:cTn dur="26" id="125">
                                          <p:stCondLst>
                                            <p:cond delay="1642"/>
                                          </p:stCondLst>
                                        </p:cTn>
                                        <p:tgtEl>
                                          <p:spTgt spid="1048618">
                                            <p:txEl>
                                              <p:pRg st="5" end="5"/>
                                            </p:txEl>
                                          </p:spTgt>
                                        </p:tgtEl>
                                      </p:cBhvr>
                                      <p:to x="100000" y="90000"/>
                                    </p:animScale>
                                    <p:animScale>
                                      <p:cBhvr>
                                        <p:cTn decel="50000" dur="166" id="126">
                                          <p:stCondLst>
                                            <p:cond delay="1668"/>
                                          </p:stCondLst>
                                        </p:cTn>
                                        <p:tgtEl>
                                          <p:spTgt spid="1048618">
                                            <p:txEl>
                                              <p:pRg st="5" end="5"/>
                                            </p:txEl>
                                          </p:spTgt>
                                        </p:tgtEl>
                                      </p:cBhvr>
                                      <p:to x="100000" y="100000"/>
                                    </p:animScale>
                                    <p:animScale>
                                      <p:cBhvr>
                                        <p:cTn dur="26" id="127">
                                          <p:stCondLst>
                                            <p:cond delay="1808"/>
                                          </p:stCondLst>
                                        </p:cTn>
                                        <p:tgtEl>
                                          <p:spTgt spid="1048618">
                                            <p:txEl>
                                              <p:pRg st="5" end="5"/>
                                            </p:txEl>
                                          </p:spTgt>
                                        </p:tgtEl>
                                      </p:cBhvr>
                                      <p:to x="100000" y="95000"/>
                                    </p:animScale>
                                    <p:animScale>
                                      <p:cBhvr>
                                        <p:cTn decel="50000" dur="166" id="128">
                                          <p:stCondLst>
                                            <p:cond delay="1834"/>
                                          </p:stCondLst>
                                        </p:cTn>
                                        <p:tgtEl>
                                          <p:spTgt spid="1048618">
                                            <p:txEl>
                                              <p:pRg st="5" end="5"/>
                                            </p:txEl>
                                          </p:spTgt>
                                        </p:tgtEl>
                                      </p:cBhvr>
                                      <p:to x="100000" y="100000"/>
                                    </p:animScale>
                                  </p:childTnLst>
                                </p:cTn>
                              </p:par>
                            </p:childTnLst>
                          </p:cTn>
                        </p:par>
                      </p:childTnLst>
                    </p:cTn>
                  </p:par>
                  <p:par>
                    <p:cTn fill="hold" id="129">
                      <p:stCondLst>
                        <p:cond delay="indefinite"/>
                      </p:stCondLst>
                      <p:childTnLst>
                        <p:par>
                          <p:cTn fill="hold" id="130">
                            <p:stCondLst>
                              <p:cond delay="0"/>
                            </p:stCondLst>
                            <p:childTnLst>
                              <p:par>
                                <p:cTn fill="hold" grpId="0" id="131" nodeType="clickEffect" presetClass="entr" presetID="26" presetSubtype="0">
                                  <p:stCondLst>
                                    <p:cond delay="0"/>
                                  </p:stCondLst>
                                  <p:childTnLst>
                                    <p:set>
                                      <p:cBhvr>
                                        <p:cTn dur="1" fill="hold" id="132">
                                          <p:stCondLst>
                                            <p:cond delay="0"/>
                                          </p:stCondLst>
                                        </p:cTn>
                                        <p:tgtEl>
                                          <p:spTgt spid="1048618">
                                            <p:txEl>
                                              <p:pRg st="6" end="6"/>
                                            </p:txEl>
                                          </p:spTgt>
                                        </p:tgtEl>
                                        <p:attrNameLst>
                                          <p:attrName>style.visibility</p:attrName>
                                        </p:attrNameLst>
                                      </p:cBhvr>
                                      <p:to>
                                        <p:strVal val="visible"/>
                                      </p:to>
                                    </p:set>
                                    <p:animEffect transition="in" filter="wipe(down)">
                                      <p:cBhvr>
                                        <p:cTn dur="580" id="133">
                                          <p:stCondLst>
                                            <p:cond delay="0"/>
                                          </p:stCondLst>
                                        </p:cTn>
                                        <p:tgtEl>
                                          <p:spTgt spid="1048618">
                                            <p:txEl>
                                              <p:pRg st="6" end="6"/>
                                            </p:txEl>
                                          </p:spTgt>
                                        </p:tgtEl>
                                      </p:cBhvr>
                                    </p:animEffect>
                                    <p:anim calcmode="lin" valueType="num">
                                      <p:cBhvr>
                                        <p:cTn dur="1822" id="134" tmFilter="0,0; 0.14,0.36; 0.43,0.73; 0.71,0.91; 1.0,1.0">
                                          <p:stCondLst>
                                            <p:cond delay="0"/>
                                          </p:stCondLst>
                                        </p:cTn>
                                        <p:tgtEl>
                                          <p:spTgt spid="1048618">
                                            <p:txEl>
                                              <p:pRg st="6" end="6"/>
                                            </p:txEl>
                                          </p:spTgt>
                                        </p:tgtEl>
                                        <p:attrNameLst>
                                          <p:attrName>ppt_x</p:attrName>
                                        </p:attrNameLst>
                                      </p:cBhvr>
                                      <p:tavLst>
                                        <p:tav tm="0">
                                          <p:val>
                                            <p:strVal val="#ppt_x-0.25"/>
                                          </p:val>
                                        </p:tav>
                                        <p:tav tm="100000">
                                          <p:val>
                                            <p:strVal val="#ppt_x"/>
                                          </p:val>
                                        </p:tav>
                                      </p:tavLst>
                                    </p:anim>
                                    <p:anim calcmode="lin" valueType="num">
                                      <p:cBhvr>
                                        <p:cTn dur="664" id="135" tmFilter="0.0,0.0; 0.25,0.07; 0.50,0.2; 0.75,0.467; 1.0,1.0">
                                          <p:stCondLst>
                                            <p:cond delay="0"/>
                                          </p:stCondLst>
                                        </p:cTn>
                                        <p:tgtEl>
                                          <p:spTgt spid="1048618">
                                            <p:txEl>
                                              <p:pRg st="6" end="6"/>
                                            </p:txEl>
                                          </p:spTgt>
                                        </p:tgtEl>
                                        <p:attrNameLst>
                                          <p:attrName>ppt_y</p:attrName>
                                        </p:attrNameLst>
                                      </p:cBhvr>
                                      <p:tavLst>
                                        <p:tav fmla="#ppt_y-sin(pi*$)/3" tm="0">
                                          <p:val>
                                            <p:fltVal val="0.5"/>
                                          </p:val>
                                        </p:tav>
                                        <p:tav tm="100000">
                                          <p:val>
                                            <p:fltVal val="1.0"/>
                                          </p:val>
                                        </p:tav>
                                      </p:tavLst>
                                    </p:anim>
                                    <p:anim calcmode="lin" valueType="num">
                                      <p:cBhvr>
                                        <p:cTn dur="664" id="136" tmFilter="0, 0; 0.125,0.2665; 0.25,0.4; 0.375,0.465; 0.5,0.5;  0.625,0.535; 0.75,0.6; 0.875,0.7335; 1,1">
                                          <p:stCondLst>
                                            <p:cond delay="664"/>
                                          </p:stCondLst>
                                        </p:cTn>
                                        <p:tgtEl>
                                          <p:spTgt spid="1048618">
                                            <p:txEl>
                                              <p:pRg st="6" end="6"/>
                                            </p:txEl>
                                          </p:spTgt>
                                        </p:tgtEl>
                                        <p:attrNameLst>
                                          <p:attrName>ppt_y</p:attrName>
                                        </p:attrNameLst>
                                      </p:cBhvr>
                                      <p:tavLst>
                                        <p:tav fmla="#ppt_y-sin(pi*$)/9" tm="0">
                                          <p:val>
                                            <p:fltVal val="0.0"/>
                                          </p:val>
                                        </p:tav>
                                        <p:tav tm="100000">
                                          <p:val>
                                            <p:fltVal val="1.0"/>
                                          </p:val>
                                        </p:tav>
                                      </p:tavLst>
                                    </p:anim>
                                    <p:anim calcmode="lin" valueType="num">
                                      <p:cBhvr>
                                        <p:cTn dur="332" id="137" tmFilter="0, 0; 0.125,0.2665; 0.25,0.4; 0.375,0.465; 0.5,0.5;  0.625,0.535; 0.75,0.6; 0.875,0.7335; 1,1">
                                          <p:stCondLst>
                                            <p:cond delay="1324"/>
                                          </p:stCondLst>
                                        </p:cTn>
                                        <p:tgtEl>
                                          <p:spTgt spid="1048618">
                                            <p:txEl>
                                              <p:pRg st="6" end="6"/>
                                            </p:txEl>
                                          </p:spTgt>
                                        </p:tgtEl>
                                        <p:attrNameLst>
                                          <p:attrName>ppt_y</p:attrName>
                                        </p:attrNameLst>
                                      </p:cBhvr>
                                      <p:tavLst>
                                        <p:tav fmla="#ppt_y-sin(pi*$)/27" tm="0">
                                          <p:val>
                                            <p:fltVal val="0.0"/>
                                          </p:val>
                                        </p:tav>
                                        <p:tav tm="100000">
                                          <p:val>
                                            <p:fltVal val="1.0"/>
                                          </p:val>
                                        </p:tav>
                                      </p:tavLst>
                                    </p:anim>
                                    <p:anim calcmode="lin" valueType="num">
                                      <p:cBhvr>
                                        <p:cTn dur="164" id="138" tmFilter="0, 0; 0.125,0.2665; 0.25,0.4; 0.375,0.465; 0.5,0.5;  0.625,0.535; 0.75,0.6; 0.875,0.7335; 1,1">
                                          <p:stCondLst>
                                            <p:cond delay="1656"/>
                                          </p:stCondLst>
                                        </p:cTn>
                                        <p:tgtEl>
                                          <p:spTgt spid="1048618">
                                            <p:txEl>
                                              <p:pRg st="6" end="6"/>
                                            </p:txEl>
                                          </p:spTgt>
                                        </p:tgtEl>
                                        <p:attrNameLst>
                                          <p:attrName>ppt_y</p:attrName>
                                        </p:attrNameLst>
                                      </p:cBhvr>
                                      <p:tavLst>
                                        <p:tav fmla="#ppt_y-sin(pi*$)/81" tm="0">
                                          <p:val>
                                            <p:fltVal val="0.0"/>
                                          </p:val>
                                        </p:tav>
                                        <p:tav tm="100000">
                                          <p:val>
                                            <p:fltVal val="1.0"/>
                                          </p:val>
                                        </p:tav>
                                      </p:tavLst>
                                    </p:anim>
                                    <p:animScale>
                                      <p:cBhvr>
                                        <p:cTn dur="26" id="139">
                                          <p:stCondLst>
                                            <p:cond delay="650"/>
                                          </p:stCondLst>
                                        </p:cTn>
                                        <p:tgtEl>
                                          <p:spTgt spid="1048618">
                                            <p:txEl>
                                              <p:pRg st="6" end="6"/>
                                            </p:txEl>
                                          </p:spTgt>
                                        </p:tgtEl>
                                      </p:cBhvr>
                                      <p:to x="100000" y="60000"/>
                                    </p:animScale>
                                    <p:animScale>
                                      <p:cBhvr>
                                        <p:cTn decel="50000" dur="166" id="140">
                                          <p:stCondLst>
                                            <p:cond delay="676"/>
                                          </p:stCondLst>
                                        </p:cTn>
                                        <p:tgtEl>
                                          <p:spTgt spid="1048618">
                                            <p:txEl>
                                              <p:pRg st="6" end="6"/>
                                            </p:txEl>
                                          </p:spTgt>
                                        </p:tgtEl>
                                      </p:cBhvr>
                                      <p:to x="100000" y="100000"/>
                                    </p:animScale>
                                    <p:animScale>
                                      <p:cBhvr>
                                        <p:cTn dur="26" id="141">
                                          <p:stCondLst>
                                            <p:cond delay="1312"/>
                                          </p:stCondLst>
                                        </p:cTn>
                                        <p:tgtEl>
                                          <p:spTgt spid="1048618">
                                            <p:txEl>
                                              <p:pRg st="6" end="6"/>
                                            </p:txEl>
                                          </p:spTgt>
                                        </p:tgtEl>
                                      </p:cBhvr>
                                      <p:to x="100000" y="80000"/>
                                    </p:animScale>
                                    <p:animScale>
                                      <p:cBhvr>
                                        <p:cTn decel="50000" dur="166" id="142">
                                          <p:stCondLst>
                                            <p:cond delay="1338"/>
                                          </p:stCondLst>
                                        </p:cTn>
                                        <p:tgtEl>
                                          <p:spTgt spid="1048618">
                                            <p:txEl>
                                              <p:pRg st="6" end="6"/>
                                            </p:txEl>
                                          </p:spTgt>
                                        </p:tgtEl>
                                      </p:cBhvr>
                                      <p:to x="100000" y="100000"/>
                                    </p:animScale>
                                    <p:animScale>
                                      <p:cBhvr>
                                        <p:cTn dur="26" id="143">
                                          <p:stCondLst>
                                            <p:cond delay="1642"/>
                                          </p:stCondLst>
                                        </p:cTn>
                                        <p:tgtEl>
                                          <p:spTgt spid="1048618">
                                            <p:txEl>
                                              <p:pRg st="6" end="6"/>
                                            </p:txEl>
                                          </p:spTgt>
                                        </p:tgtEl>
                                      </p:cBhvr>
                                      <p:to x="100000" y="90000"/>
                                    </p:animScale>
                                    <p:animScale>
                                      <p:cBhvr>
                                        <p:cTn decel="50000" dur="166" id="144">
                                          <p:stCondLst>
                                            <p:cond delay="1668"/>
                                          </p:stCondLst>
                                        </p:cTn>
                                        <p:tgtEl>
                                          <p:spTgt spid="1048618">
                                            <p:txEl>
                                              <p:pRg st="6" end="6"/>
                                            </p:txEl>
                                          </p:spTgt>
                                        </p:tgtEl>
                                      </p:cBhvr>
                                      <p:to x="100000" y="100000"/>
                                    </p:animScale>
                                    <p:animScale>
                                      <p:cBhvr>
                                        <p:cTn dur="26" id="145">
                                          <p:stCondLst>
                                            <p:cond delay="1808"/>
                                          </p:stCondLst>
                                        </p:cTn>
                                        <p:tgtEl>
                                          <p:spTgt spid="1048618">
                                            <p:txEl>
                                              <p:pRg st="6" end="6"/>
                                            </p:txEl>
                                          </p:spTgt>
                                        </p:tgtEl>
                                      </p:cBhvr>
                                      <p:to x="100000" y="95000"/>
                                    </p:animScale>
                                    <p:animScale>
                                      <p:cBhvr>
                                        <p:cTn decel="50000" dur="166" id="146">
                                          <p:stCondLst>
                                            <p:cond delay="1834"/>
                                          </p:stCondLst>
                                        </p:cTn>
                                        <p:tgtEl>
                                          <p:spTgt spid="1048618">
                                            <p:txEl>
                                              <p:pRg st="6" end="6"/>
                                            </p:txEl>
                                          </p:spTgt>
                                        </p:tgtEl>
                                      </p:cBhvr>
                                      <p:to x="100000" y="100000"/>
                                    </p:animScale>
                                  </p:childTnLst>
                                </p:cTn>
                              </p:par>
                            </p:childTnLst>
                          </p:cTn>
                        </p:par>
                      </p:childTnLst>
                    </p:cTn>
                  </p:par>
                  <p:par>
                    <p:cTn fill="hold" id="147">
                      <p:stCondLst>
                        <p:cond delay="indefinite"/>
                      </p:stCondLst>
                      <p:childTnLst>
                        <p:par>
                          <p:cTn fill="hold" id="148">
                            <p:stCondLst>
                              <p:cond delay="0"/>
                            </p:stCondLst>
                            <p:childTnLst>
                              <p:par>
                                <p:cTn fill="hold" grpId="0" id="149" nodeType="clickEffect" presetClass="entr" presetID="26" presetSubtype="0">
                                  <p:stCondLst>
                                    <p:cond delay="0"/>
                                  </p:stCondLst>
                                  <p:childTnLst>
                                    <p:set>
                                      <p:cBhvr>
                                        <p:cTn dur="1" fill="hold" id="150">
                                          <p:stCondLst>
                                            <p:cond delay="0"/>
                                          </p:stCondLst>
                                        </p:cTn>
                                        <p:tgtEl>
                                          <p:spTgt spid="1048618">
                                            <p:txEl>
                                              <p:pRg st="7" end="7"/>
                                            </p:txEl>
                                          </p:spTgt>
                                        </p:tgtEl>
                                        <p:attrNameLst>
                                          <p:attrName>style.visibility</p:attrName>
                                        </p:attrNameLst>
                                      </p:cBhvr>
                                      <p:to>
                                        <p:strVal val="visible"/>
                                      </p:to>
                                    </p:set>
                                    <p:animEffect transition="in" filter="wipe(down)">
                                      <p:cBhvr>
                                        <p:cTn dur="580" id="151">
                                          <p:stCondLst>
                                            <p:cond delay="0"/>
                                          </p:stCondLst>
                                        </p:cTn>
                                        <p:tgtEl>
                                          <p:spTgt spid="1048618">
                                            <p:txEl>
                                              <p:pRg st="7" end="7"/>
                                            </p:txEl>
                                          </p:spTgt>
                                        </p:tgtEl>
                                      </p:cBhvr>
                                    </p:animEffect>
                                    <p:anim calcmode="lin" valueType="num">
                                      <p:cBhvr>
                                        <p:cTn dur="1822" id="152" tmFilter="0,0; 0.14,0.36; 0.43,0.73; 0.71,0.91; 1.0,1.0">
                                          <p:stCondLst>
                                            <p:cond delay="0"/>
                                          </p:stCondLst>
                                        </p:cTn>
                                        <p:tgtEl>
                                          <p:spTgt spid="1048618">
                                            <p:txEl>
                                              <p:pRg st="7" end="7"/>
                                            </p:txEl>
                                          </p:spTgt>
                                        </p:tgtEl>
                                        <p:attrNameLst>
                                          <p:attrName>ppt_x</p:attrName>
                                        </p:attrNameLst>
                                      </p:cBhvr>
                                      <p:tavLst>
                                        <p:tav tm="0">
                                          <p:val>
                                            <p:strVal val="#ppt_x-0.25"/>
                                          </p:val>
                                        </p:tav>
                                        <p:tav tm="100000">
                                          <p:val>
                                            <p:strVal val="#ppt_x"/>
                                          </p:val>
                                        </p:tav>
                                      </p:tavLst>
                                    </p:anim>
                                    <p:anim calcmode="lin" valueType="num">
                                      <p:cBhvr>
                                        <p:cTn dur="664" id="153" tmFilter="0.0,0.0; 0.25,0.07; 0.50,0.2; 0.75,0.467; 1.0,1.0">
                                          <p:stCondLst>
                                            <p:cond delay="0"/>
                                          </p:stCondLst>
                                        </p:cTn>
                                        <p:tgtEl>
                                          <p:spTgt spid="1048618">
                                            <p:txEl>
                                              <p:pRg st="7" end="7"/>
                                            </p:txEl>
                                          </p:spTgt>
                                        </p:tgtEl>
                                        <p:attrNameLst>
                                          <p:attrName>ppt_y</p:attrName>
                                        </p:attrNameLst>
                                      </p:cBhvr>
                                      <p:tavLst>
                                        <p:tav fmla="#ppt_y-sin(pi*$)/3" tm="0">
                                          <p:val>
                                            <p:fltVal val="0.5"/>
                                          </p:val>
                                        </p:tav>
                                        <p:tav tm="100000">
                                          <p:val>
                                            <p:fltVal val="1.0"/>
                                          </p:val>
                                        </p:tav>
                                      </p:tavLst>
                                    </p:anim>
                                    <p:anim calcmode="lin" valueType="num">
                                      <p:cBhvr>
                                        <p:cTn dur="664" id="154" tmFilter="0, 0; 0.125,0.2665; 0.25,0.4; 0.375,0.465; 0.5,0.5;  0.625,0.535; 0.75,0.6; 0.875,0.7335; 1,1">
                                          <p:stCondLst>
                                            <p:cond delay="664"/>
                                          </p:stCondLst>
                                        </p:cTn>
                                        <p:tgtEl>
                                          <p:spTgt spid="1048618">
                                            <p:txEl>
                                              <p:pRg st="7" end="7"/>
                                            </p:txEl>
                                          </p:spTgt>
                                        </p:tgtEl>
                                        <p:attrNameLst>
                                          <p:attrName>ppt_y</p:attrName>
                                        </p:attrNameLst>
                                      </p:cBhvr>
                                      <p:tavLst>
                                        <p:tav fmla="#ppt_y-sin(pi*$)/9" tm="0">
                                          <p:val>
                                            <p:fltVal val="0.0"/>
                                          </p:val>
                                        </p:tav>
                                        <p:tav tm="100000">
                                          <p:val>
                                            <p:fltVal val="1.0"/>
                                          </p:val>
                                        </p:tav>
                                      </p:tavLst>
                                    </p:anim>
                                    <p:anim calcmode="lin" valueType="num">
                                      <p:cBhvr>
                                        <p:cTn dur="332" id="155" tmFilter="0, 0; 0.125,0.2665; 0.25,0.4; 0.375,0.465; 0.5,0.5;  0.625,0.535; 0.75,0.6; 0.875,0.7335; 1,1">
                                          <p:stCondLst>
                                            <p:cond delay="1324"/>
                                          </p:stCondLst>
                                        </p:cTn>
                                        <p:tgtEl>
                                          <p:spTgt spid="1048618">
                                            <p:txEl>
                                              <p:pRg st="7" end="7"/>
                                            </p:txEl>
                                          </p:spTgt>
                                        </p:tgtEl>
                                        <p:attrNameLst>
                                          <p:attrName>ppt_y</p:attrName>
                                        </p:attrNameLst>
                                      </p:cBhvr>
                                      <p:tavLst>
                                        <p:tav fmla="#ppt_y-sin(pi*$)/27" tm="0">
                                          <p:val>
                                            <p:fltVal val="0.0"/>
                                          </p:val>
                                        </p:tav>
                                        <p:tav tm="100000">
                                          <p:val>
                                            <p:fltVal val="1.0"/>
                                          </p:val>
                                        </p:tav>
                                      </p:tavLst>
                                    </p:anim>
                                    <p:anim calcmode="lin" valueType="num">
                                      <p:cBhvr>
                                        <p:cTn dur="164" id="156" tmFilter="0, 0; 0.125,0.2665; 0.25,0.4; 0.375,0.465; 0.5,0.5;  0.625,0.535; 0.75,0.6; 0.875,0.7335; 1,1">
                                          <p:stCondLst>
                                            <p:cond delay="1656"/>
                                          </p:stCondLst>
                                        </p:cTn>
                                        <p:tgtEl>
                                          <p:spTgt spid="1048618">
                                            <p:txEl>
                                              <p:pRg st="7" end="7"/>
                                            </p:txEl>
                                          </p:spTgt>
                                        </p:tgtEl>
                                        <p:attrNameLst>
                                          <p:attrName>ppt_y</p:attrName>
                                        </p:attrNameLst>
                                      </p:cBhvr>
                                      <p:tavLst>
                                        <p:tav fmla="#ppt_y-sin(pi*$)/81" tm="0">
                                          <p:val>
                                            <p:fltVal val="0.0"/>
                                          </p:val>
                                        </p:tav>
                                        <p:tav tm="100000">
                                          <p:val>
                                            <p:fltVal val="1.0"/>
                                          </p:val>
                                        </p:tav>
                                      </p:tavLst>
                                    </p:anim>
                                    <p:animScale>
                                      <p:cBhvr>
                                        <p:cTn dur="26" id="157">
                                          <p:stCondLst>
                                            <p:cond delay="650"/>
                                          </p:stCondLst>
                                        </p:cTn>
                                        <p:tgtEl>
                                          <p:spTgt spid="1048618">
                                            <p:txEl>
                                              <p:pRg st="7" end="7"/>
                                            </p:txEl>
                                          </p:spTgt>
                                        </p:tgtEl>
                                      </p:cBhvr>
                                      <p:to x="100000" y="60000"/>
                                    </p:animScale>
                                    <p:animScale>
                                      <p:cBhvr>
                                        <p:cTn decel="50000" dur="166" id="158">
                                          <p:stCondLst>
                                            <p:cond delay="676"/>
                                          </p:stCondLst>
                                        </p:cTn>
                                        <p:tgtEl>
                                          <p:spTgt spid="1048618">
                                            <p:txEl>
                                              <p:pRg st="7" end="7"/>
                                            </p:txEl>
                                          </p:spTgt>
                                        </p:tgtEl>
                                      </p:cBhvr>
                                      <p:to x="100000" y="100000"/>
                                    </p:animScale>
                                    <p:animScale>
                                      <p:cBhvr>
                                        <p:cTn dur="26" id="159">
                                          <p:stCondLst>
                                            <p:cond delay="1312"/>
                                          </p:stCondLst>
                                        </p:cTn>
                                        <p:tgtEl>
                                          <p:spTgt spid="1048618">
                                            <p:txEl>
                                              <p:pRg st="7" end="7"/>
                                            </p:txEl>
                                          </p:spTgt>
                                        </p:tgtEl>
                                      </p:cBhvr>
                                      <p:to x="100000" y="80000"/>
                                    </p:animScale>
                                    <p:animScale>
                                      <p:cBhvr>
                                        <p:cTn decel="50000" dur="166" id="160">
                                          <p:stCondLst>
                                            <p:cond delay="1338"/>
                                          </p:stCondLst>
                                        </p:cTn>
                                        <p:tgtEl>
                                          <p:spTgt spid="1048618">
                                            <p:txEl>
                                              <p:pRg st="7" end="7"/>
                                            </p:txEl>
                                          </p:spTgt>
                                        </p:tgtEl>
                                      </p:cBhvr>
                                      <p:to x="100000" y="100000"/>
                                    </p:animScale>
                                    <p:animScale>
                                      <p:cBhvr>
                                        <p:cTn dur="26" id="161">
                                          <p:stCondLst>
                                            <p:cond delay="1642"/>
                                          </p:stCondLst>
                                        </p:cTn>
                                        <p:tgtEl>
                                          <p:spTgt spid="1048618">
                                            <p:txEl>
                                              <p:pRg st="7" end="7"/>
                                            </p:txEl>
                                          </p:spTgt>
                                        </p:tgtEl>
                                      </p:cBhvr>
                                      <p:to x="100000" y="90000"/>
                                    </p:animScale>
                                    <p:animScale>
                                      <p:cBhvr>
                                        <p:cTn decel="50000" dur="166" id="162">
                                          <p:stCondLst>
                                            <p:cond delay="1668"/>
                                          </p:stCondLst>
                                        </p:cTn>
                                        <p:tgtEl>
                                          <p:spTgt spid="1048618">
                                            <p:txEl>
                                              <p:pRg st="7" end="7"/>
                                            </p:txEl>
                                          </p:spTgt>
                                        </p:tgtEl>
                                      </p:cBhvr>
                                      <p:to x="100000" y="100000"/>
                                    </p:animScale>
                                    <p:animScale>
                                      <p:cBhvr>
                                        <p:cTn dur="26" id="163">
                                          <p:stCondLst>
                                            <p:cond delay="1808"/>
                                          </p:stCondLst>
                                        </p:cTn>
                                        <p:tgtEl>
                                          <p:spTgt spid="1048618">
                                            <p:txEl>
                                              <p:pRg st="7" end="7"/>
                                            </p:txEl>
                                          </p:spTgt>
                                        </p:tgtEl>
                                      </p:cBhvr>
                                      <p:to x="100000" y="95000"/>
                                    </p:animScale>
                                    <p:animScale>
                                      <p:cBhvr>
                                        <p:cTn decel="50000" dur="166" id="164">
                                          <p:stCondLst>
                                            <p:cond delay="1834"/>
                                          </p:stCondLst>
                                        </p:cTn>
                                        <p:tgtEl>
                                          <p:spTgt spid="1048618">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8"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84" name=""/>
        <p:cNvGrpSpPr/>
        <p:nvPr/>
      </p:nvGrpSpPr>
      <p:grpSpPr>
        <a:xfrm>
          <a:off x="0" y="0"/>
          <a:ext cx="0" cy="0"/>
          <a:chOff x="0" y="0"/>
          <a:chExt cx="0" cy="0"/>
        </a:xfrm>
      </p:grpSpPr>
      <p:sp>
        <p:nvSpPr>
          <p:cNvPr id="1048619" name="Content Placeholder 2"/>
          <p:cNvSpPr>
            <a:spLocks noGrp="1"/>
          </p:cNvSpPr>
          <p:nvPr>
            <p:ph idx="1"/>
          </p:nvPr>
        </p:nvSpPr>
        <p:spPr>
          <a:xfrm>
            <a:off x="838200" y="609600"/>
            <a:ext cx="7467600" cy="5562600"/>
          </a:xfrm>
          <a:solidFill>
            <a:schemeClr val="accent1">
              <a:lumMod val="20000"/>
              <a:lumOff val="80000"/>
            </a:schemeClr>
          </a:solidFill>
        </p:spPr>
        <p:txBody>
          <a:bodyPr>
            <a:normAutofit/>
          </a:bodyPr>
          <a:p>
            <a:r>
              <a:rPr b="1" dirty="0" sz="2800" lang="en-US" smtClean="0">
                <a:solidFill>
                  <a:schemeClr val="accent2">
                    <a:lumMod val="75000"/>
                  </a:schemeClr>
                </a:solidFill>
                <a:latin typeface="+mj-lt"/>
              </a:rPr>
              <a:t>Microsoft </a:t>
            </a:r>
            <a:r>
              <a:rPr b="1" dirty="0" sz="2800" lang="en-US">
                <a:solidFill>
                  <a:schemeClr val="accent2">
                    <a:lumMod val="75000"/>
                  </a:schemeClr>
                </a:solidFill>
                <a:latin typeface="+mj-lt"/>
              </a:rPr>
              <a:t>W</a:t>
            </a:r>
            <a:r>
              <a:rPr b="1" dirty="0" sz="2800" lang="en-US" smtClean="0">
                <a:solidFill>
                  <a:schemeClr val="accent2">
                    <a:lumMod val="75000"/>
                  </a:schemeClr>
                </a:solidFill>
                <a:latin typeface="+mj-lt"/>
              </a:rPr>
              <a:t>ord also follows the same versions under the various Microsoft office suites.</a:t>
            </a:r>
          </a:p>
          <a:p>
            <a:r>
              <a:rPr b="1" dirty="0" sz="2800" lang="en-US" smtClean="0">
                <a:solidFill>
                  <a:srgbClr val="0000FF"/>
                </a:solidFill>
                <a:latin typeface="+mj-lt"/>
              </a:rPr>
              <a:t>While versions of Microsoft Word 97 to Microsoft Word 2003 looks alike and are compatible, Microsoft Word 2007 and newer versions deviates from these versions in ‘</a:t>
            </a:r>
            <a:r>
              <a:rPr b="1" dirty="0" sz="2800" i="1" lang="en-US" smtClean="0">
                <a:solidFill>
                  <a:srgbClr val="0000FF"/>
                </a:solidFill>
                <a:latin typeface="+mj-lt"/>
              </a:rPr>
              <a:t>look and feel</a:t>
            </a:r>
            <a:r>
              <a:rPr b="1" dirty="0" sz="2800" lang="en-US" smtClean="0">
                <a:solidFill>
                  <a:srgbClr val="0000FF"/>
                </a:solidFill>
                <a:latin typeface="+mj-lt"/>
              </a:rPr>
              <a:t>’.</a:t>
            </a:r>
          </a:p>
          <a:p>
            <a:r>
              <a:rPr b="1" dirty="0" sz="2800" lang="en-US" smtClean="0">
                <a:latin typeface="+mj-lt"/>
              </a:rPr>
              <a:t>Documents saved in Word 2007 format cannot be opened in the previous versions unless you save the file in </a:t>
            </a:r>
            <a:r>
              <a:rPr b="1" dirty="0" sz="2800" i="1" lang="en-US" smtClean="0">
                <a:solidFill>
                  <a:srgbClr val="FF0000"/>
                </a:solidFill>
                <a:latin typeface="+mj-lt"/>
              </a:rPr>
              <a:t>compatibility mode</a:t>
            </a:r>
            <a:r>
              <a:rPr b="1" dirty="0" sz="2800" lang="en-US" smtClean="0">
                <a:latin typeface="+mj-lt"/>
              </a:rPr>
              <a:t>.</a:t>
            </a:r>
          </a:p>
          <a:p>
            <a:endParaRPr dirty="0" lang="en-US">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6" presetSubtype="0">
                                  <p:stCondLst>
                                    <p:cond delay="0"/>
                                  </p:stCondLst>
                                  <p:childTnLst>
                                    <p:set>
                                      <p:cBhvr>
                                        <p:cTn dur="1" fill="hold" id="6">
                                          <p:stCondLst>
                                            <p:cond delay="0"/>
                                          </p:stCondLst>
                                        </p:cTn>
                                        <p:tgtEl>
                                          <p:spTgt spid="1048619">
                                            <p:bg/>
                                          </p:spTgt>
                                        </p:tgtEl>
                                        <p:attrNameLst>
                                          <p:attrName>style.visibility</p:attrName>
                                        </p:attrNameLst>
                                      </p:cBhvr>
                                      <p:to>
                                        <p:strVal val="visible"/>
                                      </p:to>
                                    </p:set>
                                    <p:animEffect transition="in" filter="wipe(down)">
                                      <p:cBhvr>
                                        <p:cTn dur="580" id="7">
                                          <p:stCondLst>
                                            <p:cond delay="0"/>
                                          </p:stCondLst>
                                        </p:cTn>
                                        <p:tgtEl>
                                          <p:spTgt spid="1048619">
                                            <p:bg/>
                                          </p:spTgt>
                                        </p:tgtEl>
                                      </p:cBhvr>
                                    </p:animEffect>
                                    <p:anim calcmode="lin" valueType="num">
                                      <p:cBhvr>
                                        <p:cTn dur="1822" id="8" tmFilter="0,0; 0.14,0.36; 0.43,0.73; 0.71,0.91; 1.0,1.0">
                                          <p:stCondLst>
                                            <p:cond delay="0"/>
                                          </p:stCondLst>
                                        </p:cTn>
                                        <p:tgtEl>
                                          <p:spTgt spid="1048619">
                                            <p:bg/>
                                          </p:spTgt>
                                        </p:tgtEl>
                                        <p:attrNameLst>
                                          <p:attrName>ppt_x</p:attrName>
                                        </p:attrNameLst>
                                      </p:cBhvr>
                                      <p:tavLst>
                                        <p:tav tm="0">
                                          <p:val>
                                            <p:strVal val="#ppt_x-0.25"/>
                                          </p:val>
                                        </p:tav>
                                        <p:tav tm="100000">
                                          <p:val>
                                            <p:strVal val="#ppt_x"/>
                                          </p:val>
                                        </p:tav>
                                      </p:tavLst>
                                    </p:anim>
                                    <p:anim calcmode="lin" valueType="num">
                                      <p:cBhvr>
                                        <p:cTn dur="664" id="9" tmFilter="0.0,0.0; 0.25,0.07; 0.50,0.2; 0.75,0.467; 1.0,1.0">
                                          <p:stCondLst>
                                            <p:cond delay="0"/>
                                          </p:stCondLst>
                                        </p:cTn>
                                        <p:tgtEl>
                                          <p:spTgt spid="1048619">
                                            <p:bg/>
                                          </p:spTgt>
                                        </p:tgtEl>
                                        <p:attrNameLst>
                                          <p:attrName>ppt_y</p:attrName>
                                        </p:attrNameLst>
                                      </p:cBhvr>
                                      <p:tavLst>
                                        <p:tav fmla="#ppt_y-sin(pi*$)/3" tm="0">
                                          <p:val>
                                            <p:fltVal val="0.5"/>
                                          </p:val>
                                        </p:tav>
                                        <p:tav tm="100000">
                                          <p:val>
                                            <p:fltVal val="1.0"/>
                                          </p:val>
                                        </p:tav>
                                      </p:tavLst>
                                    </p:anim>
                                    <p:anim calcmode="lin" valueType="num">
                                      <p:cBhvr>
                                        <p:cTn dur="664" id="10" tmFilter="0, 0; 0.125,0.2665; 0.25,0.4; 0.375,0.465; 0.5,0.5;  0.625,0.535; 0.75,0.6; 0.875,0.7335; 1,1">
                                          <p:stCondLst>
                                            <p:cond delay="664"/>
                                          </p:stCondLst>
                                        </p:cTn>
                                        <p:tgtEl>
                                          <p:spTgt spid="1048619">
                                            <p:bg/>
                                          </p:spTgt>
                                        </p:tgtEl>
                                        <p:attrNameLst>
                                          <p:attrName>ppt_y</p:attrName>
                                        </p:attrNameLst>
                                      </p:cBhvr>
                                      <p:tavLst>
                                        <p:tav fmla="#ppt_y-sin(pi*$)/9" tm="0">
                                          <p:val>
                                            <p:fltVal val="0.0"/>
                                          </p:val>
                                        </p:tav>
                                        <p:tav tm="100000">
                                          <p:val>
                                            <p:fltVal val="1.0"/>
                                          </p:val>
                                        </p:tav>
                                      </p:tavLst>
                                    </p:anim>
                                    <p:anim calcmode="lin" valueType="num">
                                      <p:cBhvr>
                                        <p:cTn dur="332" id="11" tmFilter="0, 0; 0.125,0.2665; 0.25,0.4; 0.375,0.465; 0.5,0.5;  0.625,0.535; 0.75,0.6; 0.875,0.7335; 1,1">
                                          <p:stCondLst>
                                            <p:cond delay="1324"/>
                                          </p:stCondLst>
                                        </p:cTn>
                                        <p:tgtEl>
                                          <p:spTgt spid="1048619">
                                            <p:bg/>
                                          </p:spTgt>
                                        </p:tgtEl>
                                        <p:attrNameLst>
                                          <p:attrName>ppt_y</p:attrName>
                                        </p:attrNameLst>
                                      </p:cBhvr>
                                      <p:tavLst>
                                        <p:tav fmla="#ppt_y-sin(pi*$)/27" tm="0">
                                          <p:val>
                                            <p:fltVal val="0.0"/>
                                          </p:val>
                                        </p:tav>
                                        <p:tav tm="100000">
                                          <p:val>
                                            <p:fltVal val="1.0"/>
                                          </p:val>
                                        </p:tav>
                                      </p:tavLst>
                                    </p:anim>
                                    <p:anim calcmode="lin" valueType="num">
                                      <p:cBhvr>
                                        <p:cTn dur="164" id="12" tmFilter="0, 0; 0.125,0.2665; 0.25,0.4; 0.375,0.465; 0.5,0.5;  0.625,0.535; 0.75,0.6; 0.875,0.7335; 1,1">
                                          <p:stCondLst>
                                            <p:cond delay="1656"/>
                                          </p:stCondLst>
                                        </p:cTn>
                                        <p:tgtEl>
                                          <p:spTgt spid="1048619">
                                            <p:bg/>
                                          </p:spTgt>
                                        </p:tgtEl>
                                        <p:attrNameLst>
                                          <p:attrName>ppt_y</p:attrName>
                                        </p:attrNameLst>
                                      </p:cBhvr>
                                      <p:tavLst>
                                        <p:tav fmla="#ppt_y-sin(pi*$)/81" tm="0">
                                          <p:val>
                                            <p:fltVal val="0.0"/>
                                          </p:val>
                                        </p:tav>
                                        <p:tav tm="100000">
                                          <p:val>
                                            <p:fltVal val="1.0"/>
                                          </p:val>
                                        </p:tav>
                                      </p:tavLst>
                                    </p:anim>
                                    <p:animScale>
                                      <p:cBhvr>
                                        <p:cTn dur="26" id="13">
                                          <p:stCondLst>
                                            <p:cond delay="650"/>
                                          </p:stCondLst>
                                        </p:cTn>
                                        <p:tgtEl>
                                          <p:spTgt spid="1048619">
                                            <p:bg/>
                                          </p:spTgt>
                                        </p:tgtEl>
                                      </p:cBhvr>
                                      <p:to x="100000" y="60000"/>
                                    </p:animScale>
                                    <p:animScale>
                                      <p:cBhvr>
                                        <p:cTn decel="50000" dur="166" id="14">
                                          <p:stCondLst>
                                            <p:cond delay="676"/>
                                          </p:stCondLst>
                                        </p:cTn>
                                        <p:tgtEl>
                                          <p:spTgt spid="1048619">
                                            <p:bg/>
                                          </p:spTgt>
                                        </p:tgtEl>
                                      </p:cBhvr>
                                      <p:to x="100000" y="100000"/>
                                    </p:animScale>
                                    <p:animScale>
                                      <p:cBhvr>
                                        <p:cTn dur="26" id="15">
                                          <p:stCondLst>
                                            <p:cond delay="1312"/>
                                          </p:stCondLst>
                                        </p:cTn>
                                        <p:tgtEl>
                                          <p:spTgt spid="1048619">
                                            <p:bg/>
                                          </p:spTgt>
                                        </p:tgtEl>
                                      </p:cBhvr>
                                      <p:to x="100000" y="80000"/>
                                    </p:animScale>
                                    <p:animScale>
                                      <p:cBhvr>
                                        <p:cTn decel="50000" dur="166" id="16">
                                          <p:stCondLst>
                                            <p:cond delay="1338"/>
                                          </p:stCondLst>
                                        </p:cTn>
                                        <p:tgtEl>
                                          <p:spTgt spid="1048619">
                                            <p:bg/>
                                          </p:spTgt>
                                        </p:tgtEl>
                                      </p:cBhvr>
                                      <p:to x="100000" y="100000"/>
                                    </p:animScale>
                                    <p:animScale>
                                      <p:cBhvr>
                                        <p:cTn dur="26" id="17">
                                          <p:stCondLst>
                                            <p:cond delay="1642"/>
                                          </p:stCondLst>
                                        </p:cTn>
                                        <p:tgtEl>
                                          <p:spTgt spid="1048619">
                                            <p:bg/>
                                          </p:spTgt>
                                        </p:tgtEl>
                                      </p:cBhvr>
                                      <p:to x="100000" y="90000"/>
                                    </p:animScale>
                                    <p:animScale>
                                      <p:cBhvr>
                                        <p:cTn decel="50000" dur="166" id="18">
                                          <p:stCondLst>
                                            <p:cond delay="1668"/>
                                          </p:stCondLst>
                                        </p:cTn>
                                        <p:tgtEl>
                                          <p:spTgt spid="1048619">
                                            <p:bg/>
                                          </p:spTgt>
                                        </p:tgtEl>
                                      </p:cBhvr>
                                      <p:to x="100000" y="100000"/>
                                    </p:animScale>
                                    <p:animScale>
                                      <p:cBhvr>
                                        <p:cTn dur="26" id="19">
                                          <p:stCondLst>
                                            <p:cond delay="1808"/>
                                          </p:stCondLst>
                                        </p:cTn>
                                        <p:tgtEl>
                                          <p:spTgt spid="1048619">
                                            <p:bg/>
                                          </p:spTgt>
                                        </p:tgtEl>
                                      </p:cBhvr>
                                      <p:to x="100000" y="95000"/>
                                    </p:animScale>
                                    <p:animScale>
                                      <p:cBhvr>
                                        <p:cTn decel="50000" dur="166" id="20">
                                          <p:stCondLst>
                                            <p:cond delay="1834"/>
                                          </p:stCondLst>
                                        </p:cTn>
                                        <p:tgtEl>
                                          <p:spTgt spid="1048619">
                                            <p:bg/>
                                          </p:spTgt>
                                        </p:tgtEl>
                                      </p:cBhvr>
                                      <p:to x="100000" y="100000"/>
                                    </p:animScale>
                                  </p:childTnLst>
                                </p:cTn>
                              </p:par>
                            </p:childTnLst>
                          </p:cTn>
                        </p:par>
                      </p:childTnLst>
                    </p:cTn>
                  </p:par>
                  <p:par>
                    <p:cTn fill="hold" id="21">
                      <p:stCondLst>
                        <p:cond delay="indefinite"/>
                      </p:stCondLst>
                      <p:childTnLst>
                        <p:par>
                          <p:cTn fill="hold" id="22">
                            <p:stCondLst>
                              <p:cond delay="0"/>
                            </p:stCondLst>
                            <p:childTnLst>
                              <p:par>
                                <p:cTn fill="hold" grpId="0" id="23" nodeType="clickEffect" presetClass="entr" presetID="26" presetSubtype="0">
                                  <p:stCondLst>
                                    <p:cond delay="0"/>
                                  </p:stCondLst>
                                  <p:childTnLst>
                                    <p:set>
                                      <p:cBhvr>
                                        <p:cTn dur="1" fill="hold" id="24">
                                          <p:stCondLst>
                                            <p:cond delay="0"/>
                                          </p:stCondLst>
                                        </p:cTn>
                                        <p:tgtEl>
                                          <p:spTgt spid="1048619">
                                            <p:txEl>
                                              <p:pRg st="0" end="0"/>
                                            </p:txEl>
                                          </p:spTgt>
                                        </p:tgtEl>
                                        <p:attrNameLst>
                                          <p:attrName>style.visibility</p:attrName>
                                        </p:attrNameLst>
                                      </p:cBhvr>
                                      <p:to>
                                        <p:strVal val="visible"/>
                                      </p:to>
                                    </p:set>
                                    <p:animEffect transition="in" filter="wipe(down)">
                                      <p:cBhvr>
                                        <p:cTn dur="580" id="25">
                                          <p:stCondLst>
                                            <p:cond delay="0"/>
                                          </p:stCondLst>
                                        </p:cTn>
                                        <p:tgtEl>
                                          <p:spTgt spid="1048619">
                                            <p:txEl>
                                              <p:pRg st="0" end="0"/>
                                            </p:txEl>
                                          </p:spTgt>
                                        </p:tgtEl>
                                      </p:cBhvr>
                                    </p:animEffect>
                                    <p:anim calcmode="lin" valueType="num">
                                      <p:cBhvr>
                                        <p:cTn dur="1822" id="26" tmFilter="0,0; 0.14,0.36; 0.43,0.73; 0.71,0.91; 1.0,1.0">
                                          <p:stCondLst>
                                            <p:cond delay="0"/>
                                          </p:stCondLst>
                                        </p:cTn>
                                        <p:tgtEl>
                                          <p:spTgt spid="1048619">
                                            <p:txEl>
                                              <p:pRg st="0" end="0"/>
                                            </p:txEl>
                                          </p:spTgt>
                                        </p:tgtEl>
                                        <p:attrNameLst>
                                          <p:attrName>ppt_x</p:attrName>
                                        </p:attrNameLst>
                                      </p:cBhvr>
                                      <p:tavLst>
                                        <p:tav tm="0">
                                          <p:val>
                                            <p:strVal val="#ppt_x-0.25"/>
                                          </p:val>
                                        </p:tav>
                                        <p:tav tm="100000">
                                          <p:val>
                                            <p:strVal val="#ppt_x"/>
                                          </p:val>
                                        </p:tav>
                                      </p:tavLst>
                                    </p:anim>
                                    <p:anim calcmode="lin" valueType="num">
                                      <p:cBhvr>
                                        <p:cTn dur="664" id="27" tmFilter="0.0,0.0; 0.25,0.07; 0.50,0.2; 0.75,0.467; 1.0,1.0">
                                          <p:stCondLst>
                                            <p:cond delay="0"/>
                                          </p:stCondLst>
                                        </p:cTn>
                                        <p:tgtEl>
                                          <p:spTgt spid="1048619">
                                            <p:txEl>
                                              <p:pRg st="0" end="0"/>
                                            </p:txEl>
                                          </p:spTgt>
                                        </p:tgtEl>
                                        <p:attrNameLst>
                                          <p:attrName>ppt_y</p:attrName>
                                        </p:attrNameLst>
                                      </p:cBhvr>
                                      <p:tavLst>
                                        <p:tav fmla="#ppt_y-sin(pi*$)/3" tm="0">
                                          <p:val>
                                            <p:fltVal val="0.5"/>
                                          </p:val>
                                        </p:tav>
                                        <p:tav tm="100000">
                                          <p:val>
                                            <p:fltVal val="1.0"/>
                                          </p:val>
                                        </p:tav>
                                      </p:tavLst>
                                    </p:anim>
                                    <p:anim calcmode="lin" valueType="num">
                                      <p:cBhvr>
                                        <p:cTn dur="664" id="28" tmFilter="0, 0; 0.125,0.2665; 0.25,0.4; 0.375,0.465; 0.5,0.5;  0.625,0.535; 0.75,0.6; 0.875,0.7335; 1,1">
                                          <p:stCondLst>
                                            <p:cond delay="664"/>
                                          </p:stCondLst>
                                        </p:cTn>
                                        <p:tgtEl>
                                          <p:spTgt spid="1048619">
                                            <p:txEl>
                                              <p:pRg st="0" end="0"/>
                                            </p:txEl>
                                          </p:spTgt>
                                        </p:tgtEl>
                                        <p:attrNameLst>
                                          <p:attrName>ppt_y</p:attrName>
                                        </p:attrNameLst>
                                      </p:cBhvr>
                                      <p:tavLst>
                                        <p:tav fmla="#ppt_y-sin(pi*$)/9" tm="0">
                                          <p:val>
                                            <p:fltVal val="0.0"/>
                                          </p:val>
                                        </p:tav>
                                        <p:tav tm="100000">
                                          <p:val>
                                            <p:fltVal val="1.0"/>
                                          </p:val>
                                        </p:tav>
                                      </p:tavLst>
                                    </p:anim>
                                    <p:anim calcmode="lin" valueType="num">
                                      <p:cBhvr>
                                        <p:cTn dur="332" id="29" tmFilter="0, 0; 0.125,0.2665; 0.25,0.4; 0.375,0.465; 0.5,0.5;  0.625,0.535; 0.75,0.6; 0.875,0.7335; 1,1">
                                          <p:stCondLst>
                                            <p:cond delay="1324"/>
                                          </p:stCondLst>
                                        </p:cTn>
                                        <p:tgtEl>
                                          <p:spTgt spid="1048619">
                                            <p:txEl>
                                              <p:pRg st="0" end="0"/>
                                            </p:txEl>
                                          </p:spTgt>
                                        </p:tgtEl>
                                        <p:attrNameLst>
                                          <p:attrName>ppt_y</p:attrName>
                                        </p:attrNameLst>
                                      </p:cBhvr>
                                      <p:tavLst>
                                        <p:tav fmla="#ppt_y-sin(pi*$)/27" tm="0">
                                          <p:val>
                                            <p:fltVal val="0.0"/>
                                          </p:val>
                                        </p:tav>
                                        <p:tav tm="100000">
                                          <p:val>
                                            <p:fltVal val="1.0"/>
                                          </p:val>
                                        </p:tav>
                                      </p:tavLst>
                                    </p:anim>
                                    <p:anim calcmode="lin" valueType="num">
                                      <p:cBhvr>
                                        <p:cTn dur="164" id="30" tmFilter="0, 0; 0.125,0.2665; 0.25,0.4; 0.375,0.465; 0.5,0.5;  0.625,0.535; 0.75,0.6; 0.875,0.7335; 1,1">
                                          <p:stCondLst>
                                            <p:cond delay="1656"/>
                                          </p:stCondLst>
                                        </p:cTn>
                                        <p:tgtEl>
                                          <p:spTgt spid="1048619">
                                            <p:txEl>
                                              <p:pRg st="0" end="0"/>
                                            </p:txEl>
                                          </p:spTgt>
                                        </p:tgtEl>
                                        <p:attrNameLst>
                                          <p:attrName>ppt_y</p:attrName>
                                        </p:attrNameLst>
                                      </p:cBhvr>
                                      <p:tavLst>
                                        <p:tav fmla="#ppt_y-sin(pi*$)/81" tm="0">
                                          <p:val>
                                            <p:fltVal val="0.0"/>
                                          </p:val>
                                        </p:tav>
                                        <p:tav tm="100000">
                                          <p:val>
                                            <p:fltVal val="1.0"/>
                                          </p:val>
                                        </p:tav>
                                      </p:tavLst>
                                    </p:anim>
                                    <p:animScale>
                                      <p:cBhvr>
                                        <p:cTn dur="26" id="31">
                                          <p:stCondLst>
                                            <p:cond delay="650"/>
                                          </p:stCondLst>
                                        </p:cTn>
                                        <p:tgtEl>
                                          <p:spTgt spid="1048619">
                                            <p:txEl>
                                              <p:pRg st="0" end="0"/>
                                            </p:txEl>
                                          </p:spTgt>
                                        </p:tgtEl>
                                      </p:cBhvr>
                                      <p:to x="100000" y="60000"/>
                                    </p:animScale>
                                    <p:animScale>
                                      <p:cBhvr>
                                        <p:cTn decel="50000" dur="166" id="32">
                                          <p:stCondLst>
                                            <p:cond delay="676"/>
                                          </p:stCondLst>
                                        </p:cTn>
                                        <p:tgtEl>
                                          <p:spTgt spid="1048619">
                                            <p:txEl>
                                              <p:pRg st="0" end="0"/>
                                            </p:txEl>
                                          </p:spTgt>
                                        </p:tgtEl>
                                      </p:cBhvr>
                                      <p:to x="100000" y="100000"/>
                                    </p:animScale>
                                    <p:animScale>
                                      <p:cBhvr>
                                        <p:cTn dur="26" id="33">
                                          <p:stCondLst>
                                            <p:cond delay="1312"/>
                                          </p:stCondLst>
                                        </p:cTn>
                                        <p:tgtEl>
                                          <p:spTgt spid="1048619">
                                            <p:txEl>
                                              <p:pRg st="0" end="0"/>
                                            </p:txEl>
                                          </p:spTgt>
                                        </p:tgtEl>
                                      </p:cBhvr>
                                      <p:to x="100000" y="80000"/>
                                    </p:animScale>
                                    <p:animScale>
                                      <p:cBhvr>
                                        <p:cTn decel="50000" dur="166" id="34">
                                          <p:stCondLst>
                                            <p:cond delay="1338"/>
                                          </p:stCondLst>
                                        </p:cTn>
                                        <p:tgtEl>
                                          <p:spTgt spid="1048619">
                                            <p:txEl>
                                              <p:pRg st="0" end="0"/>
                                            </p:txEl>
                                          </p:spTgt>
                                        </p:tgtEl>
                                      </p:cBhvr>
                                      <p:to x="100000" y="100000"/>
                                    </p:animScale>
                                    <p:animScale>
                                      <p:cBhvr>
                                        <p:cTn dur="26" id="35">
                                          <p:stCondLst>
                                            <p:cond delay="1642"/>
                                          </p:stCondLst>
                                        </p:cTn>
                                        <p:tgtEl>
                                          <p:spTgt spid="1048619">
                                            <p:txEl>
                                              <p:pRg st="0" end="0"/>
                                            </p:txEl>
                                          </p:spTgt>
                                        </p:tgtEl>
                                      </p:cBhvr>
                                      <p:to x="100000" y="90000"/>
                                    </p:animScale>
                                    <p:animScale>
                                      <p:cBhvr>
                                        <p:cTn decel="50000" dur="166" id="36">
                                          <p:stCondLst>
                                            <p:cond delay="1668"/>
                                          </p:stCondLst>
                                        </p:cTn>
                                        <p:tgtEl>
                                          <p:spTgt spid="1048619">
                                            <p:txEl>
                                              <p:pRg st="0" end="0"/>
                                            </p:txEl>
                                          </p:spTgt>
                                        </p:tgtEl>
                                      </p:cBhvr>
                                      <p:to x="100000" y="100000"/>
                                    </p:animScale>
                                    <p:animScale>
                                      <p:cBhvr>
                                        <p:cTn dur="26" id="37">
                                          <p:stCondLst>
                                            <p:cond delay="1808"/>
                                          </p:stCondLst>
                                        </p:cTn>
                                        <p:tgtEl>
                                          <p:spTgt spid="1048619">
                                            <p:txEl>
                                              <p:pRg st="0" end="0"/>
                                            </p:txEl>
                                          </p:spTgt>
                                        </p:tgtEl>
                                      </p:cBhvr>
                                      <p:to x="100000" y="95000"/>
                                    </p:animScale>
                                    <p:animScale>
                                      <p:cBhvr>
                                        <p:cTn decel="50000" dur="166" id="38">
                                          <p:stCondLst>
                                            <p:cond delay="1834"/>
                                          </p:stCondLst>
                                        </p:cTn>
                                        <p:tgtEl>
                                          <p:spTgt spid="1048619">
                                            <p:txEl>
                                              <p:pRg st="0" end="0"/>
                                            </p:txEl>
                                          </p:spTgt>
                                        </p:tgtEl>
                                      </p:cBhvr>
                                      <p:to x="100000" y="100000"/>
                                    </p:animScale>
                                  </p:childTnLst>
                                </p:cTn>
                              </p:par>
                            </p:childTnLst>
                          </p:cTn>
                        </p:par>
                      </p:childTnLst>
                    </p:cTn>
                  </p:par>
                  <p:par>
                    <p:cTn fill="hold" id="39">
                      <p:stCondLst>
                        <p:cond delay="indefinite"/>
                      </p:stCondLst>
                      <p:childTnLst>
                        <p:par>
                          <p:cTn fill="hold" id="40">
                            <p:stCondLst>
                              <p:cond delay="0"/>
                            </p:stCondLst>
                            <p:childTnLst>
                              <p:par>
                                <p:cTn fill="hold" grpId="0" id="41" nodeType="clickEffect" presetClass="entr" presetID="26" presetSubtype="0">
                                  <p:stCondLst>
                                    <p:cond delay="0"/>
                                  </p:stCondLst>
                                  <p:childTnLst>
                                    <p:set>
                                      <p:cBhvr>
                                        <p:cTn dur="1" fill="hold" id="42">
                                          <p:stCondLst>
                                            <p:cond delay="0"/>
                                          </p:stCondLst>
                                        </p:cTn>
                                        <p:tgtEl>
                                          <p:spTgt spid="1048619">
                                            <p:txEl>
                                              <p:pRg st="1" end="1"/>
                                            </p:txEl>
                                          </p:spTgt>
                                        </p:tgtEl>
                                        <p:attrNameLst>
                                          <p:attrName>style.visibility</p:attrName>
                                        </p:attrNameLst>
                                      </p:cBhvr>
                                      <p:to>
                                        <p:strVal val="visible"/>
                                      </p:to>
                                    </p:set>
                                    <p:animEffect transition="in" filter="wipe(down)">
                                      <p:cBhvr>
                                        <p:cTn dur="580" id="43">
                                          <p:stCondLst>
                                            <p:cond delay="0"/>
                                          </p:stCondLst>
                                        </p:cTn>
                                        <p:tgtEl>
                                          <p:spTgt spid="1048619">
                                            <p:txEl>
                                              <p:pRg st="1" end="1"/>
                                            </p:txEl>
                                          </p:spTgt>
                                        </p:tgtEl>
                                      </p:cBhvr>
                                    </p:animEffect>
                                    <p:anim calcmode="lin" valueType="num">
                                      <p:cBhvr>
                                        <p:cTn dur="1822" id="44" tmFilter="0,0; 0.14,0.36; 0.43,0.73; 0.71,0.91; 1.0,1.0">
                                          <p:stCondLst>
                                            <p:cond delay="0"/>
                                          </p:stCondLst>
                                        </p:cTn>
                                        <p:tgtEl>
                                          <p:spTgt spid="1048619">
                                            <p:txEl>
                                              <p:pRg st="1" end="1"/>
                                            </p:txEl>
                                          </p:spTgt>
                                        </p:tgtEl>
                                        <p:attrNameLst>
                                          <p:attrName>ppt_x</p:attrName>
                                        </p:attrNameLst>
                                      </p:cBhvr>
                                      <p:tavLst>
                                        <p:tav tm="0">
                                          <p:val>
                                            <p:strVal val="#ppt_x-0.25"/>
                                          </p:val>
                                        </p:tav>
                                        <p:tav tm="100000">
                                          <p:val>
                                            <p:strVal val="#ppt_x"/>
                                          </p:val>
                                        </p:tav>
                                      </p:tavLst>
                                    </p:anim>
                                    <p:anim calcmode="lin" valueType="num">
                                      <p:cBhvr>
                                        <p:cTn dur="664" id="45" tmFilter="0.0,0.0; 0.25,0.07; 0.50,0.2; 0.75,0.467; 1.0,1.0">
                                          <p:stCondLst>
                                            <p:cond delay="0"/>
                                          </p:stCondLst>
                                        </p:cTn>
                                        <p:tgtEl>
                                          <p:spTgt spid="1048619">
                                            <p:txEl>
                                              <p:pRg st="1" end="1"/>
                                            </p:txEl>
                                          </p:spTgt>
                                        </p:tgtEl>
                                        <p:attrNameLst>
                                          <p:attrName>ppt_y</p:attrName>
                                        </p:attrNameLst>
                                      </p:cBhvr>
                                      <p:tavLst>
                                        <p:tav fmla="#ppt_y-sin(pi*$)/3" tm="0">
                                          <p:val>
                                            <p:fltVal val="0.5"/>
                                          </p:val>
                                        </p:tav>
                                        <p:tav tm="100000">
                                          <p:val>
                                            <p:fltVal val="1.0"/>
                                          </p:val>
                                        </p:tav>
                                      </p:tavLst>
                                    </p:anim>
                                    <p:anim calcmode="lin" valueType="num">
                                      <p:cBhvr>
                                        <p:cTn dur="664" id="46" tmFilter="0, 0; 0.125,0.2665; 0.25,0.4; 0.375,0.465; 0.5,0.5;  0.625,0.535; 0.75,0.6; 0.875,0.7335; 1,1">
                                          <p:stCondLst>
                                            <p:cond delay="664"/>
                                          </p:stCondLst>
                                        </p:cTn>
                                        <p:tgtEl>
                                          <p:spTgt spid="1048619">
                                            <p:txEl>
                                              <p:pRg st="1" end="1"/>
                                            </p:txEl>
                                          </p:spTgt>
                                        </p:tgtEl>
                                        <p:attrNameLst>
                                          <p:attrName>ppt_y</p:attrName>
                                        </p:attrNameLst>
                                      </p:cBhvr>
                                      <p:tavLst>
                                        <p:tav fmla="#ppt_y-sin(pi*$)/9" tm="0">
                                          <p:val>
                                            <p:fltVal val="0.0"/>
                                          </p:val>
                                        </p:tav>
                                        <p:tav tm="100000">
                                          <p:val>
                                            <p:fltVal val="1.0"/>
                                          </p:val>
                                        </p:tav>
                                      </p:tavLst>
                                    </p:anim>
                                    <p:anim calcmode="lin" valueType="num">
                                      <p:cBhvr>
                                        <p:cTn dur="332" id="47" tmFilter="0, 0; 0.125,0.2665; 0.25,0.4; 0.375,0.465; 0.5,0.5;  0.625,0.535; 0.75,0.6; 0.875,0.7335; 1,1">
                                          <p:stCondLst>
                                            <p:cond delay="1324"/>
                                          </p:stCondLst>
                                        </p:cTn>
                                        <p:tgtEl>
                                          <p:spTgt spid="1048619">
                                            <p:txEl>
                                              <p:pRg st="1" end="1"/>
                                            </p:txEl>
                                          </p:spTgt>
                                        </p:tgtEl>
                                        <p:attrNameLst>
                                          <p:attrName>ppt_y</p:attrName>
                                        </p:attrNameLst>
                                      </p:cBhvr>
                                      <p:tavLst>
                                        <p:tav fmla="#ppt_y-sin(pi*$)/27" tm="0">
                                          <p:val>
                                            <p:fltVal val="0.0"/>
                                          </p:val>
                                        </p:tav>
                                        <p:tav tm="100000">
                                          <p:val>
                                            <p:fltVal val="1.0"/>
                                          </p:val>
                                        </p:tav>
                                      </p:tavLst>
                                    </p:anim>
                                    <p:anim calcmode="lin" valueType="num">
                                      <p:cBhvr>
                                        <p:cTn dur="164" id="48" tmFilter="0, 0; 0.125,0.2665; 0.25,0.4; 0.375,0.465; 0.5,0.5;  0.625,0.535; 0.75,0.6; 0.875,0.7335; 1,1">
                                          <p:stCondLst>
                                            <p:cond delay="1656"/>
                                          </p:stCondLst>
                                        </p:cTn>
                                        <p:tgtEl>
                                          <p:spTgt spid="1048619">
                                            <p:txEl>
                                              <p:pRg st="1" end="1"/>
                                            </p:txEl>
                                          </p:spTgt>
                                        </p:tgtEl>
                                        <p:attrNameLst>
                                          <p:attrName>ppt_y</p:attrName>
                                        </p:attrNameLst>
                                      </p:cBhvr>
                                      <p:tavLst>
                                        <p:tav fmla="#ppt_y-sin(pi*$)/81" tm="0">
                                          <p:val>
                                            <p:fltVal val="0.0"/>
                                          </p:val>
                                        </p:tav>
                                        <p:tav tm="100000">
                                          <p:val>
                                            <p:fltVal val="1.0"/>
                                          </p:val>
                                        </p:tav>
                                      </p:tavLst>
                                    </p:anim>
                                    <p:animScale>
                                      <p:cBhvr>
                                        <p:cTn dur="26" id="49">
                                          <p:stCondLst>
                                            <p:cond delay="650"/>
                                          </p:stCondLst>
                                        </p:cTn>
                                        <p:tgtEl>
                                          <p:spTgt spid="1048619">
                                            <p:txEl>
                                              <p:pRg st="1" end="1"/>
                                            </p:txEl>
                                          </p:spTgt>
                                        </p:tgtEl>
                                      </p:cBhvr>
                                      <p:to x="100000" y="60000"/>
                                    </p:animScale>
                                    <p:animScale>
                                      <p:cBhvr>
                                        <p:cTn decel="50000" dur="166" id="50">
                                          <p:stCondLst>
                                            <p:cond delay="676"/>
                                          </p:stCondLst>
                                        </p:cTn>
                                        <p:tgtEl>
                                          <p:spTgt spid="1048619">
                                            <p:txEl>
                                              <p:pRg st="1" end="1"/>
                                            </p:txEl>
                                          </p:spTgt>
                                        </p:tgtEl>
                                      </p:cBhvr>
                                      <p:to x="100000" y="100000"/>
                                    </p:animScale>
                                    <p:animScale>
                                      <p:cBhvr>
                                        <p:cTn dur="26" id="51">
                                          <p:stCondLst>
                                            <p:cond delay="1312"/>
                                          </p:stCondLst>
                                        </p:cTn>
                                        <p:tgtEl>
                                          <p:spTgt spid="1048619">
                                            <p:txEl>
                                              <p:pRg st="1" end="1"/>
                                            </p:txEl>
                                          </p:spTgt>
                                        </p:tgtEl>
                                      </p:cBhvr>
                                      <p:to x="100000" y="80000"/>
                                    </p:animScale>
                                    <p:animScale>
                                      <p:cBhvr>
                                        <p:cTn decel="50000" dur="166" id="52">
                                          <p:stCondLst>
                                            <p:cond delay="1338"/>
                                          </p:stCondLst>
                                        </p:cTn>
                                        <p:tgtEl>
                                          <p:spTgt spid="1048619">
                                            <p:txEl>
                                              <p:pRg st="1" end="1"/>
                                            </p:txEl>
                                          </p:spTgt>
                                        </p:tgtEl>
                                      </p:cBhvr>
                                      <p:to x="100000" y="100000"/>
                                    </p:animScale>
                                    <p:animScale>
                                      <p:cBhvr>
                                        <p:cTn dur="26" id="53">
                                          <p:stCondLst>
                                            <p:cond delay="1642"/>
                                          </p:stCondLst>
                                        </p:cTn>
                                        <p:tgtEl>
                                          <p:spTgt spid="1048619">
                                            <p:txEl>
                                              <p:pRg st="1" end="1"/>
                                            </p:txEl>
                                          </p:spTgt>
                                        </p:tgtEl>
                                      </p:cBhvr>
                                      <p:to x="100000" y="90000"/>
                                    </p:animScale>
                                    <p:animScale>
                                      <p:cBhvr>
                                        <p:cTn decel="50000" dur="166" id="54">
                                          <p:stCondLst>
                                            <p:cond delay="1668"/>
                                          </p:stCondLst>
                                        </p:cTn>
                                        <p:tgtEl>
                                          <p:spTgt spid="1048619">
                                            <p:txEl>
                                              <p:pRg st="1" end="1"/>
                                            </p:txEl>
                                          </p:spTgt>
                                        </p:tgtEl>
                                      </p:cBhvr>
                                      <p:to x="100000" y="100000"/>
                                    </p:animScale>
                                    <p:animScale>
                                      <p:cBhvr>
                                        <p:cTn dur="26" id="55">
                                          <p:stCondLst>
                                            <p:cond delay="1808"/>
                                          </p:stCondLst>
                                        </p:cTn>
                                        <p:tgtEl>
                                          <p:spTgt spid="1048619">
                                            <p:txEl>
                                              <p:pRg st="1" end="1"/>
                                            </p:txEl>
                                          </p:spTgt>
                                        </p:tgtEl>
                                      </p:cBhvr>
                                      <p:to x="100000" y="95000"/>
                                    </p:animScale>
                                    <p:animScale>
                                      <p:cBhvr>
                                        <p:cTn decel="50000" dur="166" id="56">
                                          <p:stCondLst>
                                            <p:cond delay="1834"/>
                                          </p:stCondLst>
                                        </p:cTn>
                                        <p:tgtEl>
                                          <p:spTgt spid="1048619">
                                            <p:txEl>
                                              <p:pRg st="1" end="1"/>
                                            </p:txEl>
                                          </p:spTgt>
                                        </p:tgtEl>
                                      </p:cBhvr>
                                      <p:to x="100000" y="100000"/>
                                    </p:animScale>
                                  </p:childTnLst>
                                </p:cTn>
                              </p:par>
                            </p:childTnLst>
                          </p:cTn>
                        </p:par>
                      </p:childTnLst>
                    </p:cTn>
                  </p:par>
                  <p:par>
                    <p:cTn fill="hold" id="57">
                      <p:stCondLst>
                        <p:cond delay="indefinite"/>
                      </p:stCondLst>
                      <p:childTnLst>
                        <p:par>
                          <p:cTn fill="hold" id="58">
                            <p:stCondLst>
                              <p:cond delay="0"/>
                            </p:stCondLst>
                            <p:childTnLst>
                              <p:par>
                                <p:cTn fill="hold" grpId="0" id="59" nodeType="clickEffect" presetClass="entr" presetID="26" presetSubtype="0">
                                  <p:stCondLst>
                                    <p:cond delay="0"/>
                                  </p:stCondLst>
                                  <p:childTnLst>
                                    <p:set>
                                      <p:cBhvr>
                                        <p:cTn dur="1" fill="hold" id="60">
                                          <p:stCondLst>
                                            <p:cond delay="0"/>
                                          </p:stCondLst>
                                        </p:cTn>
                                        <p:tgtEl>
                                          <p:spTgt spid="1048619">
                                            <p:txEl>
                                              <p:pRg st="2" end="2"/>
                                            </p:txEl>
                                          </p:spTgt>
                                        </p:tgtEl>
                                        <p:attrNameLst>
                                          <p:attrName>style.visibility</p:attrName>
                                        </p:attrNameLst>
                                      </p:cBhvr>
                                      <p:to>
                                        <p:strVal val="visible"/>
                                      </p:to>
                                    </p:set>
                                    <p:animEffect transition="in" filter="wipe(down)">
                                      <p:cBhvr>
                                        <p:cTn dur="580" id="61">
                                          <p:stCondLst>
                                            <p:cond delay="0"/>
                                          </p:stCondLst>
                                        </p:cTn>
                                        <p:tgtEl>
                                          <p:spTgt spid="1048619">
                                            <p:txEl>
                                              <p:pRg st="2" end="2"/>
                                            </p:txEl>
                                          </p:spTgt>
                                        </p:tgtEl>
                                      </p:cBhvr>
                                    </p:animEffect>
                                    <p:anim calcmode="lin" valueType="num">
                                      <p:cBhvr>
                                        <p:cTn dur="1822" id="62" tmFilter="0,0; 0.14,0.36; 0.43,0.73; 0.71,0.91; 1.0,1.0">
                                          <p:stCondLst>
                                            <p:cond delay="0"/>
                                          </p:stCondLst>
                                        </p:cTn>
                                        <p:tgtEl>
                                          <p:spTgt spid="1048619">
                                            <p:txEl>
                                              <p:pRg st="2" end="2"/>
                                            </p:txEl>
                                          </p:spTgt>
                                        </p:tgtEl>
                                        <p:attrNameLst>
                                          <p:attrName>ppt_x</p:attrName>
                                        </p:attrNameLst>
                                      </p:cBhvr>
                                      <p:tavLst>
                                        <p:tav tm="0">
                                          <p:val>
                                            <p:strVal val="#ppt_x-0.25"/>
                                          </p:val>
                                        </p:tav>
                                        <p:tav tm="100000">
                                          <p:val>
                                            <p:strVal val="#ppt_x"/>
                                          </p:val>
                                        </p:tav>
                                      </p:tavLst>
                                    </p:anim>
                                    <p:anim calcmode="lin" valueType="num">
                                      <p:cBhvr>
                                        <p:cTn dur="664" id="63" tmFilter="0.0,0.0; 0.25,0.07; 0.50,0.2; 0.75,0.467; 1.0,1.0">
                                          <p:stCondLst>
                                            <p:cond delay="0"/>
                                          </p:stCondLst>
                                        </p:cTn>
                                        <p:tgtEl>
                                          <p:spTgt spid="1048619">
                                            <p:txEl>
                                              <p:pRg st="2" end="2"/>
                                            </p:txEl>
                                          </p:spTgt>
                                        </p:tgtEl>
                                        <p:attrNameLst>
                                          <p:attrName>ppt_y</p:attrName>
                                        </p:attrNameLst>
                                      </p:cBhvr>
                                      <p:tavLst>
                                        <p:tav fmla="#ppt_y-sin(pi*$)/3" tm="0">
                                          <p:val>
                                            <p:fltVal val="0.5"/>
                                          </p:val>
                                        </p:tav>
                                        <p:tav tm="100000">
                                          <p:val>
                                            <p:fltVal val="1.0"/>
                                          </p:val>
                                        </p:tav>
                                      </p:tavLst>
                                    </p:anim>
                                    <p:anim calcmode="lin" valueType="num">
                                      <p:cBhvr>
                                        <p:cTn dur="664" id="64" tmFilter="0, 0; 0.125,0.2665; 0.25,0.4; 0.375,0.465; 0.5,0.5;  0.625,0.535; 0.75,0.6; 0.875,0.7335; 1,1">
                                          <p:stCondLst>
                                            <p:cond delay="664"/>
                                          </p:stCondLst>
                                        </p:cTn>
                                        <p:tgtEl>
                                          <p:spTgt spid="1048619">
                                            <p:txEl>
                                              <p:pRg st="2" end="2"/>
                                            </p:txEl>
                                          </p:spTgt>
                                        </p:tgtEl>
                                        <p:attrNameLst>
                                          <p:attrName>ppt_y</p:attrName>
                                        </p:attrNameLst>
                                      </p:cBhvr>
                                      <p:tavLst>
                                        <p:tav fmla="#ppt_y-sin(pi*$)/9" tm="0">
                                          <p:val>
                                            <p:fltVal val="0.0"/>
                                          </p:val>
                                        </p:tav>
                                        <p:tav tm="100000">
                                          <p:val>
                                            <p:fltVal val="1.0"/>
                                          </p:val>
                                        </p:tav>
                                      </p:tavLst>
                                    </p:anim>
                                    <p:anim calcmode="lin" valueType="num">
                                      <p:cBhvr>
                                        <p:cTn dur="332" id="65" tmFilter="0, 0; 0.125,0.2665; 0.25,0.4; 0.375,0.465; 0.5,0.5;  0.625,0.535; 0.75,0.6; 0.875,0.7335; 1,1">
                                          <p:stCondLst>
                                            <p:cond delay="1324"/>
                                          </p:stCondLst>
                                        </p:cTn>
                                        <p:tgtEl>
                                          <p:spTgt spid="1048619">
                                            <p:txEl>
                                              <p:pRg st="2" end="2"/>
                                            </p:txEl>
                                          </p:spTgt>
                                        </p:tgtEl>
                                        <p:attrNameLst>
                                          <p:attrName>ppt_y</p:attrName>
                                        </p:attrNameLst>
                                      </p:cBhvr>
                                      <p:tavLst>
                                        <p:tav fmla="#ppt_y-sin(pi*$)/27" tm="0">
                                          <p:val>
                                            <p:fltVal val="0.0"/>
                                          </p:val>
                                        </p:tav>
                                        <p:tav tm="100000">
                                          <p:val>
                                            <p:fltVal val="1.0"/>
                                          </p:val>
                                        </p:tav>
                                      </p:tavLst>
                                    </p:anim>
                                    <p:anim calcmode="lin" valueType="num">
                                      <p:cBhvr>
                                        <p:cTn dur="164" id="66" tmFilter="0, 0; 0.125,0.2665; 0.25,0.4; 0.375,0.465; 0.5,0.5;  0.625,0.535; 0.75,0.6; 0.875,0.7335; 1,1">
                                          <p:stCondLst>
                                            <p:cond delay="1656"/>
                                          </p:stCondLst>
                                        </p:cTn>
                                        <p:tgtEl>
                                          <p:spTgt spid="1048619">
                                            <p:txEl>
                                              <p:pRg st="2" end="2"/>
                                            </p:txEl>
                                          </p:spTgt>
                                        </p:tgtEl>
                                        <p:attrNameLst>
                                          <p:attrName>ppt_y</p:attrName>
                                        </p:attrNameLst>
                                      </p:cBhvr>
                                      <p:tavLst>
                                        <p:tav fmla="#ppt_y-sin(pi*$)/81" tm="0">
                                          <p:val>
                                            <p:fltVal val="0.0"/>
                                          </p:val>
                                        </p:tav>
                                        <p:tav tm="100000">
                                          <p:val>
                                            <p:fltVal val="1.0"/>
                                          </p:val>
                                        </p:tav>
                                      </p:tavLst>
                                    </p:anim>
                                    <p:animScale>
                                      <p:cBhvr>
                                        <p:cTn dur="26" id="67">
                                          <p:stCondLst>
                                            <p:cond delay="650"/>
                                          </p:stCondLst>
                                        </p:cTn>
                                        <p:tgtEl>
                                          <p:spTgt spid="1048619">
                                            <p:txEl>
                                              <p:pRg st="2" end="2"/>
                                            </p:txEl>
                                          </p:spTgt>
                                        </p:tgtEl>
                                      </p:cBhvr>
                                      <p:to x="100000" y="60000"/>
                                    </p:animScale>
                                    <p:animScale>
                                      <p:cBhvr>
                                        <p:cTn decel="50000" dur="166" id="68">
                                          <p:stCondLst>
                                            <p:cond delay="676"/>
                                          </p:stCondLst>
                                        </p:cTn>
                                        <p:tgtEl>
                                          <p:spTgt spid="1048619">
                                            <p:txEl>
                                              <p:pRg st="2" end="2"/>
                                            </p:txEl>
                                          </p:spTgt>
                                        </p:tgtEl>
                                      </p:cBhvr>
                                      <p:to x="100000" y="100000"/>
                                    </p:animScale>
                                    <p:animScale>
                                      <p:cBhvr>
                                        <p:cTn dur="26" id="69">
                                          <p:stCondLst>
                                            <p:cond delay="1312"/>
                                          </p:stCondLst>
                                        </p:cTn>
                                        <p:tgtEl>
                                          <p:spTgt spid="1048619">
                                            <p:txEl>
                                              <p:pRg st="2" end="2"/>
                                            </p:txEl>
                                          </p:spTgt>
                                        </p:tgtEl>
                                      </p:cBhvr>
                                      <p:to x="100000" y="80000"/>
                                    </p:animScale>
                                    <p:animScale>
                                      <p:cBhvr>
                                        <p:cTn decel="50000" dur="166" id="70">
                                          <p:stCondLst>
                                            <p:cond delay="1338"/>
                                          </p:stCondLst>
                                        </p:cTn>
                                        <p:tgtEl>
                                          <p:spTgt spid="1048619">
                                            <p:txEl>
                                              <p:pRg st="2" end="2"/>
                                            </p:txEl>
                                          </p:spTgt>
                                        </p:tgtEl>
                                      </p:cBhvr>
                                      <p:to x="100000" y="100000"/>
                                    </p:animScale>
                                    <p:animScale>
                                      <p:cBhvr>
                                        <p:cTn dur="26" id="71">
                                          <p:stCondLst>
                                            <p:cond delay="1642"/>
                                          </p:stCondLst>
                                        </p:cTn>
                                        <p:tgtEl>
                                          <p:spTgt spid="1048619">
                                            <p:txEl>
                                              <p:pRg st="2" end="2"/>
                                            </p:txEl>
                                          </p:spTgt>
                                        </p:tgtEl>
                                      </p:cBhvr>
                                      <p:to x="100000" y="90000"/>
                                    </p:animScale>
                                    <p:animScale>
                                      <p:cBhvr>
                                        <p:cTn decel="50000" dur="166" id="72">
                                          <p:stCondLst>
                                            <p:cond delay="1668"/>
                                          </p:stCondLst>
                                        </p:cTn>
                                        <p:tgtEl>
                                          <p:spTgt spid="1048619">
                                            <p:txEl>
                                              <p:pRg st="2" end="2"/>
                                            </p:txEl>
                                          </p:spTgt>
                                        </p:tgtEl>
                                      </p:cBhvr>
                                      <p:to x="100000" y="100000"/>
                                    </p:animScale>
                                    <p:animScale>
                                      <p:cBhvr>
                                        <p:cTn dur="26" id="73">
                                          <p:stCondLst>
                                            <p:cond delay="1808"/>
                                          </p:stCondLst>
                                        </p:cTn>
                                        <p:tgtEl>
                                          <p:spTgt spid="1048619">
                                            <p:txEl>
                                              <p:pRg st="2" end="2"/>
                                            </p:txEl>
                                          </p:spTgt>
                                        </p:tgtEl>
                                      </p:cBhvr>
                                      <p:to x="100000" y="95000"/>
                                    </p:animScale>
                                    <p:animScale>
                                      <p:cBhvr>
                                        <p:cTn decel="50000" dur="166" id="74">
                                          <p:stCondLst>
                                            <p:cond delay="1834"/>
                                          </p:stCondLst>
                                        </p:cTn>
                                        <p:tgtEl>
                                          <p:spTgt spid="1048619">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9"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85" name=""/>
        <p:cNvGrpSpPr/>
        <p:nvPr/>
      </p:nvGrpSpPr>
      <p:grpSpPr>
        <a:xfrm>
          <a:off x="0" y="0"/>
          <a:ext cx="0" cy="0"/>
          <a:chOff x="0" y="0"/>
          <a:chExt cx="0" cy="0"/>
        </a:xfrm>
      </p:grpSpPr>
      <p:sp>
        <p:nvSpPr>
          <p:cNvPr id="1048620" name="Title 1"/>
          <p:cNvSpPr>
            <a:spLocks noGrp="1"/>
          </p:cNvSpPr>
          <p:nvPr>
            <p:ph type="title"/>
          </p:nvPr>
        </p:nvSpPr>
        <p:spPr>
          <a:xfrm>
            <a:off x="533400" y="473915"/>
            <a:ext cx="8153400" cy="1202485"/>
          </a:xfrm>
          <a:solidFill>
            <a:srgbClr val="FFFF00"/>
          </a:solidFill>
        </p:spPr>
        <p:txBody>
          <a:bodyPr>
            <a:normAutofit/>
          </a:bodyPr>
          <a:p>
            <a:r>
              <a:rPr b="1" dirty="0" lang="en-US" u="sng" smtClean="0">
                <a:solidFill>
                  <a:srgbClr val="002060"/>
                </a:solidFill>
              </a:rPr>
              <a:t>Microsoft Word 2007</a:t>
            </a:r>
            <a:br>
              <a:rPr b="1" dirty="0" lang="en-US" u="sng" smtClean="0">
                <a:solidFill>
                  <a:srgbClr val="002060"/>
                </a:solidFill>
              </a:rPr>
            </a:br>
            <a:r>
              <a:rPr b="1" dirty="0" lang="en-US" u="sng" smtClean="0">
                <a:solidFill>
                  <a:srgbClr val="002060"/>
                </a:solidFill>
              </a:rPr>
              <a:t>(File extension: doc, </a:t>
            </a:r>
            <a:r>
              <a:rPr b="1" dirty="0" lang="en-US" err="1" u="sng" smtClean="0">
                <a:solidFill>
                  <a:srgbClr val="002060"/>
                </a:solidFill>
              </a:rPr>
              <a:t>docx</a:t>
            </a:r>
            <a:r>
              <a:rPr b="1" dirty="0" lang="en-US" u="sng" smtClean="0">
                <a:solidFill>
                  <a:srgbClr val="002060"/>
                </a:solidFill>
              </a:rPr>
              <a:t>)</a:t>
            </a:r>
            <a:endParaRPr b="1" dirty="0" lang="en-US" u="sng">
              <a:solidFill>
                <a:srgbClr val="002060"/>
              </a:solidFill>
            </a:endParaRPr>
          </a:p>
        </p:txBody>
      </p:sp>
      <p:sp>
        <p:nvSpPr>
          <p:cNvPr id="1048621" name="Content Placeholder 2"/>
          <p:cNvSpPr>
            <a:spLocks noGrp="1"/>
          </p:cNvSpPr>
          <p:nvPr>
            <p:ph idx="1"/>
          </p:nvPr>
        </p:nvSpPr>
        <p:spPr>
          <a:xfrm>
            <a:off x="838200" y="1676400"/>
            <a:ext cx="7543800" cy="4876800"/>
          </a:xfrm>
          <a:solidFill>
            <a:srgbClr val="002060"/>
          </a:solidFill>
        </p:spPr>
        <p:txBody>
          <a:bodyPr/>
          <a:p>
            <a:pPr indent="0" marL="0">
              <a:buNone/>
            </a:pPr>
            <a:r>
              <a:rPr b="1" dirty="0" sz="2800" lang="en-US" smtClean="0">
                <a:solidFill>
                  <a:srgbClr val="FFFF00"/>
                </a:solidFill>
                <a:latin typeface="+mj-lt"/>
              </a:rPr>
              <a:t>Getting started with </a:t>
            </a:r>
            <a:r>
              <a:rPr b="1" dirty="0" sz="2800" lang="en-US" err="1" smtClean="0">
                <a:solidFill>
                  <a:srgbClr val="FFFF00"/>
                </a:solidFill>
                <a:latin typeface="+mj-lt"/>
              </a:rPr>
              <a:t>Ms</a:t>
            </a:r>
            <a:r>
              <a:rPr b="1" dirty="0" sz="2800" lang="en-US" smtClean="0">
                <a:solidFill>
                  <a:srgbClr val="FFFF00"/>
                </a:solidFill>
                <a:latin typeface="+mj-lt"/>
              </a:rPr>
              <a:t> Word 2007: </a:t>
            </a:r>
          </a:p>
          <a:p>
            <a:pPr indent="0" marL="0">
              <a:buNone/>
            </a:pPr>
            <a:r>
              <a:rPr b="1" dirty="0" sz="2800" lang="en-US" u="sng" smtClean="0">
                <a:solidFill>
                  <a:srgbClr val="FFFF00"/>
                </a:solidFill>
                <a:effectLst>
                  <a:outerShdw algn="tl" blurRad="38100" dir="2700000" dist="38100">
                    <a:srgbClr val="000000">
                      <a:alpha val="43137"/>
                    </a:srgbClr>
                  </a:outerShdw>
                </a:effectLst>
                <a:latin typeface="+mj-lt"/>
              </a:rPr>
              <a:t>STEPS</a:t>
            </a:r>
          </a:p>
          <a:p>
            <a:r>
              <a:rPr b="1" dirty="0" sz="2800" lang="en-US" smtClean="0">
                <a:solidFill>
                  <a:srgbClr val="FFFF00"/>
                </a:solidFill>
                <a:latin typeface="+mj-lt"/>
              </a:rPr>
              <a:t>Click start menu</a:t>
            </a:r>
          </a:p>
          <a:p>
            <a:r>
              <a:rPr b="1" dirty="0" sz="2800" lang="en-US" smtClean="0">
                <a:solidFill>
                  <a:srgbClr val="FFFF00"/>
                </a:solidFill>
                <a:latin typeface="+mj-lt"/>
              </a:rPr>
              <a:t>Click on Programs/All Programs</a:t>
            </a:r>
          </a:p>
          <a:p>
            <a:r>
              <a:rPr b="1" dirty="0" sz="2800" lang="en-US" smtClean="0">
                <a:solidFill>
                  <a:srgbClr val="FFFF00"/>
                </a:solidFill>
                <a:latin typeface="+mj-lt"/>
              </a:rPr>
              <a:t>Click on Microsoft Office folder</a:t>
            </a:r>
          </a:p>
          <a:p>
            <a:r>
              <a:rPr b="1" dirty="0" sz="2800" lang="en-US" smtClean="0">
                <a:solidFill>
                  <a:srgbClr val="FFFF00"/>
                </a:solidFill>
                <a:latin typeface="+mj-lt"/>
              </a:rPr>
              <a:t>Click on Microsoft Office  Word 2007</a:t>
            </a:r>
          </a:p>
          <a:p>
            <a:pPr indent="0" marL="0">
              <a:buNone/>
            </a:pPr>
            <a:r>
              <a:rPr b="1" dirty="0" sz="2800" lang="en-US" smtClean="0">
                <a:solidFill>
                  <a:srgbClr val="FFFF00"/>
                </a:solidFill>
                <a:latin typeface="+mj-lt"/>
              </a:rPr>
              <a:t>Note that on following the above steps, a work area with a with a blank white  sheet will appear. </a:t>
            </a:r>
          </a:p>
          <a:p>
            <a:endParaRPr dirty="0" lang="en-US"/>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86" name=""/>
        <p:cNvGrpSpPr/>
        <p:nvPr/>
      </p:nvGrpSpPr>
      <p:grpSpPr>
        <a:xfrm>
          <a:off x="0" y="0"/>
          <a:ext cx="0" cy="0"/>
          <a:chOff x="0" y="0"/>
          <a:chExt cx="0" cy="0"/>
        </a:xfrm>
      </p:grpSpPr>
      <p:sp>
        <p:nvSpPr>
          <p:cNvPr id="1048622" name="Title 1"/>
          <p:cNvSpPr>
            <a:spLocks noGrp="1"/>
          </p:cNvSpPr>
          <p:nvPr>
            <p:ph type="title"/>
          </p:nvPr>
        </p:nvSpPr>
        <p:spPr>
          <a:xfrm>
            <a:off x="1095023" y="0"/>
            <a:ext cx="6965245" cy="745285"/>
          </a:xfrm>
        </p:spPr>
        <p:txBody>
          <a:bodyPr>
            <a:noAutofit/>
          </a:bodyPr>
          <a:p>
            <a:r>
              <a:rPr b="1" dirty="0" sz="2800" lang="en-US" smtClean="0"/>
              <a:t>Ms Word 2007 screen/window layout</a:t>
            </a:r>
            <a:endParaRPr b="1" dirty="0" sz="2800" lang="en-US"/>
          </a:p>
        </p:txBody>
      </p:sp>
      <p:pic>
        <p:nvPicPr>
          <p:cNvPr id="2097156" name="Picture 2"/>
          <p:cNvPicPr>
            <a:picLocks noChangeAspect="1" noChangeArrowheads="1"/>
          </p:cNvPicPr>
          <p:nvPr/>
        </p:nvPicPr>
        <p:blipFill>
          <a:blip xmlns:r="http://schemas.openxmlformats.org/officeDocument/2006/relationships" r:embed="rId1"/>
          <a:srcRect/>
          <a:stretch>
            <a:fillRect/>
          </a:stretch>
        </p:blipFill>
        <p:spPr bwMode="auto">
          <a:xfrm>
            <a:off x="1143000" y="1600200"/>
            <a:ext cx="6964680" cy="4419600"/>
          </a:xfrm>
          <a:prstGeom prst="rect"/>
          <a:noFill/>
          <a:ln w="9525">
            <a:noFill/>
            <a:miter lim="800000"/>
            <a:headEnd/>
            <a:tailEnd/>
          </a:ln>
          <a:effectLst/>
        </p:spPr>
      </p:pic>
      <p:sp>
        <p:nvSpPr>
          <p:cNvPr id="1048623" name="TextBox 4"/>
          <p:cNvSpPr txBox="1"/>
          <p:nvPr/>
        </p:nvSpPr>
        <p:spPr>
          <a:xfrm>
            <a:off x="3733800" y="3886200"/>
            <a:ext cx="1828800" cy="381000"/>
          </a:xfrm>
          <a:prstGeom prst="rect"/>
          <a:noFill/>
        </p:spPr>
        <p:txBody>
          <a:bodyPr rtlCol="0" wrap="square">
            <a:spAutoFit/>
          </a:bodyPr>
          <a:p>
            <a:r>
              <a:rPr dirty="0" lang="en-US" smtClean="0"/>
              <a:t>Active work area</a:t>
            </a:r>
            <a:endParaRPr dirty="0" lang="en-US"/>
          </a:p>
        </p:txBody>
      </p:sp>
      <p:cxnSp>
        <p:nvCxnSpPr>
          <p:cNvPr id="3145728" name="Straight Arrow Connector 6"/>
          <p:cNvCxnSpPr>
            <a:cxnSpLocks/>
          </p:cNvCxnSpPr>
          <p:nvPr/>
        </p:nvCxnSpPr>
        <p:spPr>
          <a:xfrm>
            <a:off x="2286000" y="3200400"/>
            <a:ext cx="609600" cy="1588"/>
          </a:xfrm>
          <a:prstGeom prst="straightConnector1"/>
          <a:ln>
            <a:tailEnd type="arrow"/>
          </a:ln>
        </p:spPr>
        <p:style>
          <a:lnRef idx="1">
            <a:schemeClr val="dk1"/>
          </a:lnRef>
          <a:fillRef idx="0">
            <a:schemeClr val="dk1"/>
          </a:fillRef>
          <a:effectRef idx="0">
            <a:schemeClr val="dk1"/>
          </a:effectRef>
          <a:fontRef idx="minor">
            <a:schemeClr val="tx1"/>
          </a:fontRef>
        </p:style>
      </p:cxnSp>
      <p:sp>
        <p:nvSpPr>
          <p:cNvPr id="1048624" name="TextBox 7"/>
          <p:cNvSpPr txBox="1"/>
          <p:nvPr/>
        </p:nvSpPr>
        <p:spPr>
          <a:xfrm>
            <a:off x="1371600" y="2971800"/>
            <a:ext cx="914400" cy="553998"/>
          </a:xfrm>
          <a:prstGeom prst="rect"/>
          <a:noFill/>
        </p:spPr>
        <p:txBody>
          <a:bodyPr rtlCol="0" wrap="square">
            <a:spAutoFit/>
          </a:bodyPr>
          <a:p>
            <a:r>
              <a:rPr b="1" dirty="0" sz="1000" lang="en-US" smtClean="0"/>
              <a:t>Insertion point or Cursor</a:t>
            </a:r>
            <a:endParaRPr b="1" dirty="0" sz="1000" lang="en-US"/>
          </a:p>
        </p:txBody>
      </p:sp>
      <p:cxnSp>
        <p:nvCxnSpPr>
          <p:cNvPr id="3145729" name="Straight Arrow Connector 9"/>
          <p:cNvCxnSpPr>
            <a:cxnSpLocks/>
          </p:cNvCxnSpPr>
          <p:nvPr/>
        </p:nvCxnSpPr>
        <p:spPr>
          <a:xfrm rot="5400000">
            <a:off x="1181100" y="5523706"/>
            <a:ext cx="381000" cy="1588"/>
          </a:xfrm>
          <a:prstGeom prst="straightConnector1"/>
          <a:ln>
            <a:solidFill>
              <a:schemeClr val="tx1"/>
            </a:solidFill>
            <a:tailEnd type="arrow"/>
          </a:ln>
        </p:spPr>
        <p:style>
          <a:lnRef idx="1">
            <a:schemeClr val="dk1"/>
          </a:lnRef>
          <a:fillRef idx="0">
            <a:schemeClr val="dk1"/>
          </a:fillRef>
          <a:effectRef idx="0">
            <a:schemeClr val="dk1"/>
          </a:effectRef>
          <a:fontRef idx="minor">
            <a:schemeClr val="tx1"/>
          </a:fontRef>
        </p:style>
      </p:cxnSp>
      <p:sp>
        <p:nvSpPr>
          <p:cNvPr id="1048625" name="TextBox 10"/>
          <p:cNvSpPr txBox="1"/>
          <p:nvPr/>
        </p:nvSpPr>
        <p:spPr>
          <a:xfrm>
            <a:off x="1219200" y="5179368"/>
            <a:ext cx="685800" cy="230832"/>
          </a:xfrm>
          <a:prstGeom prst="rect"/>
          <a:noFill/>
        </p:spPr>
        <p:txBody>
          <a:bodyPr rtlCol="0" wrap="square">
            <a:spAutoFit/>
          </a:bodyPr>
          <a:p>
            <a:r>
              <a:rPr b="1" dirty="0" sz="900" lang="en-US" smtClean="0"/>
              <a:t>Status bar</a:t>
            </a:r>
            <a:endParaRPr b="1" dirty="0" sz="900" lang="en-US"/>
          </a:p>
        </p:txBody>
      </p:sp>
      <p:cxnSp>
        <p:nvCxnSpPr>
          <p:cNvPr id="3145730" name="Straight Arrow Connector 12"/>
          <p:cNvCxnSpPr>
            <a:cxnSpLocks/>
          </p:cNvCxnSpPr>
          <p:nvPr/>
        </p:nvCxnSpPr>
        <p:spPr>
          <a:xfrm rot="5400000">
            <a:off x="1027906" y="1485900"/>
            <a:ext cx="381794" cy="794"/>
          </a:xfrm>
          <a:prstGeom prst="straightConnector1"/>
          <a:ln>
            <a:tailEnd type="arrow"/>
          </a:ln>
        </p:spPr>
        <p:style>
          <a:lnRef idx="1">
            <a:schemeClr val="dk1"/>
          </a:lnRef>
          <a:fillRef idx="0">
            <a:schemeClr val="dk1"/>
          </a:fillRef>
          <a:effectRef idx="0">
            <a:schemeClr val="dk1"/>
          </a:effectRef>
          <a:fontRef idx="minor">
            <a:schemeClr val="tx1"/>
          </a:fontRef>
        </p:style>
      </p:cxnSp>
      <p:cxnSp>
        <p:nvCxnSpPr>
          <p:cNvPr id="3145731" name="Straight Arrow Connector 14"/>
          <p:cNvCxnSpPr>
            <a:cxnSpLocks/>
          </p:cNvCxnSpPr>
          <p:nvPr/>
        </p:nvCxnSpPr>
        <p:spPr>
          <a:xfrm rot="5400000">
            <a:off x="4915694" y="1408906"/>
            <a:ext cx="533400" cy="1588"/>
          </a:xfrm>
          <a:prstGeom prst="straightConnector1"/>
          <a:ln>
            <a:tailEnd type="arrow"/>
          </a:ln>
        </p:spPr>
        <p:style>
          <a:lnRef idx="1">
            <a:schemeClr val="dk1"/>
          </a:lnRef>
          <a:fillRef idx="0">
            <a:schemeClr val="dk1"/>
          </a:fillRef>
          <a:effectRef idx="0">
            <a:schemeClr val="dk1"/>
          </a:effectRef>
          <a:fontRef idx="minor">
            <a:schemeClr val="tx1"/>
          </a:fontRef>
        </p:style>
      </p:cxnSp>
      <p:sp>
        <p:nvSpPr>
          <p:cNvPr id="1048626" name="Right Brace 15"/>
          <p:cNvSpPr/>
          <p:nvPr/>
        </p:nvSpPr>
        <p:spPr>
          <a:xfrm rot="16200000">
            <a:off x="2400300" y="304800"/>
            <a:ext cx="609600" cy="2514600"/>
          </a:xfrm>
          <a:prstGeom prst="rightBrace"/>
        </p:spPr>
        <p:style>
          <a:lnRef idx="2">
            <a:schemeClr val="dk1"/>
          </a:lnRef>
          <a:fillRef idx="0">
            <a:schemeClr val="dk1"/>
          </a:fillRef>
          <a:effectRef idx="1">
            <a:schemeClr val="dk1"/>
          </a:effectRef>
          <a:fontRef idx="minor">
            <a:schemeClr val="tx1"/>
          </a:fontRef>
        </p:style>
        <p:txBody>
          <a:bodyPr anchor="ctr" rtlCol="0"/>
          <a:p>
            <a:pPr algn="ctr"/>
            <a:endParaRPr lang="en-US"/>
          </a:p>
        </p:txBody>
      </p:sp>
      <p:cxnSp>
        <p:nvCxnSpPr>
          <p:cNvPr id="3145732" name="Straight Arrow Connector 17"/>
          <p:cNvCxnSpPr>
            <a:cxnSpLocks/>
          </p:cNvCxnSpPr>
          <p:nvPr/>
        </p:nvCxnSpPr>
        <p:spPr>
          <a:xfrm rot="10800000" flipV="1">
            <a:off x="8077200" y="1676400"/>
            <a:ext cx="457200" cy="1588"/>
          </a:xfrm>
          <a:prstGeom prst="straightConnector1"/>
          <a:ln>
            <a:tailEnd type="arrow"/>
          </a:ln>
        </p:spPr>
        <p:style>
          <a:lnRef idx="1">
            <a:schemeClr val="dk1"/>
          </a:lnRef>
          <a:fillRef idx="0">
            <a:schemeClr val="dk1"/>
          </a:fillRef>
          <a:effectRef idx="0">
            <a:schemeClr val="dk1"/>
          </a:effectRef>
          <a:fontRef idx="minor">
            <a:schemeClr val="tx1"/>
          </a:fontRef>
        </p:style>
      </p:cxnSp>
      <p:cxnSp>
        <p:nvCxnSpPr>
          <p:cNvPr id="3145733" name="Straight Arrow Connector 20"/>
          <p:cNvCxnSpPr>
            <a:cxnSpLocks/>
          </p:cNvCxnSpPr>
          <p:nvPr/>
        </p:nvCxnSpPr>
        <p:spPr>
          <a:xfrm rot="16200000" flipH="1">
            <a:off x="7581900" y="1332706"/>
            <a:ext cx="380206" cy="794"/>
          </a:xfrm>
          <a:prstGeom prst="straightConnector1"/>
          <a:ln>
            <a:tailEnd type="arrow"/>
          </a:ln>
        </p:spPr>
        <p:style>
          <a:lnRef idx="1">
            <a:schemeClr val="dk1"/>
          </a:lnRef>
          <a:fillRef idx="0">
            <a:schemeClr val="dk1"/>
          </a:fillRef>
          <a:effectRef idx="0">
            <a:schemeClr val="dk1"/>
          </a:effectRef>
          <a:fontRef idx="minor">
            <a:schemeClr val="tx1"/>
          </a:fontRef>
        </p:style>
      </p:cxnSp>
      <p:cxnSp>
        <p:nvCxnSpPr>
          <p:cNvPr id="3145734" name="Straight Arrow Connector 23"/>
          <p:cNvCxnSpPr>
            <a:cxnSpLocks/>
          </p:cNvCxnSpPr>
          <p:nvPr/>
        </p:nvCxnSpPr>
        <p:spPr>
          <a:xfrm>
            <a:off x="7010400" y="1447800"/>
            <a:ext cx="533400" cy="228600"/>
          </a:xfrm>
          <a:prstGeom prst="straightConnector1"/>
          <a:ln>
            <a:tailEnd type="arrow"/>
          </a:ln>
        </p:spPr>
        <p:style>
          <a:lnRef idx="1">
            <a:schemeClr val="dk1"/>
          </a:lnRef>
          <a:fillRef idx="0">
            <a:schemeClr val="dk1"/>
          </a:fillRef>
          <a:effectRef idx="0">
            <a:schemeClr val="dk1"/>
          </a:effectRef>
          <a:fontRef idx="minor">
            <a:schemeClr val="tx1"/>
          </a:fontRef>
        </p:style>
      </p:cxnSp>
      <p:sp>
        <p:nvSpPr>
          <p:cNvPr id="1048627" name="TextBox 25"/>
          <p:cNvSpPr txBox="1"/>
          <p:nvPr/>
        </p:nvSpPr>
        <p:spPr>
          <a:xfrm>
            <a:off x="7467600" y="838200"/>
            <a:ext cx="1143000" cy="246221"/>
          </a:xfrm>
          <a:prstGeom prst="rect"/>
          <a:noFill/>
        </p:spPr>
        <p:txBody>
          <a:bodyPr rtlCol="0" wrap="square">
            <a:spAutoFit/>
          </a:bodyPr>
          <a:p>
            <a:r>
              <a:rPr b="1" dirty="0" sz="1000" lang="en-US" smtClean="0"/>
              <a:t>Maximize/restore</a:t>
            </a:r>
            <a:endParaRPr b="1" dirty="0" sz="1000" lang="en-US"/>
          </a:p>
        </p:txBody>
      </p:sp>
      <p:sp>
        <p:nvSpPr>
          <p:cNvPr id="1048628" name="TextBox 26"/>
          <p:cNvSpPr txBox="1"/>
          <p:nvPr/>
        </p:nvSpPr>
        <p:spPr>
          <a:xfrm>
            <a:off x="8458200" y="1600200"/>
            <a:ext cx="685800" cy="307777"/>
          </a:xfrm>
          <a:prstGeom prst="rect"/>
          <a:noFill/>
        </p:spPr>
        <p:txBody>
          <a:bodyPr rtlCol="0" wrap="square">
            <a:spAutoFit/>
          </a:bodyPr>
          <a:p>
            <a:r>
              <a:rPr b="1" dirty="0" sz="1400" lang="en-US" smtClean="0"/>
              <a:t>close</a:t>
            </a:r>
            <a:endParaRPr b="1" dirty="0" sz="1400" lang="en-US"/>
          </a:p>
        </p:txBody>
      </p:sp>
      <p:sp>
        <p:nvSpPr>
          <p:cNvPr id="1048629" name="TextBox 27"/>
          <p:cNvSpPr txBox="1"/>
          <p:nvPr/>
        </p:nvSpPr>
        <p:spPr>
          <a:xfrm>
            <a:off x="6400800" y="1143000"/>
            <a:ext cx="838200" cy="261610"/>
          </a:xfrm>
          <a:prstGeom prst="rect"/>
          <a:noFill/>
        </p:spPr>
        <p:txBody>
          <a:bodyPr rtlCol="0" wrap="square">
            <a:spAutoFit/>
          </a:bodyPr>
          <a:p>
            <a:r>
              <a:rPr b="1" dirty="0" sz="1100" lang="en-US" smtClean="0"/>
              <a:t>minimize</a:t>
            </a:r>
            <a:endParaRPr b="1" dirty="0" sz="1100" lang="en-US"/>
          </a:p>
        </p:txBody>
      </p:sp>
      <p:sp>
        <p:nvSpPr>
          <p:cNvPr id="1048630" name="TextBox 28"/>
          <p:cNvSpPr txBox="1"/>
          <p:nvPr/>
        </p:nvSpPr>
        <p:spPr>
          <a:xfrm>
            <a:off x="2209800" y="914400"/>
            <a:ext cx="2286000" cy="369332"/>
          </a:xfrm>
          <a:prstGeom prst="rect"/>
          <a:noFill/>
        </p:spPr>
        <p:txBody>
          <a:bodyPr rtlCol="0" wrap="square">
            <a:spAutoFit/>
          </a:bodyPr>
          <a:p>
            <a:r>
              <a:rPr dirty="0" lang="en-US" smtClean="0"/>
              <a:t>Tabbed menu ribbon</a:t>
            </a:r>
            <a:endParaRPr dirty="0" lang="en-US"/>
          </a:p>
        </p:txBody>
      </p:sp>
      <p:sp>
        <p:nvSpPr>
          <p:cNvPr id="1048631" name="TextBox 29"/>
          <p:cNvSpPr txBox="1"/>
          <p:nvPr/>
        </p:nvSpPr>
        <p:spPr>
          <a:xfrm>
            <a:off x="4800600" y="762000"/>
            <a:ext cx="1447800" cy="381000"/>
          </a:xfrm>
          <a:prstGeom prst="rect"/>
          <a:noFill/>
        </p:spPr>
        <p:txBody>
          <a:bodyPr rtlCol="0" wrap="square">
            <a:spAutoFit/>
          </a:bodyPr>
          <a:p>
            <a:r>
              <a:rPr dirty="0" lang="en-US" smtClean="0"/>
              <a:t>Title bar</a:t>
            </a:r>
            <a:endParaRPr dirty="0" lang="en-US"/>
          </a:p>
        </p:txBody>
      </p:sp>
      <p:sp>
        <p:nvSpPr>
          <p:cNvPr id="1048632" name="TextBox 30"/>
          <p:cNvSpPr txBox="1"/>
          <p:nvPr/>
        </p:nvSpPr>
        <p:spPr>
          <a:xfrm>
            <a:off x="914400" y="725269"/>
            <a:ext cx="1066800" cy="646331"/>
          </a:xfrm>
          <a:prstGeom prst="rect"/>
          <a:noFill/>
        </p:spPr>
        <p:txBody>
          <a:bodyPr rtlCol="0" wrap="square">
            <a:spAutoFit/>
          </a:bodyPr>
          <a:p>
            <a:r>
              <a:rPr dirty="0" lang="en-US" smtClean="0"/>
              <a:t>Office button</a:t>
            </a:r>
            <a:endParaRPr dirty="0" lang="en-US"/>
          </a:p>
        </p:txBody>
      </p:sp>
      <p:sp>
        <p:nvSpPr>
          <p:cNvPr id="1048633" name="TextBox 32"/>
          <p:cNvSpPr txBox="1"/>
          <p:nvPr/>
        </p:nvSpPr>
        <p:spPr>
          <a:xfrm>
            <a:off x="7239000" y="3276600"/>
            <a:ext cx="685800" cy="646331"/>
          </a:xfrm>
          <a:prstGeom prst="rect"/>
          <a:noFill/>
        </p:spPr>
        <p:txBody>
          <a:bodyPr rtlCol="0" wrap="square">
            <a:spAutoFit/>
          </a:bodyPr>
          <a:p>
            <a:r>
              <a:rPr b="1" dirty="0" sz="1200" lang="en-US" smtClean="0"/>
              <a:t>Vertical scroll bar</a:t>
            </a:r>
            <a:endParaRPr b="1" dirty="0" sz="1200" lang="en-US"/>
          </a:p>
        </p:txBody>
      </p:sp>
      <p:cxnSp>
        <p:nvCxnSpPr>
          <p:cNvPr id="3145735" name="Straight Arrow Connector 34"/>
          <p:cNvCxnSpPr>
            <a:cxnSpLocks/>
          </p:cNvCxnSpPr>
          <p:nvPr/>
        </p:nvCxnSpPr>
        <p:spPr>
          <a:xfrm>
            <a:off x="7848600" y="3429000"/>
            <a:ext cx="228600" cy="1588"/>
          </a:xfrm>
          <a:prstGeom prst="straightConnector1"/>
          <a:ln>
            <a:tailEnd type="arrow"/>
          </a:ln>
        </p:spPr>
        <p:style>
          <a:lnRef idx="1">
            <a:schemeClr val="dk1"/>
          </a:lnRef>
          <a:fillRef idx="0">
            <a:schemeClr val="dk1"/>
          </a:fillRef>
          <a:effectRef idx="0">
            <a:schemeClr val="dk1"/>
          </a:effectRef>
          <a:fontRef idx="minor">
            <a:schemeClr val="tx1"/>
          </a:fontRef>
        </p:style>
      </p:cxnSp>
      <p:cxnSp>
        <p:nvCxnSpPr>
          <p:cNvPr id="3145736" name="Straight Arrow Connector 36"/>
          <p:cNvCxnSpPr>
            <a:cxnSpLocks/>
          </p:cNvCxnSpPr>
          <p:nvPr/>
        </p:nvCxnSpPr>
        <p:spPr>
          <a:xfrm rot="10800000">
            <a:off x="1219200" y="2819400"/>
            <a:ext cx="533400" cy="1588"/>
          </a:xfrm>
          <a:prstGeom prst="straightConnector1"/>
          <a:ln>
            <a:tailEnd type="arrow"/>
          </a:ln>
        </p:spPr>
        <p:style>
          <a:lnRef idx="1">
            <a:schemeClr val="dk1"/>
          </a:lnRef>
          <a:fillRef idx="0">
            <a:schemeClr val="dk1"/>
          </a:fillRef>
          <a:effectRef idx="0">
            <a:schemeClr val="dk1"/>
          </a:effectRef>
          <a:fontRef idx="minor">
            <a:schemeClr val="tx1"/>
          </a:fontRef>
        </p:style>
      </p:cxnSp>
      <p:sp>
        <p:nvSpPr>
          <p:cNvPr id="1048634" name="TextBox 39"/>
          <p:cNvSpPr txBox="1"/>
          <p:nvPr/>
        </p:nvSpPr>
        <p:spPr>
          <a:xfrm>
            <a:off x="1752600" y="2667000"/>
            <a:ext cx="533400" cy="276999"/>
          </a:xfrm>
          <a:prstGeom prst="rect"/>
          <a:noFill/>
        </p:spPr>
        <p:txBody>
          <a:bodyPr rtlCol="0" wrap="square">
            <a:spAutoFit/>
          </a:bodyPr>
          <a:p>
            <a:r>
              <a:rPr b="1" dirty="0" sz="1200" lang="en-US" smtClean="0"/>
              <a:t>ruler</a:t>
            </a:r>
            <a:endParaRPr b="1" dirty="0" sz="1200" lang="en-US"/>
          </a:p>
        </p:txBody>
      </p:sp>
      <p:cxnSp>
        <p:nvCxnSpPr>
          <p:cNvPr id="3145737" name="Straight Arrow Connector 41"/>
          <p:cNvCxnSpPr>
            <a:cxnSpLocks/>
          </p:cNvCxnSpPr>
          <p:nvPr/>
        </p:nvCxnSpPr>
        <p:spPr>
          <a:xfrm rot="5400000" flipH="1" flipV="1">
            <a:off x="2209800" y="2438400"/>
            <a:ext cx="304800" cy="304800"/>
          </a:xfrm>
          <a:prstGeom prst="straightConnector1"/>
          <a:ln>
            <a:tailEnd type="arrow"/>
          </a:ln>
        </p:spPr>
        <p:style>
          <a:lnRef idx="1">
            <a:schemeClr val="dk1"/>
          </a:lnRef>
          <a:fillRef idx="0">
            <a:schemeClr val="dk1"/>
          </a:fillRef>
          <a:effectRef idx="0">
            <a:schemeClr val="dk1"/>
          </a:effectRef>
          <a:fontRef idx="minor">
            <a:schemeClr val="tx1"/>
          </a:fontRef>
        </p:style>
      </p:cxnSp>
      <p:sp>
        <p:nvSpPr>
          <p:cNvPr id="1048635" name="Left Brace 44"/>
          <p:cNvSpPr/>
          <p:nvPr/>
        </p:nvSpPr>
        <p:spPr>
          <a:xfrm>
            <a:off x="7696200" y="5334000"/>
            <a:ext cx="274319" cy="304800"/>
          </a:xfrm>
          <a:prstGeom prst="leftBrace"/>
        </p:spPr>
        <p:style>
          <a:lnRef idx="1">
            <a:schemeClr val="dk1"/>
          </a:lnRef>
          <a:fillRef idx="0">
            <a:schemeClr val="dk1"/>
          </a:fillRef>
          <a:effectRef idx="0">
            <a:schemeClr val="dk1"/>
          </a:effectRef>
          <a:fontRef idx="minor">
            <a:schemeClr val="tx1"/>
          </a:fontRef>
        </p:style>
        <p:txBody>
          <a:bodyPr anchor="ctr" rtlCol="0"/>
          <a:p>
            <a:pPr algn="ctr"/>
            <a:endParaRPr lang="en-US"/>
          </a:p>
        </p:txBody>
      </p:sp>
      <p:sp>
        <p:nvSpPr>
          <p:cNvPr id="1048636" name="TextBox 45"/>
          <p:cNvSpPr txBox="1"/>
          <p:nvPr/>
        </p:nvSpPr>
        <p:spPr>
          <a:xfrm>
            <a:off x="7086600" y="5257800"/>
            <a:ext cx="762000" cy="430887"/>
          </a:xfrm>
          <a:prstGeom prst="rect"/>
          <a:noFill/>
        </p:spPr>
        <p:txBody>
          <a:bodyPr rtlCol="0" wrap="square">
            <a:spAutoFit/>
          </a:bodyPr>
          <a:p>
            <a:r>
              <a:rPr b="1" dirty="0" sz="1100" lang="en-US" smtClean="0"/>
              <a:t>Page buttons</a:t>
            </a:r>
            <a:endParaRPr b="1" dirty="0" sz="1100" lang="en-US"/>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87" name=""/>
        <p:cNvGrpSpPr/>
        <p:nvPr/>
      </p:nvGrpSpPr>
      <p:grpSpPr>
        <a:xfrm>
          <a:off x="0" y="0"/>
          <a:ext cx="0" cy="0"/>
          <a:chOff x="0" y="0"/>
          <a:chExt cx="0" cy="0"/>
        </a:xfrm>
      </p:grpSpPr>
      <p:sp>
        <p:nvSpPr>
          <p:cNvPr id="1048637" name="Title 1"/>
          <p:cNvSpPr>
            <a:spLocks noGrp="1"/>
          </p:cNvSpPr>
          <p:nvPr>
            <p:ph type="title"/>
          </p:nvPr>
        </p:nvSpPr>
        <p:spPr>
          <a:xfrm>
            <a:off x="838200" y="304800"/>
            <a:ext cx="7543799" cy="630217"/>
          </a:xfrm>
          <a:solidFill>
            <a:srgbClr val="FFFF00"/>
          </a:solidFill>
        </p:spPr>
        <p:txBody>
          <a:bodyPr>
            <a:normAutofit/>
          </a:bodyPr>
          <a:p>
            <a:r>
              <a:rPr b="1" dirty="0" sz="2800" lang="en-US" u="sng" smtClean="0"/>
              <a:t>Key elements of the Ms Word 2007 Window</a:t>
            </a:r>
            <a:endParaRPr b="1" dirty="0" sz="2800" lang="en-US" u="sng"/>
          </a:p>
        </p:txBody>
      </p:sp>
      <p:graphicFrame>
        <p:nvGraphicFramePr>
          <p:cNvPr id="4194304" name="Table 3"/>
          <p:cNvGraphicFramePr>
            <a:graphicFrameLocks noGrp="1"/>
          </p:cNvGraphicFramePr>
          <p:nvPr/>
        </p:nvGraphicFramePr>
        <p:xfrm>
          <a:off x="762000" y="853440"/>
          <a:ext cx="7543800" cy="5547360"/>
        </p:xfrm>
        <a:graphic>
          <a:graphicData uri="http://schemas.openxmlformats.org/drawingml/2006/table">
            <a:tbl>
              <a:tblPr firstRow="1" bandRow="1">
                <a:tableStyleId>{22838BEF-8BB2-4498-84A7-C5851F593DF1}</a:tableStyleId>
              </a:tblPr>
              <a:tblGrid>
                <a:gridCol w="1524000"/>
                <a:gridCol w="6019800"/>
              </a:tblGrid>
              <a:tr h="370840">
                <a:tc>
                  <a:txBody>
                    <a:bodyPr/>
                    <a:p>
                      <a:r>
                        <a:rPr b="1" dirty="0" sz="2000" lang="en-US" smtClean="0">
                          <a:latin typeface="+mj-lt"/>
                        </a:rPr>
                        <a:t>Element</a:t>
                      </a:r>
                      <a:endParaRPr b="1" dirty="0" sz="2000" lang="en-US">
                        <a:latin typeface="+mj-lt"/>
                      </a:endParaRPr>
                    </a:p>
                  </a:txBody>
                </a:tc>
                <a:tc>
                  <a:txBody>
                    <a:bodyPr/>
                    <a:p>
                      <a:r>
                        <a:rPr b="1" dirty="0" sz="2000" lang="en-US" smtClean="0">
                          <a:latin typeface="+mj-lt"/>
                        </a:rPr>
                        <a:t>Function</a:t>
                      </a:r>
                      <a:endParaRPr b="1" dirty="0" sz="2000" lang="en-US">
                        <a:latin typeface="+mj-lt"/>
                      </a:endParaRPr>
                    </a:p>
                  </a:txBody>
                </a:tc>
              </a:tr>
              <a:tr h="370840">
                <a:tc>
                  <a:txBody>
                    <a:bodyPr/>
                    <a:p>
                      <a:r>
                        <a:rPr b="1" dirty="0" sz="2000" lang="en-US" smtClean="0">
                          <a:latin typeface="+mj-lt"/>
                        </a:rPr>
                        <a:t>Title</a:t>
                      </a:r>
                      <a:r>
                        <a:rPr baseline="0" b="1" dirty="0" sz="2000" lang="en-US" smtClean="0">
                          <a:latin typeface="+mj-lt"/>
                        </a:rPr>
                        <a:t> bar</a:t>
                      </a:r>
                      <a:endParaRPr b="1" dirty="0" sz="2000" lang="en-US">
                        <a:latin typeface="+mj-lt"/>
                      </a:endParaRPr>
                    </a:p>
                  </a:txBody>
                </a:tc>
                <a:tc>
                  <a:txBody>
                    <a:bodyPr/>
                    <a:p>
                      <a:r>
                        <a:rPr b="1" dirty="0" sz="2000" lang="en-US" smtClean="0">
                          <a:latin typeface="+mj-lt"/>
                        </a:rPr>
                        <a:t>Displays the document name,</a:t>
                      </a:r>
                      <a:r>
                        <a:rPr baseline="0" b="1" dirty="0" sz="2000" lang="en-US" smtClean="0">
                          <a:latin typeface="+mj-lt"/>
                        </a:rPr>
                        <a:t> program name, quick access tool bar as well as the minimize, maximize/restore and close buttons</a:t>
                      </a:r>
                      <a:endParaRPr b="1" dirty="0" sz="2000" lang="en-US">
                        <a:latin typeface="+mj-lt"/>
                      </a:endParaRPr>
                    </a:p>
                  </a:txBody>
                </a:tc>
              </a:tr>
              <a:tr h="370840">
                <a:tc>
                  <a:txBody>
                    <a:bodyPr/>
                    <a:p>
                      <a:r>
                        <a:rPr b="1" dirty="0" sz="2000" lang="en-US" smtClean="0">
                          <a:latin typeface="+mj-lt"/>
                        </a:rPr>
                        <a:t>Office button</a:t>
                      </a:r>
                      <a:endParaRPr b="1" dirty="0" sz="2000" lang="en-US">
                        <a:latin typeface="+mj-lt"/>
                      </a:endParaRPr>
                    </a:p>
                  </a:txBody>
                </a:tc>
                <a:tc>
                  <a:txBody>
                    <a:bodyPr/>
                    <a:p>
                      <a:r>
                        <a:rPr b="1" dirty="0" sz="2000" lang="en-US" smtClean="0">
                          <a:latin typeface="+mj-lt"/>
                        </a:rPr>
                        <a:t>Located at the top left corner of the window.</a:t>
                      </a:r>
                      <a:r>
                        <a:rPr baseline="0" b="1" dirty="0" sz="2000" lang="en-US" smtClean="0">
                          <a:latin typeface="+mj-lt"/>
                        </a:rPr>
                        <a:t> Click the button to open, save, create new document or print and to see everything else you can do to a document. </a:t>
                      </a:r>
                      <a:endParaRPr b="1" dirty="0" sz="2000" lang="en-US">
                        <a:latin typeface="+mj-lt"/>
                      </a:endParaRPr>
                    </a:p>
                  </a:txBody>
                </a:tc>
              </a:tr>
              <a:tr h="370840">
                <a:tc>
                  <a:txBody>
                    <a:bodyPr/>
                    <a:p>
                      <a:r>
                        <a:rPr b="1" dirty="0" sz="2000" lang="en-US" smtClean="0">
                          <a:latin typeface="+mj-lt"/>
                        </a:rPr>
                        <a:t>Tabbed menu ribbon</a:t>
                      </a:r>
                      <a:endParaRPr b="1" dirty="0" sz="2000" lang="en-US">
                        <a:latin typeface="+mj-lt"/>
                      </a:endParaRPr>
                    </a:p>
                  </a:txBody>
                </a:tc>
                <a:tc>
                  <a:txBody>
                    <a:bodyPr/>
                    <a:p>
                      <a:r>
                        <a:rPr b="1" dirty="0" sz="2000" lang="en-US" smtClean="0">
                          <a:latin typeface="+mj-lt"/>
                        </a:rPr>
                        <a:t>The Ribbon is designed to help you quickly find the commands that you need to complete a task. Commands are organized in logical groups, which are collected together under tabs. Each tab relates to a type of activity, such as writing or laying out a page. To reduce blocking</a:t>
                      </a:r>
                      <a:r>
                        <a:rPr baseline="0" b="1" dirty="0" sz="2000" lang="en-US" smtClean="0">
                          <a:latin typeface="+mj-lt"/>
                        </a:rPr>
                        <a:t> the window</a:t>
                      </a:r>
                      <a:r>
                        <a:rPr b="1" dirty="0" sz="2000" lang="en-US" smtClean="0">
                          <a:latin typeface="+mj-lt"/>
                        </a:rPr>
                        <a:t>, some tabs are shown only when needed. The tabs include Home, Insert, Page</a:t>
                      </a:r>
                      <a:r>
                        <a:rPr baseline="0" b="1" dirty="0" sz="2000" lang="en-US" smtClean="0">
                          <a:latin typeface="+mj-lt"/>
                        </a:rPr>
                        <a:t> layout, References, mailings, review and view.</a:t>
                      </a:r>
                      <a:endParaRPr b="1" dirty="0" sz="2000" lang="en-US">
                        <a:latin typeface="+mj-lt"/>
                      </a:endParaRPr>
                    </a:p>
                  </a:txBody>
                </a:tc>
              </a:tr>
            </a:tbl>
          </a:graphicData>
        </a:graphic>
      </p:graphicFrame>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88" name=""/>
        <p:cNvGrpSpPr/>
        <p:nvPr/>
      </p:nvGrpSpPr>
      <p:grpSpPr>
        <a:xfrm>
          <a:off x="0" y="0"/>
          <a:ext cx="0" cy="0"/>
          <a:chOff x="0" y="0"/>
          <a:chExt cx="0" cy="0"/>
        </a:xfrm>
      </p:grpSpPr>
      <p:graphicFrame>
        <p:nvGraphicFramePr>
          <p:cNvPr id="4194305" name="Table 3"/>
          <p:cNvGraphicFramePr>
            <a:graphicFrameLocks noGrp="1"/>
          </p:cNvGraphicFramePr>
          <p:nvPr/>
        </p:nvGraphicFramePr>
        <p:xfrm>
          <a:off x="762000" y="685802"/>
          <a:ext cx="7543800" cy="5572920"/>
        </p:xfrm>
        <a:graphic>
          <a:graphicData uri="http://schemas.openxmlformats.org/drawingml/2006/table">
            <a:tbl>
              <a:tblPr firstRow="1" bandRow="1">
                <a:tableStyleId>{22838BEF-8BB2-4498-84A7-C5851F593DF1}</a:tableStyleId>
              </a:tblPr>
              <a:tblGrid>
                <a:gridCol w="1676400"/>
                <a:gridCol w="5867400"/>
              </a:tblGrid>
              <a:tr h="716172">
                <a:tc>
                  <a:txBody>
                    <a:bodyPr/>
                    <a:p>
                      <a:r>
                        <a:rPr b="1" dirty="0" sz="2000" lang="en-US" smtClean="0">
                          <a:latin typeface="+mj-lt"/>
                        </a:rPr>
                        <a:t>Ruler</a:t>
                      </a:r>
                      <a:endParaRPr b="1" dirty="0" sz="2000" lang="en-US">
                        <a:latin typeface="+mj-lt"/>
                      </a:endParaRPr>
                    </a:p>
                  </a:txBody>
                </a:tc>
                <a:tc>
                  <a:txBody>
                    <a:bodyPr/>
                    <a:p>
                      <a:r>
                        <a:rPr b="1" dirty="0" sz="2000" lang="en-US" smtClean="0">
                          <a:latin typeface="+mj-lt"/>
                        </a:rPr>
                        <a:t>Shows the margins, the tab settings and the indents</a:t>
                      </a:r>
                      <a:endParaRPr b="1" dirty="0" sz="2000" lang="en-US">
                        <a:latin typeface="+mj-lt"/>
                      </a:endParaRPr>
                    </a:p>
                  </a:txBody>
                </a:tc>
              </a:tr>
              <a:tr h="1000679">
                <a:tc>
                  <a:txBody>
                    <a:bodyPr/>
                    <a:p>
                      <a:r>
                        <a:rPr b="1" dirty="0" sz="2000" lang="en-US" smtClean="0">
                          <a:latin typeface="+mj-lt"/>
                        </a:rPr>
                        <a:t>Insertion point or cursor</a:t>
                      </a:r>
                      <a:endParaRPr b="1" dirty="0" sz="2000" lang="en-US">
                        <a:latin typeface="+mj-lt"/>
                      </a:endParaRPr>
                    </a:p>
                  </a:txBody>
                </a:tc>
                <a:tc>
                  <a:txBody>
                    <a:bodyPr/>
                    <a:p>
                      <a:r>
                        <a:rPr b="1" dirty="0" sz="2000" lang="en-US" smtClean="0">
                          <a:latin typeface="+mj-lt"/>
                        </a:rPr>
                        <a:t>A blinking vertical line which indicates the position where the next character will be inserted.</a:t>
                      </a:r>
                      <a:endParaRPr b="1" dirty="0" sz="2000" lang="en-US">
                        <a:latin typeface="+mj-lt"/>
                      </a:endParaRPr>
                    </a:p>
                  </a:txBody>
                </a:tc>
              </a:tr>
              <a:tr h="1000679">
                <a:tc>
                  <a:txBody>
                    <a:bodyPr/>
                    <a:p>
                      <a:r>
                        <a:rPr b="1" dirty="0" sz="2000" lang="en-US" smtClean="0">
                          <a:latin typeface="+mj-lt"/>
                        </a:rPr>
                        <a:t>Active work area</a:t>
                      </a:r>
                      <a:endParaRPr b="1" dirty="0" sz="2000" lang="en-US">
                        <a:latin typeface="+mj-lt"/>
                      </a:endParaRPr>
                    </a:p>
                  </a:txBody>
                </a:tc>
                <a:tc>
                  <a:txBody>
                    <a:bodyPr/>
                    <a:p>
                      <a:r>
                        <a:rPr b="1" dirty="0" sz="2000" lang="en-US" smtClean="0">
                          <a:latin typeface="+mj-lt"/>
                        </a:rPr>
                        <a:t>This is</a:t>
                      </a:r>
                      <a:r>
                        <a:rPr baseline="0" b="1" dirty="0" sz="2000" lang="en-US" smtClean="0">
                          <a:latin typeface="+mj-lt"/>
                        </a:rPr>
                        <a:t> the plain area where the actual document is type beginning at the cursor position.</a:t>
                      </a:r>
                      <a:endParaRPr b="1" dirty="0" sz="2000" lang="en-US">
                        <a:latin typeface="+mj-lt"/>
                      </a:endParaRPr>
                    </a:p>
                  </a:txBody>
                </a:tc>
              </a:tr>
              <a:tr h="1412724">
                <a:tc>
                  <a:txBody>
                    <a:bodyPr/>
                    <a:p>
                      <a:r>
                        <a:rPr b="1" dirty="0" sz="2000" lang="en-US" smtClean="0">
                          <a:latin typeface="+mj-lt"/>
                        </a:rPr>
                        <a:t>Scroll bars (vertical and horizontal)</a:t>
                      </a:r>
                      <a:endParaRPr b="1" dirty="0" sz="2000" lang="en-US">
                        <a:latin typeface="+mj-lt"/>
                      </a:endParaRPr>
                    </a:p>
                  </a:txBody>
                </a:tc>
                <a:tc>
                  <a:txBody>
                    <a:bodyPr/>
                    <a:p>
                      <a:r>
                        <a:rPr b="1" dirty="0" sz="2000" lang="en-US" smtClean="0">
                          <a:latin typeface="+mj-lt"/>
                        </a:rPr>
                        <a:t>They</a:t>
                      </a:r>
                      <a:r>
                        <a:rPr baseline="0" b="1" dirty="0" sz="2000" lang="en-US" smtClean="0">
                          <a:latin typeface="+mj-lt"/>
                        </a:rPr>
                        <a:t> allow the user to  move up, down, left, right and vice versa in a document</a:t>
                      </a:r>
                      <a:endParaRPr b="1" dirty="0" sz="2000" lang="en-US">
                        <a:latin typeface="+mj-lt"/>
                      </a:endParaRPr>
                    </a:p>
                  </a:txBody>
                </a:tc>
              </a:tr>
              <a:tr h="716172">
                <a:tc>
                  <a:txBody>
                    <a:bodyPr/>
                    <a:p>
                      <a:r>
                        <a:rPr b="1" dirty="0" sz="2000" lang="en-US" smtClean="0">
                          <a:latin typeface="+mj-lt"/>
                        </a:rPr>
                        <a:t>Page buttons</a:t>
                      </a:r>
                      <a:endParaRPr b="1" dirty="0" sz="2000" lang="en-US">
                        <a:latin typeface="+mj-lt"/>
                      </a:endParaRPr>
                    </a:p>
                  </a:txBody>
                </a:tc>
                <a:tc>
                  <a:txBody>
                    <a:bodyPr/>
                    <a:p>
                      <a:r>
                        <a:rPr b="1" dirty="0" sz="2000" lang="en-US" smtClean="0">
                          <a:latin typeface="+mj-lt"/>
                        </a:rPr>
                        <a:t>Allow the user to move up and down a document a page at a</a:t>
                      </a:r>
                      <a:r>
                        <a:rPr baseline="0" b="1" dirty="0" sz="2000" lang="en-US" smtClean="0">
                          <a:latin typeface="+mj-lt"/>
                        </a:rPr>
                        <a:t> time</a:t>
                      </a:r>
                      <a:endParaRPr b="1" dirty="0" sz="2000" lang="en-US">
                        <a:latin typeface="+mj-lt"/>
                      </a:endParaRPr>
                    </a:p>
                  </a:txBody>
                </a:tc>
              </a:tr>
              <a:tr h="716172">
                <a:tc>
                  <a:txBody>
                    <a:bodyPr/>
                    <a:p>
                      <a:r>
                        <a:rPr b="1" dirty="0" sz="2000" lang="en-US" smtClean="0">
                          <a:latin typeface="+mj-lt"/>
                        </a:rPr>
                        <a:t>Status bar</a:t>
                      </a:r>
                      <a:endParaRPr b="1" dirty="0" sz="2000" lang="en-US">
                        <a:latin typeface="+mj-lt"/>
                      </a:endParaRPr>
                    </a:p>
                  </a:txBody>
                </a:tc>
                <a:tc>
                  <a:txBody>
                    <a:bodyPr/>
                    <a:p>
                      <a:r>
                        <a:rPr b="1" dirty="0" sz="2000" lang="en-US" smtClean="0">
                          <a:latin typeface="+mj-lt"/>
                        </a:rPr>
                        <a:t>Contains the page numbers</a:t>
                      </a:r>
                      <a:r>
                        <a:rPr baseline="0" b="1" dirty="0" sz="2000" lang="en-US" smtClean="0">
                          <a:latin typeface="+mj-lt"/>
                        </a:rPr>
                        <a:t> , total number of pages and the view mode</a:t>
                      </a:r>
                      <a:endParaRPr b="1" dirty="0" sz="2000" lang="en-US">
                        <a:latin typeface="+mj-lt"/>
                      </a:endParaRPr>
                    </a:p>
                  </a:txBody>
                </a:tc>
              </a:tr>
            </a:tbl>
          </a:graphicData>
        </a:graphic>
      </p:graphicFrame>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89" name=""/>
        <p:cNvGrpSpPr/>
        <p:nvPr/>
      </p:nvGrpSpPr>
      <p:grpSpPr>
        <a:xfrm>
          <a:off x="0" y="0"/>
          <a:ext cx="0" cy="0"/>
          <a:chOff x="0" y="0"/>
          <a:chExt cx="0" cy="0"/>
        </a:xfrm>
      </p:grpSpPr>
      <p:sp>
        <p:nvSpPr>
          <p:cNvPr id="1048638" name="Title 1"/>
          <p:cNvSpPr>
            <a:spLocks noGrp="1"/>
          </p:cNvSpPr>
          <p:nvPr>
            <p:ph type="title"/>
          </p:nvPr>
        </p:nvSpPr>
        <p:spPr>
          <a:xfrm>
            <a:off x="1095023" y="55582"/>
            <a:ext cx="6965245" cy="630218"/>
          </a:xfrm>
          <a:solidFill>
            <a:srgbClr val="FFFF00"/>
          </a:solidFill>
        </p:spPr>
        <p:txBody>
          <a:bodyPr>
            <a:normAutofit/>
          </a:bodyPr>
          <a:p>
            <a:r>
              <a:rPr b="1" dirty="0" lang="en-US" u="sng" smtClean="0">
                <a:solidFill>
                  <a:srgbClr val="0000FF"/>
                </a:solidFill>
                <a:effectLst>
                  <a:outerShdw algn="tl" blurRad="38100" dir="2700000" dist="38100">
                    <a:srgbClr val="000000">
                      <a:alpha val="43137"/>
                    </a:srgbClr>
                  </a:outerShdw>
                </a:effectLst>
              </a:rPr>
              <a:t>Entering Text</a:t>
            </a:r>
            <a:endParaRPr b="1" dirty="0" lang="en-US" u="sng">
              <a:solidFill>
                <a:srgbClr val="0000FF"/>
              </a:solidFill>
              <a:effectLst>
                <a:outerShdw algn="tl" blurRad="38100" dir="2700000" dist="38100">
                  <a:srgbClr val="000000">
                    <a:alpha val="43137"/>
                  </a:srgbClr>
                </a:outerShdw>
              </a:effectLst>
            </a:endParaRPr>
          </a:p>
        </p:txBody>
      </p:sp>
      <p:sp>
        <p:nvSpPr>
          <p:cNvPr id="1048639" name="Content Placeholder 2"/>
          <p:cNvSpPr>
            <a:spLocks noGrp="1"/>
          </p:cNvSpPr>
          <p:nvPr>
            <p:ph idx="1"/>
          </p:nvPr>
        </p:nvSpPr>
        <p:spPr>
          <a:xfrm>
            <a:off x="685800" y="685800"/>
            <a:ext cx="7848600" cy="5791200"/>
          </a:xfrm>
          <a:solidFill>
            <a:schemeClr val="accent5">
              <a:lumMod val="20000"/>
              <a:lumOff val="80000"/>
            </a:schemeClr>
          </a:solidFill>
          <a:ln>
            <a:solidFill>
              <a:srgbClr val="FFFF00"/>
            </a:solidFill>
          </a:ln>
        </p:spPr>
        <p:txBody>
          <a:bodyPr>
            <a:normAutofit/>
          </a:bodyPr>
          <a:p>
            <a:r>
              <a:rPr b="1" dirty="0" lang="en-US" smtClean="0">
                <a:solidFill>
                  <a:srgbClr val="7030A0"/>
                </a:solidFill>
                <a:latin typeface="+mj-lt"/>
              </a:rPr>
              <a:t>Ms Word 2007 is a </a:t>
            </a:r>
            <a:r>
              <a:rPr b="1" dirty="0" lang="en-US" smtClean="0">
                <a:solidFill>
                  <a:srgbClr val="FF0000"/>
                </a:solidFill>
                <a:latin typeface="+mj-lt"/>
              </a:rPr>
              <a:t>WYSIWYG (What-You-See-Is-What-You-Get) </a:t>
            </a:r>
            <a:r>
              <a:rPr b="1" dirty="0" lang="en-US" smtClean="0">
                <a:solidFill>
                  <a:srgbClr val="7030A0"/>
                </a:solidFill>
                <a:latin typeface="+mj-lt"/>
              </a:rPr>
              <a:t>word processor. This means that what is displayed in the screen is exactly what will be printed.</a:t>
            </a:r>
          </a:p>
          <a:p>
            <a:r>
              <a:rPr b="1" dirty="0" lang="en-US" smtClean="0">
                <a:solidFill>
                  <a:srgbClr val="0000FF"/>
                </a:solidFill>
                <a:latin typeface="+mj-lt"/>
              </a:rPr>
              <a:t>Once Ms word 2007 has been started, a new document is automatically opened.</a:t>
            </a:r>
          </a:p>
          <a:p>
            <a:r>
              <a:rPr b="1" dirty="0" lang="en-US" smtClean="0">
                <a:solidFill>
                  <a:srgbClr val="0000FF"/>
                </a:solidFill>
                <a:latin typeface="+mj-lt"/>
              </a:rPr>
              <a:t>Start typing in the active work area at the cursor position or insertion point</a:t>
            </a:r>
            <a:r>
              <a:rPr b="1" dirty="0" lang="en-US" smtClean="0">
                <a:solidFill>
                  <a:srgbClr val="00B050"/>
                </a:solidFill>
                <a:latin typeface="+mj-lt"/>
              </a:rPr>
              <a:t>.</a:t>
            </a:r>
          </a:p>
          <a:p>
            <a:r>
              <a:rPr b="1" dirty="0" lang="en-US" smtClean="0">
                <a:solidFill>
                  <a:srgbClr val="002060"/>
                </a:solidFill>
                <a:latin typeface="+mj-lt"/>
              </a:rPr>
              <a:t>The document will be set up with </a:t>
            </a:r>
            <a:r>
              <a:rPr b="1" dirty="0" i="1" lang="en-US" smtClean="0">
                <a:solidFill>
                  <a:srgbClr val="FF0000"/>
                </a:solidFill>
                <a:latin typeface="+mj-lt"/>
              </a:rPr>
              <a:t>default settings </a:t>
            </a:r>
            <a:r>
              <a:rPr b="1" dirty="0" lang="en-US" smtClean="0">
                <a:latin typeface="+mj-lt"/>
              </a:rPr>
              <a:t>(</a:t>
            </a:r>
            <a:r>
              <a:rPr b="1" dirty="0" lang="en-US" smtClean="0">
                <a:solidFill>
                  <a:srgbClr val="002060"/>
                </a:solidFill>
                <a:latin typeface="+mj-lt"/>
              </a:rPr>
              <a:t>a number of features that have been preset such as page size, margin size, line spacing, font style etc).</a:t>
            </a:r>
          </a:p>
          <a:p>
            <a:r>
              <a:rPr b="1" dirty="0" lang="en-US" smtClean="0">
                <a:solidFill>
                  <a:srgbClr val="002060"/>
                </a:solidFill>
                <a:latin typeface="+mj-lt"/>
              </a:rPr>
              <a:t>However, this default settings can be formatted or changed later depending on the users needs.</a:t>
            </a:r>
          </a:p>
          <a:p>
            <a:pPr>
              <a:buNone/>
            </a:pPr>
            <a:r>
              <a:rPr b="1" dirty="0" lang="en-US" u="sng" smtClean="0">
                <a:solidFill>
                  <a:srgbClr val="FF0000"/>
                </a:solidFill>
                <a:latin typeface="+mj-lt"/>
              </a:rPr>
              <a:t>Word wrap: </a:t>
            </a:r>
            <a:r>
              <a:rPr b="1" dirty="0" lang="en-US" smtClean="0">
                <a:solidFill>
                  <a:srgbClr val="0000FF"/>
                </a:solidFill>
                <a:latin typeface="+mj-lt"/>
              </a:rPr>
              <a:t>a default setting that allows text to move automatically to the next line without the user pressing the </a:t>
            </a:r>
            <a:r>
              <a:rPr b="1" dirty="0" i="1" lang="en-US" u="sng" smtClean="0">
                <a:solidFill>
                  <a:srgbClr val="00B050"/>
                </a:solidFill>
                <a:latin typeface="+mj-lt"/>
              </a:rPr>
              <a:t>Enter key </a:t>
            </a:r>
            <a:r>
              <a:rPr b="1" dirty="0" lang="en-US" smtClean="0">
                <a:solidFill>
                  <a:srgbClr val="0000FF"/>
                </a:solidFill>
                <a:latin typeface="+mj-lt"/>
              </a:rPr>
              <a:t>on the keyboard. When words reach the right margin and its too long to fit on the line, it automatically moves to the next.</a:t>
            </a:r>
            <a:endParaRPr b="1" dirty="0" lang="en-US" u="sng" smtClean="0">
              <a:solidFill>
                <a:srgbClr val="FF0000"/>
              </a:solidFill>
              <a:latin typeface="+mj-lt"/>
            </a:endParaRPr>
          </a:p>
          <a:p>
            <a:endParaRPr b="1" dirty="0" lang="en-US" smtClean="0">
              <a:solidFill>
                <a:srgbClr val="002060"/>
              </a:solidFill>
              <a:latin typeface="+mj-lt"/>
            </a:endParaRPr>
          </a:p>
          <a:p>
            <a:endParaRPr b="1" dirty="0" lang="en-US" smtClean="0">
              <a:solidFill>
                <a:srgbClr val="002060"/>
              </a:solidFill>
              <a:latin typeface="+mj-lt"/>
            </a:endParaRPr>
          </a:p>
          <a:p>
            <a:endParaRPr b="1" dirty="0" lang="en-US" smtClean="0">
              <a:latin typeface="+mj-lt"/>
            </a:endParaRPr>
          </a:p>
          <a:p>
            <a:endParaRPr b="1" dirty="0" lang="en-US" smtClean="0">
              <a:latin typeface="+mj-lt"/>
            </a:endParaRPr>
          </a:p>
          <a:p>
            <a:endParaRPr b="1" dirty="0" lang="en-US" smtClean="0">
              <a:latin typeface="+mj-lt"/>
            </a:endParaRPr>
          </a:p>
          <a:p>
            <a:endParaRPr b="1" dirty="0" lang="en-US">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90" name=""/>
        <p:cNvGrpSpPr/>
        <p:nvPr/>
      </p:nvGrpSpPr>
      <p:grpSpPr>
        <a:xfrm>
          <a:off x="0" y="0"/>
          <a:ext cx="0" cy="0"/>
          <a:chOff x="0" y="0"/>
          <a:chExt cx="0" cy="0"/>
        </a:xfrm>
      </p:grpSpPr>
      <p:sp>
        <p:nvSpPr>
          <p:cNvPr id="1048640" name="Title 1"/>
          <p:cNvSpPr>
            <a:spLocks noGrp="1"/>
          </p:cNvSpPr>
          <p:nvPr>
            <p:ph type="title"/>
          </p:nvPr>
        </p:nvSpPr>
        <p:spPr>
          <a:xfrm>
            <a:off x="1095023" y="207982"/>
            <a:ext cx="6965245" cy="630218"/>
          </a:xfrm>
          <a:solidFill>
            <a:schemeClr val="tx1"/>
          </a:solidFill>
        </p:spPr>
        <p:txBody>
          <a:bodyPr>
            <a:normAutofit/>
          </a:bodyPr>
          <a:p>
            <a:r>
              <a:rPr b="1" dirty="0" sz="3200" lang="en-US" u="sng" smtClean="0">
                <a:solidFill>
                  <a:srgbClr val="FFFF00"/>
                </a:solidFill>
              </a:rPr>
              <a:t>Saving the document</a:t>
            </a:r>
            <a:endParaRPr b="1" dirty="0" sz="3200" lang="en-US" u="sng">
              <a:solidFill>
                <a:srgbClr val="FFFF00"/>
              </a:solidFill>
            </a:endParaRPr>
          </a:p>
        </p:txBody>
      </p:sp>
      <p:sp>
        <p:nvSpPr>
          <p:cNvPr id="1048641" name="Content Placeholder 2"/>
          <p:cNvSpPr>
            <a:spLocks noGrp="1"/>
          </p:cNvSpPr>
          <p:nvPr>
            <p:ph idx="1"/>
          </p:nvPr>
        </p:nvSpPr>
        <p:spPr>
          <a:xfrm>
            <a:off x="685800" y="838200"/>
            <a:ext cx="7848600" cy="5486400"/>
          </a:xfrm>
          <a:solidFill>
            <a:srgbClr val="FFFF00"/>
          </a:solidFill>
        </p:spPr>
        <p:txBody>
          <a:bodyPr>
            <a:normAutofit lnSpcReduction="10000"/>
          </a:bodyPr>
          <a:p>
            <a:r>
              <a:rPr b="1" dirty="0" lang="en-US" smtClean="0">
                <a:latin typeface="+mj-lt"/>
              </a:rPr>
              <a:t>Saving-refers to storing a document in a secondary storage device for future retrieval or use.</a:t>
            </a:r>
          </a:p>
          <a:p>
            <a:r>
              <a:rPr b="1" dirty="0" lang="en-US" smtClean="0">
                <a:latin typeface="+mj-lt"/>
              </a:rPr>
              <a:t>A document should be saved immediately after it has been created.</a:t>
            </a:r>
          </a:p>
          <a:p>
            <a:pPr>
              <a:buNone/>
            </a:pPr>
            <a:r>
              <a:rPr b="1" dirty="0" lang="en-US" u="sng" smtClean="0">
                <a:solidFill>
                  <a:srgbClr val="FF0000"/>
                </a:solidFill>
                <a:effectLst>
                  <a:outerShdw algn="tl" blurRad="38100" dir="2700000" dist="38100">
                    <a:srgbClr val="000000">
                      <a:alpha val="43137"/>
                    </a:srgbClr>
                  </a:outerShdw>
                </a:effectLst>
                <a:latin typeface="+mj-lt"/>
              </a:rPr>
              <a:t>Saving a new document</a:t>
            </a:r>
          </a:p>
          <a:p>
            <a:pPr>
              <a:buNone/>
            </a:pPr>
            <a:r>
              <a:rPr b="1" dirty="0" lang="en-US" u="sng" smtClean="0">
                <a:effectLst>
                  <a:outerShdw algn="tl" blurRad="38100" dir="2700000" dist="38100">
                    <a:srgbClr val="000000">
                      <a:alpha val="43137"/>
                    </a:srgbClr>
                  </a:outerShdw>
                </a:effectLst>
                <a:latin typeface="+mj-lt"/>
              </a:rPr>
              <a:t>STEPS</a:t>
            </a:r>
          </a:p>
          <a:p>
            <a:pPr>
              <a:buFont typeface="Wingdings" pitchFamily="2" charset="2"/>
              <a:buChar char="Ø"/>
            </a:pPr>
            <a:r>
              <a:rPr b="1" dirty="0" lang="en-US" smtClean="0">
                <a:effectLst>
                  <a:outerShdw algn="tl" blurRad="38100" dir="2700000" dist="38100">
                    <a:srgbClr val="000000">
                      <a:alpha val="43137"/>
                    </a:srgbClr>
                  </a:outerShdw>
                </a:effectLst>
                <a:latin typeface="+mj-lt"/>
              </a:rPr>
              <a:t>Click the Office Button</a:t>
            </a:r>
          </a:p>
          <a:p>
            <a:pPr>
              <a:buFont typeface="Wingdings" pitchFamily="2" charset="2"/>
              <a:buChar char="Ø"/>
            </a:pPr>
            <a:r>
              <a:rPr b="1" dirty="0" lang="en-US" smtClean="0">
                <a:effectLst>
                  <a:outerShdw algn="tl" blurRad="38100" dir="2700000" dist="38100">
                    <a:srgbClr val="000000">
                      <a:alpha val="43137"/>
                    </a:srgbClr>
                  </a:outerShdw>
                </a:effectLst>
                <a:latin typeface="+mj-lt"/>
              </a:rPr>
              <a:t>Select </a:t>
            </a:r>
            <a:r>
              <a:rPr b="1" dirty="0" i="1" lang="en-US" smtClean="0">
                <a:solidFill>
                  <a:schemeClr val="accent5"/>
                </a:solidFill>
                <a:effectLst>
                  <a:outerShdw algn="tl" blurRad="38100" dir="2700000" dist="38100">
                    <a:srgbClr val="000000">
                      <a:alpha val="43137"/>
                    </a:srgbClr>
                  </a:outerShdw>
                </a:effectLst>
                <a:latin typeface="+mj-lt"/>
              </a:rPr>
              <a:t>Save</a:t>
            </a:r>
            <a:r>
              <a:rPr b="1" dirty="0" lang="en-US" smtClean="0">
                <a:effectLst>
                  <a:outerShdw algn="tl" blurRad="38100" dir="2700000" dist="38100">
                    <a:srgbClr val="000000">
                      <a:alpha val="43137"/>
                    </a:srgbClr>
                  </a:outerShdw>
                </a:effectLst>
                <a:latin typeface="+mj-lt"/>
              </a:rPr>
              <a:t> or </a:t>
            </a:r>
            <a:r>
              <a:rPr b="1" dirty="0" i="1" lang="en-US" smtClean="0">
                <a:solidFill>
                  <a:srgbClr val="FF0000"/>
                </a:solidFill>
                <a:effectLst>
                  <a:outerShdw algn="tl" blurRad="38100" dir="2700000" dist="38100">
                    <a:srgbClr val="000000">
                      <a:alpha val="43137"/>
                    </a:srgbClr>
                  </a:outerShdw>
                </a:effectLst>
                <a:latin typeface="+mj-lt"/>
              </a:rPr>
              <a:t>Save As </a:t>
            </a:r>
            <a:r>
              <a:rPr b="1" dirty="0" lang="en-US" smtClean="0">
                <a:effectLst>
                  <a:outerShdw algn="tl" blurRad="38100" dir="2700000" dist="38100">
                    <a:srgbClr val="000000">
                      <a:alpha val="43137"/>
                    </a:srgbClr>
                  </a:outerShdw>
                </a:effectLst>
                <a:latin typeface="+mj-lt"/>
              </a:rPr>
              <a:t>command</a:t>
            </a:r>
          </a:p>
          <a:p>
            <a:pPr>
              <a:buFont typeface="Wingdings" pitchFamily="2" charset="2"/>
              <a:buChar char="Ø"/>
            </a:pPr>
            <a:r>
              <a:rPr b="1" dirty="0" lang="en-US" smtClean="0">
                <a:effectLst>
                  <a:outerShdw algn="tl" blurRad="38100" dir="2700000" dist="38100">
                    <a:srgbClr val="000000">
                      <a:alpha val="43137"/>
                    </a:srgbClr>
                  </a:outerShdw>
                </a:effectLst>
                <a:latin typeface="+mj-lt"/>
              </a:rPr>
              <a:t>In the Save As dialog box that appears, do the following: select </a:t>
            </a:r>
            <a:r>
              <a:rPr b="1" dirty="0" lang="en-US" smtClean="0">
                <a:solidFill>
                  <a:srgbClr val="FF0000"/>
                </a:solidFill>
                <a:effectLst>
                  <a:outerShdw algn="tl" blurRad="38100" dir="2700000" dist="38100">
                    <a:srgbClr val="000000">
                      <a:alpha val="43137"/>
                    </a:srgbClr>
                  </a:outerShdw>
                </a:effectLst>
                <a:latin typeface="+mj-lt"/>
              </a:rPr>
              <a:t>drive</a:t>
            </a:r>
            <a:r>
              <a:rPr b="1" dirty="0" lang="en-US" smtClean="0">
                <a:effectLst>
                  <a:outerShdw algn="tl" blurRad="38100" dir="2700000" dist="38100">
                    <a:srgbClr val="000000">
                      <a:alpha val="43137"/>
                    </a:srgbClr>
                  </a:outerShdw>
                </a:effectLst>
                <a:latin typeface="+mj-lt"/>
              </a:rPr>
              <a:t> or </a:t>
            </a:r>
            <a:r>
              <a:rPr b="1" dirty="0" lang="en-US" smtClean="0">
                <a:solidFill>
                  <a:srgbClr val="FF0000"/>
                </a:solidFill>
                <a:effectLst>
                  <a:outerShdw algn="tl" blurRad="38100" dir="2700000" dist="38100">
                    <a:srgbClr val="000000">
                      <a:alpha val="43137"/>
                    </a:srgbClr>
                  </a:outerShdw>
                </a:effectLst>
                <a:latin typeface="+mj-lt"/>
              </a:rPr>
              <a:t>folder</a:t>
            </a:r>
            <a:r>
              <a:rPr b="1" dirty="0" lang="en-US" smtClean="0">
                <a:effectLst>
                  <a:outerShdw algn="tl" blurRad="38100" dir="2700000" dist="38100">
                    <a:srgbClr val="000000">
                      <a:alpha val="43137"/>
                    </a:srgbClr>
                  </a:outerShdw>
                </a:effectLst>
                <a:latin typeface="+mj-lt"/>
              </a:rPr>
              <a:t> to </a:t>
            </a:r>
            <a:r>
              <a:rPr b="1" dirty="0" lang="en-US" smtClean="0">
                <a:solidFill>
                  <a:srgbClr val="FF0000"/>
                </a:solidFill>
                <a:effectLst>
                  <a:outerShdw algn="tl" blurRad="38100" dir="2700000" dist="38100">
                    <a:srgbClr val="000000">
                      <a:alpha val="43137"/>
                    </a:srgbClr>
                  </a:outerShdw>
                </a:effectLst>
                <a:latin typeface="+mj-lt"/>
              </a:rPr>
              <a:t>Save In</a:t>
            </a:r>
            <a:r>
              <a:rPr b="1" dirty="0" lang="en-US" smtClean="0">
                <a:effectLst>
                  <a:outerShdw algn="tl" blurRad="38100" dir="2700000" dist="38100">
                    <a:srgbClr val="000000">
                      <a:alpha val="43137"/>
                    </a:srgbClr>
                  </a:outerShdw>
                </a:effectLst>
                <a:latin typeface="+mj-lt"/>
              </a:rPr>
              <a:t>, type a unique file name in the </a:t>
            </a:r>
            <a:r>
              <a:rPr b="1" dirty="0" lang="en-US" smtClean="0">
                <a:solidFill>
                  <a:srgbClr val="FF0000"/>
                </a:solidFill>
                <a:effectLst>
                  <a:outerShdw algn="tl" blurRad="38100" dir="2700000" dist="38100">
                    <a:srgbClr val="000000">
                      <a:alpha val="43137"/>
                    </a:srgbClr>
                  </a:outerShdw>
                </a:effectLst>
                <a:latin typeface="+mj-lt"/>
              </a:rPr>
              <a:t>File Name </a:t>
            </a:r>
            <a:r>
              <a:rPr b="1" dirty="0" lang="en-US" smtClean="0">
                <a:effectLst>
                  <a:outerShdw algn="tl" blurRad="38100" dir="2700000" dist="38100">
                    <a:srgbClr val="000000">
                      <a:alpha val="43137"/>
                    </a:srgbClr>
                  </a:outerShdw>
                </a:effectLst>
                <a:latin typeface="+mj-lt"/>
              </a:rPr>
              <a:t>box.</a:t>
            </a:r>
          </a:p>
          <a:p>
            <a:pPr>
              <a:buFont typeface="Wingdings" pitchFamily="2" charset="2"/>
              <a:buChar char="Ø"/>
            </a:pPr>
            <a:r>
              <a:rPr b="1" dirty="0" lang="en-US" smtClean="0">
                <a:effectLst>
                  <a:outerShdw algn="tl" blurRad="38100" dir="2700000" dist="38100">
                    <a:srgbClr val="000000">
                      <a:alpha val="43137"/>
                    </a:srgbClr>
                  </a:outerShdw>
                </a:effectLst>
                <a:latin typeface="+mj-lt"/>
              </a:rPr>
              <a:t>Click the </a:t>
            </a:r>
            <a:r>
              <a:rPr b="1" dirty="0" lang="en-US" smtClean="0">
                <a:solidFill>
                  <a:srgbClr val="FF0000"/>
                </a:solidFill>
                <a:effectLst>
                  <a:outerShdw algn="tl" blurRad="38100" dir="2700000" dist="38100">
                    <a:srgbClr val="000000">
                      <a:alpha val="43137"/>
                    </a:srgbClr>
                  </a:outerShdw>
                </a:effectLst>
                <a:latin typeface="+mj-lt"/>
              </a:rPr>
              <a:t>Save</a:t>
            </a:r>
            <a:r>
              <a:rPr b="1" dirty="0" lang="en-US" smtClean="0">
                <a:effectLst>
                  <a:outerShdw algn="tl" blurRad="38100" dir="2700000" dist="38100">
                    <a:srgbClr val="000000">
                      <a:alpha val="43137"/>
                    </a:srgbClr>
                  </a:outerShdw>
                </a:effectLst>
                <a:latin typeface="+mj-lt"/>
              </a:rPr>
              <a:t> button. </a:t>
            </a:r>
          </a:p>
          <a:p>
            <a:pPr>
              <a:buNone/>
            </a:pPr>
            <a:r>
              <a:rPr b="1" dirty="0" i="1" lang="en-US" u="sng" smtClean="0">
                <a:effectLst>
                  <a:outerShdw algn="tl" blurRad="38100" dir="2700000" dist="38100">
                    <a:srgbClr val="000000">
                      <a:alpha val="43137"/>
                    </a:srgbClr>
                  </a:outerShdw>
                </a:effectLst>
                <a:latin typeface="+mj-lt"/>
              </a:rPr>
              <a:t>NB: the document will be saved and the file name will appear at the </a:t>
            </a:r>
            <a:r>
              <a:rPr b="1" dirty="0" i="1" lang="en-US" u="sng" smtClean="0">
                <a:solidFill>
                  <a:srgbClr val="FF0000"/>
                </a:solidFill>
                <a:effectLst>
                  <a:outerShdw algn="tl" blurRad="38100" dir="2700000" dist="38100">
                    <a:srgbClr val="000000">
                      <a:alpha val="43137"/>
                    </a:srgbClr>
                  </a:outerShdw>
                </a:effectLst>
                <a:latin typeface="+mj-lt"/>
              </a:rPr>
              <a:t>title bar.</a:t>
            </a:r>
            <a:endParaRPr b="1" dirty="0" i="1" lang="en-US" u="sng" smtClean="0">
              <a:effectLst>
                <a:outerShdw algn="tl" blurRad="38100" dir="2700000" dist="38100">
                  <a:srgbClr val="000000">
                    <a:alpha val="43137"/>
                  </a:srgbClr>
                </a:outerShdw>
              </a:effectLst>
              <a:latin typeface="+mj-lt"/>
            </a:endParaRPr>
          </a:p>
          <a:p>
            <a:pPr>
              <a:buFont typeface="Wingdings" pitchFamily="2" charset="2"/>
              <a:buChar char="Ø"/>
            </a:pPr>
            <a:endParaRPr b="1" dirty="0" lang="en-US">
              <a:effectLst>
                <a:outerShdw algn="tl" blurRad="38100" dir="2700000" dist="38100">
                  <a:srgbClr val="000000">
                    <a:alpha val="43137"/>
                  </a:srgbClr>
                </a:outerShdw>
              </a:effectLst>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91" name=""/>
        <p:cNvGrpSpPr/>
        <p:nvPr/>
      </p:nvGrpSpPr>
      <p:grpSpPr>
        <a:xfrm>
          <a:off x="0" y="0"/>
          <a:ext cx="0" cy="0"/>
          <a:chOff x="0" y="0"/>
          <a:chExt cx="0" cy="0"/>
        </a:xfrm>
      </p:grpSpPr>
      <p:sp>
        <p:nvSpPr>
          <p:cNvPr id="1048642" name="Title 1"/>
          <p:cNvSpPr>
            <a:spLocks noGrp="1"/>
          </p:cNvSpPr>
          <p:nvPr>
            <p:ph type="title"/>
          </p:nvPr>
        </p:nvSpPr>
        <p:spPr>
          <a:xfrm>
            <a:off x="931332" y="131782"/>
            <a:ext cx="7298268" cy="554018"/>
          </a:xfrm>
          <a:solidFill>
            <a:srgbClr val="00B0F0"/>
          </a:solidFill>
        </p:spPr>
        <p:txBody>
          <a:bodyPr>
            <a:normAutofit/>
          </a:bodyPr>
          <a:p>
            <a:r>
              <a:rPr b="1" dirty="0" lang="en-US" u="sng" smtClean="0">
                <a:solidFill>
                  <a:srgbClr val="FF0000"/>
                </a:solidFill>
              </a:rPr>
              <a:t>Saving an existing document</a:t>
            </a:r>
            <a:endParaRPr b="1" dirty="0" lang="en-US" u="sng">
              <a:solidFill>
                <a:srgbClr val="FF0000"/>
              </a:solidFill>
            </a:endParaRPr>
          </a:p>
        </p:txBody>
      </p:sp>
      <p:sp>
        <p:nvSpPr>
          <p:cNvPr id="1048643" name="Content Placeholder 2"/>
          <p:cNvSpPr>
            <a:spLocks noGrp="1"/>
          </p:cNvSpPr>
          <p:nvPr>
            <p:ph idx="1"/>
          </p:nvPr>
        </p:nvSpPr>
        <p:spPr>
          <a:xfrm>
            <a:off x="609600" y="762000"/>
            <a:ext cx="7924800" cy="5715000"/>
          </a:xfrm>
          <a:solidFill>
            <a:srgbClr val="FFFF00"/>
          </a:solidFill>
        </p:spPr>
        <p:txBody>
          <a:bodyPr>
            <a:normAutofit lnSpcReduction="10000"/>
          </a:bodyPr>
          <a:p>
            <a:pPr>
              <a:buNone/>
            </a:pPr>
            <a:r>
              <a:rPr b="1" dirty="0" lang="en-US" smtClean="0">
                <a:latin typeface="+mj-lt"/>
              </a:rPr>
              <a:t>In this case, an existing document is a document that had been created and saved earlier. </a:t>
            </a:r>
          </a:p>
          <a:p>
            <a:pPr>
              <a:buNone/>
            </a:pPr>
            <a:r>
              <a:rPr b="1" dirty="0" lang="en-US" smtClean="0">
                <a:latin typeface="+mj-lt"/>
              </a:rPr>
              <a:t>The purpose is to save a </a:t>
            </a:r>
            <a:r>
              <a:rPr b="1" dirty="0" i="1" lang="en-US" smtClean="0">
                <a:solidFill>
                  <a:srgbClr val="0000FF"/>
                </a:solidFill>
                <a:latin typeface="+mj-lt"/>
              </a:rPr>
              <a:t>back-up copy </a:t>
            </a:r>
            <a:r>
              <a:rPr b="1" dirty="0" lang="en-US" smtClean="0">
                <a:latin typeface="+mj-lt"/>
              </a:rPr>
              <a:t>or save it using a </a:t>
            </a:r>
            <a:r>
              <a:rPr b="1" dirty="0" i="1" lang="en-US" smtClean="0">
                <a:solidFill>
                  <a:srgbClr val="0000FF"/>
                </a:solidFill>
                <a:latin typeface="+mj-lt"/>
              </a:rPr>
              <a:t>different file name </a:t>
            </a:r>
            <a:r>
              <a:rPr b="1" dirty="0" lang="en-US" smtClean="0">
                <a:latin typeface="+mj-lt"/>
              </a:rPr>
              <a:t>for future editing.</a:t>
            </a:r>
          </a:p>
          <a:p>
            <a:pPr>
              <a:buNone/>
            </a:pPr>
            <a:r>
              <a:rPr b="1" dirty="0" lang="en-US" smtClean="0">
                <a:latin typeface="+mj-lt"/>
              </a:rPr>
              <a:t>The </a:t>
            </a:r>
            <a:r>
              <a:rPr b="1" dirty="0" i="1" lang="en-US" u="sng" smtClean="0">
                <a:solidFill>
                  <a:srgbClr val="FF0000"/>
                </a:solidFill>
                <a:latin typeface="+mj-lt"/>
              </a:rPr>
              <a:t>Save As </a:t>
            </a:r>
            <a:r>
              <a:rPr b="1" dirty="0" lang="en-US" smtClean="0">
                <a:latin typeface="+mj-lt"/>
              </a:rPr>
              <a:t>command is used for this purpose.</a:t>
            </a:r>
          </a:p>
          <a:p>
            <a:pPr>
              <a:buNone/>
            </a:pPr>
            <a:r>
              <a:rPr b="1" dirty="0" lang="en-US" u="sng" smtClean="0">
                <a:effectLst>
                  <a:outerShdw algn="tl" blurRad="38100" dir="2700000" dist="38100">
                    <a:srgbClr val="000000">
                      <a:alpha val="43137"/>
                    </a:srgbClr>
                  </a:outerShdw>
                </a:effectLst>
                <a:latin typeface="+mj-lt"/>
              </a:rPr>
              <a:t>STEPS</a:t>
            </a:r>
          </a:p>
          <a:p>
            <a:pPr>
              <a:buFont typeface="Wingdings" pitchFamily="2" charset="2"/>
              <a:buChar char="Ø"/>
            </a:pPr>
            <a:r>
              <a:rPr b="1" dirty="0" lang="en-US" smtClean="0">
                <a:effectLst>
                  <a:outerShdw algn="tl" blurRad="38100" dir="2700000" dist="38100">
                    <a:srgbClr val="000000">
                      <a:alpha val="43137"/>
                    </a:srgbClr>
                  </a:outerShdw>
                </a:effectLst>
                <a:latin typeface="+mj-lt"/>
              </a:rPr>
              <a:t>Click the Office Button</a:t>
            </a:r>
          </a:p>
          <a:p>
            <a:pPr>
              <a:buFont typeface="Wingdings" pitchFamily="2" charset="2"/>
              <a:buChar char="Ø"/>
            </a:pPr>
            <a:r>
              <a:rPr b="1" dirty="0" lang="en-US" smtClean="0">
                <a:effectLst>
                  <a:outerShdw algn="tl" blurRad="38100" dir="2700000" dist="38100">
                    <a:srgbClr val="000000">
                      <a:alpha val="43137"/>
                    </a:srgbClr>
                  </a:outerShdw>
                </a:effectLst>
                <a:latin typeface="+mj-lt"/>
              </a:rPr>
              <a:t>Select </a:t>
            </a:r>
            <a:r>
              <a:rPr b="1" dirty="0" i="1" lang="en-US" smtClean="0">
                <a:solidFill>
                  <a:srgbClr val="FF0000"/>
                </a:solidFill>
                <a:effectLst>
                  <a:outerShdw algn="tl" blurRad="38100" dir="2700000" dist="38100">
                    <a:srgbClr val="000000">
                      <a:alpha val="43137"/>
                    </a:srgbClr>
                  </a:outerShdw>
                </a:effectLst>
                <a:latin typeface="+mj-lt"/>
              </a:rPr>
              <a:t>Save As </a:t>
            </a:r>
            <a:r>
              <a:rPr b="1" dirty="0" lang="en-US" smtClean="0">
                <a:effectLst>
                  <a:outerShdw algn="tl" blurRad="38100" dir="2700000" dist="38100">
                    <a:srgbClr val="000000">
                      <a:alpha val="43137"/>
                    </a:srgbClr>
                  </a:outerShdw>
                </a:effectLst>
                <a:latin typeface="+mj-lt"/>
              </a:rPr>
              <a:t>command</a:t>
            </a:r>
          </a:p>
          <a:p>
            <a:pPr>
              <a:buFont typeface="Wingdings" pitchFamily="2" charset="2"/>
              <a:buChar char="Ø"/>
            </a:pPr>
            <a:r>
              <a:rPr b="1" dirty="0" lang="en-US" smtClean="0">
                <a:effectLst>
                  <a:outerShdw algn="tl" blurRad="38100" dir="2700000" dist="38100">
                    <a:srgbClr val="000000">
                      <a:alpha val="43137"/>
                    </a:srgbClr>
                  </a:outerShdw>
                </a:effectLst>
                <a:latin typeface="+mj-lt"/>
              </a:rPr>
              <a:t>In the Save As dialog box that appears, do the following: select </a:t>
            </a:r>
            <a:r>
              <a:rPr b="1" dirty="0" lang="en-US" smtClean="0">
                <a:solidFill>
                  <a:srgbClr val="FF0000"/>
                </a:solidFill>
                <a:effectLst>
                  <a:outerShdw algn="tl" blurRad="38100" dir="2700000" dist="38100">
                    <a:srgbClr val="000000">
                      <a:alpha val="43137"/>
                    </a:srgbClr>
                  </a:outerShdw>
                </a:effectLst>
                <a:latin typeface="+mj-lt"/>
              </a:rPr>
              <a:t>drive</a:t>
            </a:r>
            <a:r>
              <a:rPr b="1" dirty="0" lang="en-US" smtClean="0">
                <a:effectLst>
                  <a:outerShdw algn="tl" blurRad="38100" dir="2700000" dist="38100">
                    <a:srgbClr val="000000">
                      <a:alpha val="43137"/>
                    </a:srgbClr>
                  </a:outerShdw>
                </a:effectLst>
                <a:latin typeface="+mj-lt"/>
              </a:rPr>
              <a:t> or </a:t>
            </a:r>
            <a:r>
              <a:rPr b="1" dirty="0" lang="en-US" smtClean="0">
                <a:solidFill>
                  <a:srgbClr val="FF0000"/>
                </a:solidFill>
                <a:effectLst>
                  <a:outerShdw algn="tl" blurRad="38100" dir="2700000" dist="38100">
                    <a:srgbClr val="000000">
                      <a:alpha val="43137"/>
                    </a:srgbClr>
                  </a:outerShdw>
                </a:effectLst>
                <a:latin typeface="+mj-lt"/>
              </a:rPr>
              <a:t>folder</a:t>
            </a:r>
            <a:r>
              <a:rPr b="1" dirty="0" lang="en-US" smtClean="0">
                <a:effectLst>
                  <a:outerShdw algn="tl" blurRad="38100" dir="2700000" dist="38100">
                    <a:srgbClr val="000000">
                      <a:alpha val="43137"/>
                    </a:srgbClr>
                  </a:outerShdw>
                </a:effectLst>
                <a:latin typeface="+mj-lt"/>
              </a:rPr>
              <a:t> to </a:t>
            </a:r>
            <a:r>
              <a:rPr b="1" dirty="0" lang="en-US" smtClean="0">
                <a:solidFill>
                  <a:srgbClr val="FF0000"/>
                </a:solidFill>
                <a:effectLst>
                  <a:outerShdw algn="tl" blurRad="38100" dir="2700000" dist="38100">
                    <a:srgbClr val="000000">
                      <a:alpha val="43137"/>
                    </a:srgbClr>
                  </a:outerShdw>
                </a:effectLst>
                <a:latin typeface="+mj-lt"/>
              </a:rPr>
              <a:t>Save In</a:t>
            </a:r>
            <a:r>
              <a:rPr b="1" dirty="0" lang="en-US" smtClean="0">
                <a:effectLst>
                  <a:outerShdw algn="tl" blurRad="38100" dir="2700000" dist="38100">
                    <a:srgbClr val="000000">
                      <a:alpha val="43137"/>
                    </a:srgbClr>
                  </a:outerShdw>
                </a:effectLst>
                <a:latin typeface="+mj-lt"/>
              </a:rPr>
              <a:t>, type a unique file name in the </a:t>
            </a:r>
            <a:r>
              <a:rPr b="1" dirty="0" lang="en-US" smtClean="0">
                <a:solidFill>
                  <a:srgbClr val="FF0000"/>
                </a:solidFill>
                <a:effectLst>
                  <a:outerShdw algn="tl" blurRad="38100" dir="2700000" dist="38100">
                    <a:srgbClr val="000000">
                      <a:alpha val="43137"/>
                    </a:srgbClr>
                  </a:outerShdw>
                </a:effectLst>
                <a:latin typeface="+mj-lt"/>
              </a:rPr>
              <a:t>File Name </a:t>
            </a:r>
            <a:r>
              <a:rPr b="1" dirty="0" lang="en-US" smtClean="0">
                <a:effectLst>
                  <a:outerShdw algn="tl" blurRad="38100" dir="2700000" dist="38100">
                    <a:srgbClr val="000000">
                      <a:alpha val="43137"/>
                    </a:srgbClr>
                  </a:outerShdw>
                </a:effectLst>
                <a:latin typeface="+mj-lt"/>
              </a:rPr>
              <a:t>box.</a:t>
            </a:r>
          </a:p>
          <a:p>
            <a:pPr>
              <a:buFont typeface="Wingdings" pitchFamily="2" charset="2"/>
              <a:buChar char="Ø"/>
            </a:pPr>
            <a:r>
              <a:rPr b="1" dirty="0" lang="en-US" smtClean="0">
                <a:effectLst>
                  <a:outerShdw algn="tl" blurRad="38100" dir="2700000" dist="38100">
                    <a:srgbClr val="000000">
                      <a:alpha val="43137"/>
                    </a:srgbClr>
                  </a:outerShdw>
                </a:effectLst>
                <a:latin typeface="+mj-lt"/>
              </a:rPr>
              <a:t>Click the </a:t>
            </a:r>
            <a:r>
              <a:rPr b="1" dirty="0" lang="en-US" smtClean="0">
                <a:solidFill>
                  <a:srgbClr val="FF0000"/>
                </a:solidFill>
                <a:effectLst>
                  <a:outerShdw algn="tl" blurRad="38100" dir="2700000" dist="38100">
                    <a:srgbClr val="000000">
                      <a:alpha val="43137"/>
                    </a:srgbClr>
                  </a:outerShdw>
                </a:effectLst>
                <a:latin typeface="+mj-lt"/>
              </a:rPr>
              <a:t>Save</a:t>
            </a:r>
            <a:r>
              <a:rPr b="1" dirty="0" lang="en-US" smtClean="0">
                <a:effectLst>
                  <a:outerShdw algn="tl" blurRad="38100" dir="2700000" dist="38100">
                    <a:srgbClr val="000000">
                      <a:alpha val="43137"/>
                    </a:srgbClr>
                  </a:outerShdw>
                </a:effectLst>
                <a:latin typeface="+mj-lt"/>
              </a:rPr>
              <a:t> button. </a:t>
            </a:r>
          </a:p>
          <a:p>
            <a:pPr>
              <a:buNone/>
            </a:pPr>
            <a:r>
              <a:rPr b="1" dirty="0" i="1" lang="en-US" u="sng" smtClean="0">
                <a:effectLst>
                  <a:outerShdw algn="tl" blurRad="38100" dir="2700000" dist="38100">
                    <a:srgbClr val="000000">
                      <a:alpha val="43137"/>
                    </a:srgbClr>
                  </a:outerShdw>
                </a:effectLst>
                <a:latin typeface="+mj-lt"/>
              </a:rPr>
              <a:t>NB: the document will be saved and the  new file name will appear at the </a:t>
            </a:r>
            <a:r>
              <a:rPr b="1" dirty="0" i="1" lang="en-US" u="sng" smtClean="0">
                <a:solidFill>
                  <a:srgbClr val="FF0000"/>
                </a:solidFill>
                <a:effectLst>
                  <a:outerShdw algn="tl" blurRad="38100" dir="2700000" dist="38100">
                    <a:srgbClr val="000000">
                      <a:alpha val="43137"/>
                    </a:srgbClr>
                  </a:outerShdw>
                </a:effectLst>
                <a:latin typeface="+mj-lt"/>
              </a:rPr>
              <a:t>title bar.</a:t>
            </a:r>
            <a:endParaRPr b="1" dirty="0" i="1" lang="en-US" u="sng" smtClean="0">
              <a:effectLst>
                <a:outerShdw algn="tl" blurRad="38100" dir="2700000" dist="38100">
                  <a:srgbClr val="000000">
                    <a:alpha val="43137"/>
                  </a:srgbClr>
                </a:outerShdw>
              </a:effectLst>
              <a:latin typeface="+mj-lt"/>
            </a:endParaRPr>
          </a:p>
          <a:p>
            <a:pPr>
              <a:buNone/>
            </a:pPr>
            <a:endParaRPr b="1" dirty="0" lang="en-US">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92" name=""/>
        <p:cNvGrpSpPr/>
        <p:nvPr/>
      </p:nvGrpSpPr>
      <p:grpSpPr>
        <a:xfrm>
          <a:off x="0" y="0"/>
          <a:ext cx="0" cy="0"/>
          <a:chOff x="0" y="0"/>
          <a:chExt cx="0" cy="0"/>
        </a:xfrm>
      </p:grpSpPr>
      <p:sp>
        <p:nvSpPr>
          <p:cNvPr id="1048644" name="Content Placeholder 2"/>
          <p:cNvSpPr>
            <a:spLocks noGrp="1"/>
          </p:cNvSpPr>
          <p:nvPr>
            <p:ph idx="1"/>
          </p:nvPr>
        </p:nvSpPr>
        <p:spPr>
          <a:xfrm>
            <a:off x="914400" y="762000"/>
            <a:ext cx="7391400" cy="5410200"/>
          </a:xfrm>
          <a:solidFill>
            <a:schemeClr val="accent5">
              <a:lumMod val="20000"/>
              <a:lumOff val="80000"/>
            </a:schemeClr>
          </a:solidFill>
        </p:spPr>
        <p:txBody>
          <a:bodyPr>
            <a:normAutofit/>
          </a:bodyPr>
          <a:p>
            <a:pPr>
              <a:buNone/>
            </a:pPr>
            <a:r>
              <a:rPr b="1" dirty="0" i="1" lang="en-US" u="sng" smtClean="0">
                <a:solidFill>
                  <a:srgbClr val="7030A0"/>
                </a:solidFill>
                <a:latin typeface="Arial Black" pitchFamily="34" charset="0"/>
                <a:cs typeface="Aharoni" pitchFamily="2" charset="-79"/>
              </a:rPr>
              <a:t>Difference between Save and Save As.</a:t>
            </a:r>
          </a:p>
          <a:p>
            <a:r>
              <a:rPr b="1" dirty="0" lang="en-US" u="sng" smtClean="0">
                <a:solidFill>
                  <a:srgbClr val="FF0000"/>
                </a:solidFill>
                <a:latin typeface="Arial Black" pitchFamily="34" charset="0"/>
                <a:cs typeface="Aharoni" pitchFamily="2" charset="-79"/>
              </a:rPr>
              <a:t>Save</a:t>
            </a:r>
            <a:r>
              <a:rPr b="1" dirty="0" lang="en-US" u="sng" smtClean="0">
                <a:latin typeface="Arial Black" pitchFamily="34" charset="0"/>
                <a:cs typeface="Aharoni" pitchFamily="2" charset="-79"/>
              </a:rPr>
              <a:t> </a:t>
            </a:r>
            <a:r>
              <a:rPr b="1" dirty="0" lang="en-US" smtClean="0">
                <a:solidFill>
                  <a:srgbClr val="00B050"/>
                </a:solidFill>
                <a:latin typeface="Arial Black" pitchFamily="34" charset="0"/>
                <a:cs typeface="Aharoni" pitchFamily="2" charset="-79"/>
              </a:rPr>
              <a:t>: this  command is used to save a </a:t>
            </a:r>
            <a:r>
              <a:rPr b="1" dirty="0" lang="en-US" smtClean="0">
                <a:solidFill>
                  <a:schemeClr val="accent5">
                    <a:lumMod val="75000"/>
                  </a:schemeClr>
                </a:solidFill>
                <a:latin typeface="Arial Black" pitchFamily="34" charset="0"/>
                <a:cs typeface="Aharoni" pitchFamily="2" charset="-79"/>
              </a:rPr>
              <a:t>new</a:t>
            </a:r>
            <a:r>
              <a:rPr b="1" dirty="0" lang="en-US" smtClean="0">
                <a:solidFill>
                  <a:srgbClr val="00B050"/>
                </a:solidFill>
                <a:latin typeface="Arial Black" pitchFamily="34" charset="0"/>
                <a:cs typeface="Aharoni" pitchFamily="2" charset="-79"/>
              </a:rPr>
              <a:t> </a:t>
            </a:r>
            <a:r>
              <a:rPr b="1" dirty="0" lang="en-US" smtClean="0">
                <a:solidFill>
                  <a:schemeClr val="accent5">
                    <a:lumMod val="75000"/>
                  </a:schemeClr>
                </a:solidFill>
                <a:latin typeface="Arial Black" pitchFamily="34" charset="0"/>
                <a:cs typeface="Aharoni" pitchFamily="2" charset="-79"/>
              </a:rPr>
              <a:t>document</a:t>
            </a:r>
            <a:r>
              <a:rPr b="1" dirty="0" lang="en-US" smtClean="0">
                <a:solidFill>
                  <a:srgbClr val="00B050"/>
                </a:solidFill>
                <a:latin typeface="Arial Black" pitchFamily="34" charset="0"/>
                <a:cs typeface="Aharoni" pitchFamily="2" charset="-79"/>
              </a:rPr>
              <a:t> or to save </a:t>
            </a:r>
            <a:r>
              <a:rPr b="1" dirty="0" lang="en-US" smtClean="0">
                <a:solidFill>
                  <a:schemeClr val="accent5">
                    <a:lumMod val="75000"/>
                  </a:schemeClr>
                </a:solidFill>
                <a:latin typeface="Arial Black" pitchFamily="34" charset="0"/>
                <a:cs typeface="Aharoni" pitchFamily="2" charset="-79"/>
              </a:rPr>
              <a:t>changes to an existing </a:t>
            </a:r>
            <a:r>
              <a:rPr b="1" dirty="0" lang="en-US" smtClean="0">
                <a:solidFill>
                  <a:srgbClr val="00B050"/>
                </a:solidFill>
                <a:latin typeface="Arial Black" pitchFamily="34" charset="0"/>
                <a:cs typeface="Aharoni" pitchFamily="2" charset="-79"/>
              </a:rPr>
              <a:t>document after it has been edited.</a:t>
            </a:r>
          </a:p>
          <a:p>
            <a:r>
              <a:rPr b="1" dirty="0" lang="en-US" u="sng" smtClean="0">
                <a:solidFill>
                  <a:srgbClr val="FF0000"/>
                </a:solidFill>
                <a:latin typeface="Arial Black" pitchFamily="34" charset="0"/>
                <a:cs typeface="Aharoni" pitchFamily="2" charset="-79"/>
              </a:rPr>
              <a:t>Save As</a:t>
            </a:r>
            <a:r>
              <a:rPr b="1" dirty="0" lang="en-US" u="sng" smtClean="0">
                <a:latin typeface="Arial Black" pitchFamily="34" charset="0"/>
                <a:cs typeface="Aharoni" pitchFamily="2" charset="-79"/>
              </a:rPr>
              <a:t>: </a:t>
            </a:r>
            <a:r>
              <a:rPr b="1" dirty="0" lang="en-US" smtClean="0">
                <a:solidFill>
                  <a:srgbClr val="0000FF"/>
                </a:solidFill>
                <a:latin typeface="Arial Black" pitchFamily="34" charset="0"/>
                <a:cs typeface="Aharoni" pitchFamily="2" charset="-79"/>
              </a:rPr>
              <a:t>this command is used when saving a </a:t>
            </a:r>
            <a:r>
              <a:rPr b="1" dirty="0" lang="en-US" smtClean="0">
                <a:solidFill>
                  <a:schemeClr val="accent2">
                    <a:lumMod val="50000"/>
                  </a:schemeClr>
                </a:solidFill>
                <a:latin typeface="Arial Black" pitchFamily="34" charset="0"/>
                <a:cs typeface="Aharoni" pitchFamily="2" charset="-79"/>
              </a:rPr>
              <a:t>new document</a:t>
            </a:r>
            <a:r>
              <a:rPr b="1" dirty="0" lang="en-US" smtClean="0">
                <a:solidFill>
                  <a:srgbClr val="0000FF"/>
                </a:solidFill>
                <a:latin typeface="Arial Black" pitchFamily="34" charset="0"/>
                <a:cs typeface="Aharoni" pitchFamily="2" charset="-79"/>
              </a:rPr>
              <a:t> or when saving an </a:t>
            </a:r>
            <a:r>
              <a:rPr b="1" dirty="0" lang="en-US" smtClean="0">
                <a:solidFill>
                  <a:schemeClr val="accent2">
                    <a:lumMod val="50000"/>
                  </a:schemeClr>
                </a:solidFill>
                <a:latin typeface="Arial Black" pitchFamily="34" charset="0"/>
                <a:cs typeface="Aharoni" pitchFamily="2" charset="-79"/>
              </a:rPr>
              <a:t>existing document using a different file name.</a:t>
            </a:r>
          </a:p>
          <a:p>
            <a:pPr>
              <a:buNone/>
            </a:pPr>
            <a:r>
              <a:rPr b="1" dirty="0" lang="en-US" u="sng" smtClean="0">
                <a:solidFill>
                  <a:srgbClr val="00B050"/>
                </a:solidFill>
                <a:latin typeface="Arial Black" pitchFamily="34" charset="0"/>
                <a:cs typeface="Aharoni" pitchFamily="2" charset="-79"/>
              </a:rPr>
              <a:t>Protecting a document using a password</a:t>
            </a:r>
          </a:p>
          <a:p>
            <a:pPr>
              <a:buNone/>
            </a:pPr>
            <a:r>
              <a:rPr b="1" dirty="0" lang="en-US" smtClean="0">
                <a:solidFill>
                  <a:srgbClr val="0000FF"/>
                </a:solidFill>
                <a:latin typeface="Arial Black" pitchFamily="34" charset="0"/>
                <a:cs typeface="Aharoni" pitchFamily="2" charset="-79"/>
              </a:rPr>
              <a:t>A password is a combination of characters that prevent others users from opening and modifying a document without permission.</a:t>
            </a:r>
          </a:p>
          <a:p>
            <a:pPr>
              <a:buNone/>
            </a:pPr>
            <a:r>
              <a:rPr b="1" dirty="0" lang="en-US" smtClean="0">
                <a:solidFill>
                  <a:srgbClr val="0000FF"/>
                </a:solidFill>
                <a:latin typeface="Arial Black" pitchFamily="34" charset="0"/>
                <a:cs typeface="Aharoni" pitchFamily="2" charset="-79"/>
              </a:rPr>
              <a:t>Passwords should not be too obvious and mostly should be created in lower case characters (small letters).</a:t>
            </a:r>
          </a:p>
          <a:p>
            <a:pPr>
              <a:buNone/>
            </a:pPr>
            <a:endParaRPr b="1" dirty="0" lang="en-US" smtClean="0">
              <a:solidFill>
                <a:srgbClr val="0000FF"/>
              </a:solidFill>
              <a:latin typeface="Arial Black" pitchFamily="34" charset="0"/>
              <a:cs typeface="Aharoni" pitchFamily="2" charset="-79"/>
            </a:endParaRPr>
          </a:p>
          <a:p>
            <a:pPr>
              <a:buNone/>
            </a:pPr>
            <a:endParaRPr b="1" dirty="0" lang="en-US" u="sng">
              <a:solidFill>
                <a:srgbClr val="00B050"/>
              </a:solidFill>
              <a:latin typeface="Arial Black" pitchFamily="34" charset="0"/>
              <a:cs typeface="Aharoni" pitchFamily="2" charset="-79"/>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93" name=""/>
        <p:cNvGrpSpPr/>
        <p:nvPr/>
      </p:nvGrpSpPr>
      <p:grpSpPr>
        <a:xfrm>
          <a:off x="0" y="0"/>
          <a:ext cx="0" cy="0"/>
          <a:chOff x="0" y="0"/>
          <a:chExt cx="0" cy="0"/>
        </a:xfrm>
      </p:grpSpPr>
      <p:sp>
        <p:nvSpPr>
          <p:cNvPr id="1048645" name="Content Placeholder 2"/>
          <p:cNvSpPr>
            <a:spLocks noGrp="1"/>
          </p:cNvSpPr>
          <p:nvPr>
            <p:ph idx="1"/>
          </p:nvPr>
        </p:nvSpPr>
        <p:spPr>
          <a:xfrm>
            <a:off x="685800" y="533400"/>
            <a:ext cx="7772400" cy="5638800"/>
          </a:xfrm>
          <a:solidFill>
            <a:schemeClr val="accent5">
              <a:lumMod val="20000"/>
              <a:lumOff val="80000"/>
            </a:schemeClr>
          </a:solidFill>
        </p:spPr>
        <p:txBody>
          <a:bodyPr>
            <a:normAutofit/>
          </a:bodyPr>
          <a:p>
            <a:pPr>
              <a:buFont typeface="Wingdings" pitchFamily="2" charset="2"/>
              <a:buChar char="Ø"/>
            </a:pPr>
            <a:r>
              <a:rPr b="1" dirty="0" sz="2600" lang="en-US" u="sng" smtClean="0">
                <a:solidFill>
                  <a:srgbClr val="FF0000"/>
                </a:solidFill>
                <a:latin typeface="+mj-lt"/>
              </a:rPr>
              <a:t>Set a password for a document</a:t>
            </a:r>
          </a:p>
          <a:p>
            <a:pPr>
              <a:buFont typeface="Wingdings" pitchFamily="2" charset="2"/>
              <a:buChar char="Ø"/>
            </a:pPr>
            <a:r>
              <a:rPr b="1" dirty="0" sz="2600" lang="en-US" smtClean="0">
                <a:latin typeface="+mj-lt"/>
              </a:rPr>
              <a:t>Click the </a:t>
            </a:r>
            <a:r>
              <a:rPr b="1" dirty="0" sz="2600" lang="en-US" smtClean="0">
                <a:solidFill>
                  <a:srgbClr val="0000FF"/>
                </a:solidFill>
                <a:latin typeface="+mj-lt"/>
              </a:rPr>
              <a:t>Office Button </a:t>
            </a:r>
            <a:r>
              <a:rPr b="1" dirty="0" sz="2600" lang="en-US" smtClean="0">
                <a:latin typeface="+mj-lt"/>
              </a:rPr>
              <a:t>, and then click </a:t>
            </a:r>
            <a:r>
              <a:rPr b="1" dirty="0" sz="2600" lang="en-US" smtClean="0">
                <a:solidFill>
                  <a:srgbClr val="0000FF"/>
                </a:solidFill>
                <a:latin typeface="+mj-lt"/>
              </a:rPr>
              <a:t>Save As</a:t>
            </a:r>
            <a:r>
              <a:rPr b="1" dirty="0" sz="2600" lang="en-US" smtClean="0">
                <a:latin typeface="+mj-lt"/>
              </a:rPr>
              <a:t>. </a:t>
            </a:r>
          </a:p>
          <a:p>
            <a:pPr>
              <a:buFont typeface="Wingdings" pitchFamily="2" charset="2"/>
              <a:buChar char="Ø"/>
            </a:pPr>
            <a:r>
              <a:rPr b="1" dirty="0" sz="2600" lang="en-US" smtClean="0">
                <a:latin typeface="+mj-lt"/>
              </a:rPr>
              <a:t>Click </a:t>
            </a:r>
            <a:r>
              <a:rPr b="1" dirty="0" sz="2600" lang="en-US" smtClean="0">
                <a:solidFill>
                  <a:srgbClr val="00B050"/>
                </a:solidFill>
                <a:latin typeface="+mj-lt"/>
              </a:rPr>
              <a:t>Tools</a:t>
            </a:r>
            <a:r>
              <a:rPr b="1" dirty="0" sz="2600" lang="en-US" smtClean="0">
                <a:latin typeface="+mj-lt"/>
              </a:rPr>
              <a:t>, and then click </a:t>
            </a:r>
            <a:r>
              <a:rPr b="1" dirty="0" sz="2600" lang="en-US" smtClean="0">
                <a:solidFill>
                  <a:srgbClr val="00B050"/>
                </a:solidFill>
                <a:latin typeface="+mj-lt"/>
              </a:rPr>
              <a:t>General Options</a:t>
            </a:r>
            <a:r>
              <a:rPr b="1" dirty="0" sz="2600" lang="en-US" smtClean="0">
                <a:latin typeface="+mj-lt"/>
              </a:rPr>
              <a:t>. </a:t>
            </a:r>
          </a:p>
          <a:p>
            <a:pPr>
              <a:buNone/>
            </a:pPr>
            <a:r>
              <a:rPr b="1" dirty="0" sz="2600" lang="en-US" smtClean="0">
                <a:latin typeface="+mj-lt"/>
              </a:rPr>
              <a:t>Do one or both of the following: </a:t>
            </a:r>
          </a:p>
          <a:p>
            <a:pPr lvl="1">
              <a:buFont typeface="Wingdings" pitchFamily="2" charset="2"/>
              <a:buChar char="Ø"/>
            </a:pPr>
            <a:r>
              <a:rPr b="1" dirty="0" sz="2600" lang="en-US" smtClean="0">
                <a:latin typeface="+mj-lt"/>
              </a:rPr>
              <a:t>If you want reviewers to enter a password before they can view the document, type a password in the </a:t>
            </a:r>
            <a:r>
              <a:rPr b="1" dirty="0" sz="2600" lang="en-US" smtClean="0">
                <a:solidFill>
                  <a:srgbClr val="0000FF"/>
                </a:solidFill>
                <a:latin typeface="+mj-lt"/>
              </a:rPr>
              <a:t>Password to open box</a:t>
            </a:r>
            <a:r>
              <a:rPr b="1" dirty="0" sz="2600" lang="en-US" smtClean="0">
                <a:latin typeface="+mj-lt"/>
              </a:rPr>
              <a:t>. </a:t>
            </a:r>
          </a:p>
          <a:p>
            <a:pPr lvl="1">
              <a:buFont typeface="Wingdings" pitchFamily="2" charset="2"/>
              <a:buChar char="Ø"/>
            </a:pPr>
            <a:r>
              <a:rPr b="1" dirty="0" sz="2600" lang="en-US" smtClean="0">
                <a:latin typeface="+mj-lt"/>
              </a:rPr>
              <a:t>If you want reviewers to enter a password before they can save changes to the document, type a password in the </a:t>
            </a:r>
            <a:r>
              <a:rPr b="1" dirty="0" sz="2600" lang="en-US" smtClean="0">
                <a:solidFill>
                  <a:srgbClr val="0000FF"/>
                </a:solidFill>
                <a:latin typeface="+mj-lt"/>
              </a:rPr>
              <a:t>Password to modify box</a:t>
            </a:r>
            <a:r>
              <a:rPr b="1" dirty="0" sz="2600" lang="en-US" smtClean="0">
                <a:latin typeface="+mj-lt"/>
              </a:rPr>
              <a:t>.</a:t>
            </a:r>
          </a:p>
          <a:p>
            <a:pPr>
              <a:buFont typeface="Wingdings" pitchFamily="2" charset="2"/>
              <a:buChar char="Ø"/>
            </a:pPr>
            <a:r>
              <a:rPr b="1" dirty="0" sz="2600" lang="en-US" smtClean="0">
                <a:latin typeface="+mj-lt"/>
              </a:rPr>
              <a:t>If you don't want content reviewers to accidentally modify the file, select the </a:t>
            </a:r>
            <a:r>
              <a:rPr b="1" dirty="0" sz="2600" lang="en-US" smtClean="0">
                <a:solidFill>
                  <a:srgbClr val="0000FF"/>
                </a:solidFill>
                <a:latin typeface="+mj-lt"/>
              </a:rPr>
              <a:t>Read-only recommended check box</a:t>
            </a:r>
            <a:r>
              <a:rPr b="1" dirty="0" sz="2600" lang="en-US" smtClean="0">
                <a:latin typeface="+mj-lt"/>
              </a:rPr>
              <a:t>. When opening the file, reviewers are asked whether or not they want to open the file as read-only. </a:t>
            </a:r>
          </a:p>
          <a:p>
            <a:pPr>
              <a:buFont typeface="Wingdings" pitchFamily="2" charset="2"/>
              <a:buChar char="Ø"/>
            </a:pPr>
            <a:r>
              <a:rPr b="1" dirty="0" sz="2600" lang="en-US" smtClean="0">
                <a:latin typeface="+mj-lt"/>
              </a:rPr>
              <a:t>Click OK. </a:t>
            </a:r>
          </a:p>
          <a:p>
            <a:pPr>
              <a:buFont typeface="Wingdings" pitchFamily="2" charset="2"/>
              <a:buChar char="Ø"/>
            </a:pPr>
            <a:r>
              <a:rPr b="1" dirty="0" sz="2600" lang="en-US" smtClean="0">
                <a:latin typeface="+mj-lt"/>
              </a:rPr>
              <a:t>When prompted, retype your passwords to confirm them, and then click </a:t>
            </a:r>
            <a:r>
              <a:rPr b="1" dirty="0" sz="2600" lang="en-US" smtClean="0">
                <a:solidFill>
                  <a:srgbClr val="0000FF"/>
                </a:solidFill>
                <a:latin typeface="+mj-lt"/>
              </a:rPr>
              <a:t>OK</a:t>
            </a:r>
            <a:r>
              <a:rPr b="1" dirty="0" sz="2600" lang="en-US" smtClean="0">
                <a:latin typeface="+mj-lt"/>
              </a:rPr>
              <a:t>. </a:t>
            </a:r>
          </a:p>
          <a:p>
            <a:pPr>
              <a:buFont typeface="Wingdings" pitchFamily="2" charset="2"/>
              <a:buChar char="Ø"/>
            </a:pPr>
            <a:r>
              <a:rPr b="1" dirty="0" sz="2600" lang="en-US" smtClean="0">
                <a:latin typeface="+mj-lt"/>
              </a:rPr>
              <a:t>Click </a:t>
            </a:r>
            <a:r>
              <a:rPr b="1" dirty="0" sz="2600" lang="en-US" smtClean="0">
                <a:solidFill>
                  <a:srgbClr val="0000FF"/>
                </a:solidFill>
                <a:latin typeface="+mj-lt"/>
              </a:rPr>
              <a:t>Save</a:t>
            </a:r>
            <a:r>
              <a:rPr b="1" dirty="0" sz="2600" lang="en-US" smtClean="0">
                <a:latin typeface="+mj-lt"/>
              </a:rPr>
              <a:t>. </a:t>
            </a:r>
          </a:p>
          <a:p>
            <a:pPr>
              <a:buFont typeface="Wingdings" pitchFamily="2" charset="2"/>
              <a:buChar char="Ø"/>
            </a:pPr>
            <a:r>
              <a:rPr b="1" dirty="0" sz="2600" lang="en-US" smtClean="0">
                <a:latin typeface="+mj-lt"/>
              </a:rPr>
              <a:t>If prompted, click </a:t>
            </a:r>
            <a:r>
              <a:rPr b="1" dirty="0" sz="2600" lang="en-US" smtClean="0">
                <a:solidFill>
                  <a:srgbClr val="0000FF"/>
                </a:solidFill>
                <a:latin typeface="+mj-lt"/>
              </a:rPr>
              <a:t>Yes</a:t>
            </a:r>
            <a:r>
              <a:rPr b="1" dirty="0" sz="2600" lang="en-US" smtClean="0">
                <a:latin typeface="+mj-lt"/>
              </a:rPr>
              <a:t> to replace the existing document</a:t>
            </a:r>
          </a:p>
          <a:p>
            <a:pPr>
              <a:buFont typeface="Wingdings" pitchFamily="2" charset="2"/>
              <a:buChar char="Ø"/>
            </a:pPr>
            <a:endParaRPr dirty="0" lang="en-US"/>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94" name=""/>
        <p:cNvGrpSpPr/>
        <p:nvPr/>
      </p:nvGrpSpPr>
      <p:grpSpPr>
        <a:xfrm>
          <a:off x="0" y="0"/>
          <a:ext cx="0" cy="0"/>
          <a:chOff x="0" y="0"/>
          <a:chExt cx="0" cy="0"/>
        </a:xfrm>
      </p:grpSpPr>
      <p:sp>
        <p:nvSpPr>
          <p:cNvPr id="1048646" name="Content Placeholder 2"/>
          <p:cNvSpPr>
            <a:spLocks noGrp="1"/>
          </p:cNvSpPr>
          <p:nvPr>
            <p:ph idx="1"/>
          </p:nvPr>
        </p:nvSpPr>
        <p:spPr>
          <a:xfrm>
            <a:off x="609600" y="685800"/>
            <a:ext cx="7848600" cy="5638800"/>
          </a:xfrm>
          <a:solidFill>
            <a:schemeClr val="accent1">
              <a:lumMod val="20000"/>
              <a:lumOff val="80000"/>
            </a:schemeClr>
          </a:solidFill>
        </p:spPr>
        <p:txBody>
          <a:bodyPr>
            <a:normAutofit lnSpcReduction="10000"/>
          </a:bodyPr>
          <a:p>
            <a:r>
              <a:rPr b="1" dirty="0" sz="2500" i="1" lang="en-US" smtClean="0">
                <a:latin typeface="+mj-lt"/>
              </a:rPr>
              <a:t> Notes  </a:t>
            </a:r>
          </a:p>
          <a:p>
            <a:pPr lvl="1"/>
            <a:r>
              <a:rPr b="1" dirty="0" sz="2500" i="1" lang="en-US" u="sng" smtClean="0">
                <a:solidFill>
                  <a:srgbClr val="0000FF"/>
                </a:solidFill>
                <a:latin typeface="+mj-lt"/>
              </a:rPr>
              <a:t>Password to open: </a:t>
            </a:r>
            <a:r>
              <a:rPr b="1" dirty="0" sz="2500" i="1" lang="en-US" smtClean="0">
                <a:latin typeface="+mj-lt"/>
              </a:rPr>
              <a:t>By default, this feature uses advanced encryption. Encryption is a standard method used to help make your file more secure. </a:t>
            </a:r>
          </a:p>
          <a:p>
            <a:pPr lvl="1"/>
            <a:r>
              <a:rPr b="1" dirty="0" sz="2500" i="1" lang="en-US" u="sng" smtClean="0">
                <a:solidFill>
                  <a:srgbClr val="0000FF"/>
                </a:solidFill>
                <a:latin typeface="+mj-lt"/>
              </a:rPr>
              <a:t>Password to modify </a:t>
            </a:r>
            <a:r>
              <a:rPr b="1" dirty="0" sz="2500" i="1" lang="en-US" smtClean="0">
                <a:solidFill>
                  <a:srgbClr val="0000FF"/>
                </a:solidFill>
                <a:latin typeface="+mj-lt"/>
              </a:rPr>
              <a:t>: </a:t>
            </a:r>
            <a:r>
              <a:rPr b="1" dirty="0" sz="2500" i="1" lang="en-US" smtClean="0">
                <a:latin typeface="+mj-lt"/>
              </a:rPr>
              <a:t>This feature does not use any encryption method. It is designed so you can collaborate with content reviewers you trust. Is not designed to help make your file more secure. </a:t>
            </a:r>
          </a:p>
          <a:p>
            <a:pPr lvl="1"/>
            <a:r>
              <a:rPr b="1" dirty="0" sz="2500" i="1" lang="en-US" u="sng" smtClean="0">
                <a:solidFill>
                  <a:srgbClr val="0000FF"/>
                </a:solidFill>
                <a:latin typeface="+mj-lt"/>
              </a:rPr>
              <a:t>Both passwords :</a:t>
            </a:r>
            <a:r>
              <a:rPr b="1" dirty="0" sz="2500" i="1" lang="en-US" smtClean="0">
                <a:latin typeface="+mj-lt"/>
              </a:rPr>
              <a:t> You can assign both passwords — one to access the file and one to provide specific reviewers with permission to modify its content. Make sure each password is different from the other.</a:t>
            </a:r>
          </a:p>
          <a:p>
            <a:endParaRPr b="1" dirty="0" i="1" lang="en-US">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95" name=""/>
        <p:cNvGrpSpPr/>
        <p:nvPr/>
      </p:nvGrpSpPr>
      <p:grpSpPr>
        <a:xfrm>
          <a:off x="0" y="0"/>
          <a:ext cx="0" cy="0"/>
          <a:chOff x="0" y="0"/>
          <a:chExt cx="0" cy="0"/>
        </a:xfrm>
      </p:grpSpPr>
      <p:sp>
        <p:nvSpPr>
          <p:cNvPr id="1048647" name="Content Placeholder 2"/>
          <p:cNvSpPr>
            <a:spLocks noGrp="1"/>
          </p:cNvSpPr>
          <p:nvPr>
            <p:ph idx="1"/>
          </p:nvPr>
        </p:nvSpPr>
        <p:spPr>
          <a:xfrm>
            <a:off x="838200" y="609600"/>
            <a:ext cx="7543800" cy="5562600"/>
          </a:xfrm>
          <a:solidFill>
            <a:schemeClr val="accent1">
              <a:lumMod val="20000"/>
              <a:lumOff val="80000"/>
            </a:schemeClr>
          </a:solidFill>
        </p:spPr>
        <p:txBody>
          <a:bodyPr>
            <a:normAutofit/>
          </a:bodyPr>
          <a:p>
            <a:pPr>
              <a:buNone/>
            </a:pPr>
            <a:r>
              <a:rPr b="1" dirty="0" lang="en-US" u="sng" smtClean="0">
                <a:solidFill>
                  <a:srgbClr val="0000FF"/>
                </a:solidFill>
                <a:latin typeface="+mj-lt"/>
              </a:rPr>
              <a:t>Remove a password</a:t>
            </a:r>
          </a:p>
          <a:p>
            <a:pPr>
              <a:buFont typeface="Wingdings" pitchFamily="2" charset="2"/>
              <a:buChar char="Ø"/>
            </a:pPr>
            <a:r>
              <a:rPr b="1" dirty="0" lang="en-US" smtClean="0">
                <a:latin typeface="+mj-lt"/>
              </a:rPr>
              <a:t>Do one or both of the following: </a:t>
            </a:r>
          </a:p>
          <a:p>
            <a:pPr lvl="1">
              <a:buFont typeface="Wingdings" pitchFamily="2" charset="2"/>
              <a:buChar char="Ø"/>
            </a:pPr>
            <a:r>
              <a:rPr b="1" dirty="0" lang="en-US" smtClean="0">
                <a:latin typeface="+mj-lt"/>
              </a:rPr>
              <a:t>Open the file using your open password and as read/write. </a:t>
            </a:r>
          </a:p>
          <a:p>
            <a:pPr lvl="1">
              <a:buFont typeface="Wingdings" pitchFamily="2" charset="2"/>
              <a:buChar char="Ø"/>
            </a:pPr>
            <a:r>
              <a:rPr b="1" dirty="0" lang="en-US" smtClean="0">
                <a:latin typeface="+mj-lt"/>
              </a:rPr>
              <a:t>Open the file using your modify password and as read/write.</a:t>
            </a:r>
          </a:p>
          <a:p>
            <a:pPr>
              <a:buFont typeface="Wingdings" pitchFamily="2" charset="2"/>
              <a:buChar char="Ø"/>
            </a:pPr>
            <a:r>
              <a:rPr b="1" dirty="0" lang="en-US" smtClean="0">
                <a:latin typeface="+mj-lt"/>
              </a:rPr>
              <a:t>Click the </a:t>
            </a:r>
            <a:r>
              <a:rPr b="1" dirty="0" lang="en-US" smtClean="0">
                <a:solidFill>
                  <a:srgbClr val="0000FF"/>
                </a:solidFill>
                <a:latin typeface="+mj-lt"/>
              </a:rPr>
              <a:t>Office Button </a:t>
            </a:r>
            <a:r>
              <a:rPr b="1" dirty="0" lang="en-US" smtClean="0">
                <a:latin typeface="+mj-lt"/>
              </a:rPr>
              <a:t>, and then click </a:t>
            </a:r>
            <a:r>
              <a:rPr b="1" dirty="0" lang="en-US" smtClean="0">
                <a:solidFill>
                  <a:srgbClr val="0000FF"/>
                </a:solidFill>
                <a:latin typeface="+mj-lt"/>
              </a:rPr>
              <a:t>Save As</a:t>
            </a:r>
            <a:r>
              <a:rPr b="1" dirty="0" lang="en-US" smtClean="0">
                <a:latin typeface="+mj-lt"/>
              </a:rPr>
              <a:t>. </a:t>
            </a:r>
          </a:p>
          <a:p>
            <a:pPr>
              <a:buFont typeface="Wingdings" pitchFamily="2" charset="2"/>
              <a:buChar char="Ø"/>
            </a:pPr>
            <a:r>
              <a:rPr b="1" dirty="0" lang="en-US" smtClean="0">
                <a:latin typeface="+mj-lt"/>
              </a:rPr>
              <a:t>Click </a:t>
            </a:r>
            <a:r>
              <a:rPr b="1" dirty="0" lang="en-US" smtClean="0">
                <a:solidFill>
                  <a:srgbClr val="0000FF"/>
                </a:solidFill>
                <a:latin typeface="+mj-lt"/>
              </a:rPr>
              <a:t>Tools</a:t>
            </a:r>
            <a:r>
              <a:rPr b="1" dirty="0" lang="en-US" smtClean="0">
                <a:latin typeface="+mj-lt"/>
              </a:rPr>
              <a:t>, and then click </a:t>
            </a:r>
            <a:r>
              <a:rPr b="1" dirty="0" lang="en-US" smtClean="0">
                <a:solidFill>
                  <a:srgbClr val="0000FF"/>
                </a:solidFill>
                <a:latin typeface="+mj-lt"/>
              </a:rPr>
              <a:t>General Options</a:t>
            </a:r>
            <a:r>
              <a:rPr b="1" dirty="0" lang="en-US" smtClean="0">
                <a:latin typeface="+mj-lt"/>
              </a:rPr>
              <a:t>. </a:t>
            </a:r>
          </a:p>
          <a:p>
            <a:pPr>
              <a:buFont typeface="Wingdings" pitchFamily="2" charset="2"/>
              <a:buChar char="Ø"/>
            </a:pPr>
            <a:r>
              <a:rPr b="1" dirty="0" lang="en-US" smtClean="0">
                <a:latin typeface="+mj-lt"/>
              </a:rPr>
              <a:t>Select the password, and then press </a:t>
            </a:r>
            <a:r>
              <a:rPr b="1" dirty="0" lang="en-US" smtClean="0">
                <a:solidFill>
                  <a:srgbClr val="0000FF"/>
                </a:solidFill>
                <a:latin typeface="+mj-lt"/>
              </a:rPr>
              <a:t>DELETE</a:t>
            </a:r>
            <a:r>
              <a:rPr b="1" dirty="0" lang="en-US" smtClean="0">
                <a:latin typeface="+mj-lt"/>
              </a:rPr>
              <a:t>. </a:t>
            </a:r>
          </a:p>
          <a:p>
            <a:pPr>
              <a:buFont typeface="Wingdings" pitchFamily="2" charset="2"/>
              <a:buChar char="Ø"/>
            </a:pPr>
            <a:r>
              <a:rPr b="1" dirty="0" lang="en-US" smtClean="0">
                <a:latin typeface="+mj-lt"/>
              </a:rPr>
              <a:t>Click </a:t>
            </a:r>
            <a:r>
              <a:rPr b="1" dirty="0" lang="en-US" smtClean="0">
                <a:solidFill>
                  <a:srgbClr val="0000FF"/>
                </a:solidFill>
                <a:latin typeface="+mj-lt"/>
              </a:rPr>
              <a:t>OK</a:t>
            </a:r>
            <a:r>
              <a:rPr b="1" dirty="0" lang="en-US" smtClean="0">
                <a:latin typeface="+mj-lt"/>
              </a:rPr>
              <a:t>. </a:t>
            </a:r>
          </a:p>
          <a:p>
            <a:pPr>
              <a:buFont typeface="Wingdings" pitchFamily="2" charset="2"/>
              <a:buChar char="Ø"/>
            </a:pPr>
            <a:r>
              <a:rPr b="1" dirty="0" lang="en-US" smtClean="0">
                <a:latin typeface="+mj-lt"/>
              </a:rPr>
              <a:t>Click </a:t>
            </a:r>
            <a:r>
              <a:rPr b="1" dirty="0" lang="en-US" smtClean="0">
                <a:solidFill>
                  <a:srgbClr val="0000FF"/>
                </a:solidFill>
                <a:latin typeface="+mj-lt"/>
              </a:rPr>
              <a:t>Save</a:t>
            </a:r>
            <a:r>
              <a:rPr b="1" dirty="0" lang="en-US" smtClean="0">
                <a:latin typeface="+mj-lt"/>
              </a:rPr>
              <a:t>. </a:t>
            </a:r>
          </a:p>
          <a:p>
            <a:pPr>
              <a:buFont typeface="Wingdings" pitchFamily="2" charset="2"/>
              <a:buChar char="Ø"/>
            </a:pPr>
            <a:r>
              <a:rPr b="1" dirty="0" lang="en-US" smtClean="0">
                <a:latin typeface="+mj-lt"/>
              </a:rPr>
              <a:t>If prompted, click </a:t>
            </a:r>
            <a:r>
              <a:rPr b="1" dirty="0" lang="en-US" smtClean="0">
                <a:solidFill>
                  <a:srgbClr val="0000FF"/>
                </a:solidFill>
                <a:latin typeface="+mj-lt"/>
              </a:rPr>
              <a:t>Yes</a:t>
            </a:r>
            <a:r>
              <a:rPr b="1" dirty="0" lang="en-US" smtClean="0">
                <a:latin typeface="+mj-lt"/>
              </a:rPr>
              <a:t> to replace the existing file.</a:t>
            </a:r>
          </a:p>
          <a:p>
            <a:pPr>
              <a:buFont typeface="Wingdings" pitchFamily="2" charset="2"/>
              <a:buChar char="Ø"/>
            </a:pPr>
            <a:endParaRPr b="1" dirty="0" lang="en-US">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96" name=""/>
        <p:cNvGrpSpPr/>
        <p:nvPr/>
      </p:nvGrpSpPr>
      <p:grpSpPr>
        <a:xfrm>
          <a:off x="0" y="0"/>
          <a:ext cx="0" cy="0"/>
          <a:chOff x="0" y="0"/>
          <a:chExt cx="0" cy="0"/>
        </a:xfrm>
      </p:grpSpPr>
      <p:sp>
        <p:nvSpPr>
          <p:cNvPr id="1048648" name="Title 1"/>
          <p:cNvSpPr>
            <a:spLocks noGrp="1"/>
          </p:cNvSpPr>
          <p:nvPr>
            <p:ph type="title"/>
          </p:nvPr>
        </p:nvSpPr>
        <p:spPr>
          <a:xfrm>
            <a:off x="990600" y="228600"/>
            <a:ext cx="6965245" cy="533400"/>
          </a:xfrm>
          <a:solidFill>
            <a:srgbClr val="FFFF00"/>
          </a:solidFill>
        </p:spPr>
        <p:txBody>
          <a:bodyPr>
            <a:normAutofit/>
          </a:bodyPr>
          <a:p>
            <a:r>
              <a:rPr b="1" dirty="0" lang="en-US" u="sng" smtClean="0"/>
              <a:t>Editing Word documents</a:t>
            </a:r>
            <a:endParaRPr b="1" dirty="0" lang="en-US" u="sng"/>
          </a:p>
        </p:txBody>
      </p:sp>
      <p:sp>
        <p:nvSpPr>
          <p:cNvPr id="1048649" name="Content Placeholder 2"/>
          <p:cNvSpPr>
            <a:spLocks noGrp="1"/>
          </p:cNvSpPr>
          <p:nvPr>
            <p:ph idx="1"/>
          </p:nvPr>
        </p:nvSpPr>
        <p:spPr>
          <a:xfrm>
            <a:off x="762000" y="838200"/>
            <a:ext cx="7696200" cy="2819400"/>
          </a:xfrm>
          <a:solidFill>
            <a:schemeClr val="accent1">
              <a:lumMod val="20000"/>
              <a:lumOff val="80000"/>
            </a:schemeClr>
          </a:solidFill>
        </p:spPr>
        <p:txBody>
          <a:bodyPr>
            <a:normAutofit lnSpcReduction="10000"/>
          </a:bodyPr>
          <a:p>
            <a:pPr>
              <a:buNone/>
            </a:pPr>
            <a:r>
              <a:rPr b="1" dirty="0" lang="en-US" u="sng" smtClean="0">
                <a:solidFill>
                  <a:schemeClr val="accent5">
                    <a:lumMod val="50000"/>
                  </a:schemeClr>
                </a:solidFill>
                <a:latin typeface="+mj-lt"/>
              </a:rPr>
              <a:t>Editing:</a:t>
            </a:r>
            <a:r>
              <a:rPr b="1" dirty="0" lang="en-US" smtClean="0">
                <a:solidFill>
                  <a:srgbClr val="0000FF"/>
                </a:solidFill>
                <a:latin typeface="+mj-lt"/>
              </a:rPr>
              <a:t> refers to making the necessary changes to an existing document. Ms Word provides users with inbuilt tools to help in editing. They include:</a:t>
            </a:r>
          </a:p>
          <a:p>
            <a:pPr indent="-457200" marL="457200">
              <a:buFont typeface="+mj-lt"/>
              <a:buAutoNum type="alphaLcParenR"/>
            </a:pPr>
            <a:r>
              <a:rPr b="1" dirty="0" lang="en-US" u="sng" smtClean="0">
                <a:solidFill>
                  <a:srgbClr val="FF0000"/>
                </a:solidFill>
                <a:latin typeface="+mj-lt"/>
              </a:rPr>
              <a:t>Blocking /highlighting or selecting text</a:t>
            </a:r>
            <a:r>
              <a:rPr b="1" dirty="0" lang="en-US" smtClean="0">
                <a:solidFill>
                  <a:srgbClr val="FF0000"/>
                </a:solidFill>
                <a:latin typeface="+mj-lt"/>
              </a:rPr>
              <a:t>: </a:t>
            </a:r>
            <a:r>
              <a:rPr b="1" dirty="0" lang="en-US" smtClean="0">
                <a:solidFill>
                  <a:srgbClr val="0000FF"/>
                </a:solidFill>
                <a:latin typeface="+mj-lt"/>
              </a:rPr>
              <a:t>the purpose of selecting text is to enable the user to manipulate the selected block of text through editing or formatting. </a:t>
            </a:r>
            <a:r>
              <a:rPr b="1" dirty="0" i="1" lang="en-US" smtClean="0">
                <a:solidFill>
                  <a:srgbClr val="0000FF"/>
                </a:solidFill>
                <a:latin typeface="+mj-lt"/>
              </a:rPr>
              <a:t>The following are options for highlighting text.</a:t>
            </a:r>
          </a:p>
        </p:txBody>
      </p:sp>
      <p:graphicFrame>
        <p:nvGraphicFramePr>
          <p:cNvPr id="4194306" name="Table 3"/>
          <p:cNvGraphicFramePr>
            <a:graphicFrameLocks noGrp="1"/>
          </p:cNvGraphicFramePr>
          <p:nvPr/>
        </p:nvGraphicFramePr>
        <p:xfrm>
          <a:off x="685800" y="3774440"/>
          <a:ext cx="7848600" cy="2473960"/>
        </p:xfrm>
        <a:graphic>
          <a:graphicData uri="http://schemas.openxmlformats.org/drawingml/2006/table">
            <a:tbl>
              <a:tblPr firstRow="1" bandRow="1">
                <a:tableStyleId>{21E4AEA4-8DFA-4A89-87EB-49C32662AFE0}</a:tableStyleId>
              </a:tblPr>
              <a:tblGrid>
                <a:gridCol w="2743200"/>
                <a:gridCol w="5105400"/>
              </a:tblGrid>
              <a:tr h="370840">
                <a:tc>
                  <a:txBody>
                    <a:bodyPr/>
                    <a:p>
                      <a:r>
                        <a:rPr b="1" dirty="0" lang="en-US" smtClean="0">
                          <a:latin typeface="+mj-lt"/>
                        </a:rPr>
                        <a:t>Option</a:t>
                      </a:r>
                      <a:endParaRPr b="1" dirty="0" lang="en-US">
                        <a:latin typeface="+mj-lt"/>
                      </a:endParaRPr>
                    </a:p>
                  </a:txBody>
                </a:tc>
                <a:tc>
                  <a:txBody>
                    <a:bodyPr/>
                    <a:p>
                      <a:r>
                        <a:rPr b="1" dirty="0" lang="en-US" smtClean="0">
                          <a:latin typeface="+mj-lt"/>
                        </a:rPr>
                        <a:t>Action</a:t>
                      </a:r>
                      <a:r>
                        <a:rPr baseline="0" b="1" dirty="0" lang="en-US" smtClean="0">
                          <a:latin typeface="+mj-lt"/>
                        </a:rPr>
                        <a:t> to be taken</a:t>
                      </a:r>
                      <a:endParaRPr b="1" dirty="0" lang="en-US">
                        <a:latin typeface="+mj-lt"/>
                      </a:endParaRPr>
                    </a:p>
                  </a:txBody>
                </a:tc>
              </a:tr>
              <a:tr h="370840">
                <a:tc>
                  <a:txBody>
                    <a:bodyPr/>
                    <a:p>
                      <a:r>
                        <a:rPr b="1" dirty="0" lang="en-US" smtClean="0">
                          <a:latin typeface="+mj-lt"/>
                        </a:rPr>
                        <a:t>A word</a:t>
                      </a:r>
                      <a:endParaRPr b="1" dirty="0" lang="en-US">
                        <a:latin typeface="+mj-lt"/>
                      </a:endParaRPr>
                    </a:p>
                  </a:txBody>
                </a:tc>
                <a:tc>
                  <a:txBody>
                    <a:bodyPr/>
                    <a:p>
                      <a:r>
                        <a:rPr b="1" dirty="0" lang="en-US" smtClean="0">
                          <a:latin typeface="+mj-lt"/>
                        </a:rPr>
                        <a:t>Double-click</a:t>
                      </a:r>
                      <a:r>
                        <a:rPr baseline="0" b="1" dirty="0" lang="en-US" smtClean="0">
                          <a:latin typeface="+mj-lt"/>
                        </a:rPr>
                        <a:t> the left mouse button anywhere within the word or move the cursor to the beginning of the word, click and drag the mouse.</a:t>
                      </a:r>
                      <a:endParaRPr b="1" dirty="0" lang="en-US">
                        <a:latin typeface="+mj-lt"/>
                      </a:endParaRPr>
                    </a:p>
                  </a:txBody>
                </a:tc>
              </a:tr>
              <a:tr h="370840">
                <a:tc>
                  <a:txBody>
                    <a:bodyPr/>
                    <a:p>
                      <a:r>
                        <a:rPr b="1" dirty="0" lang="en-US" smtClean="0">
                          <a:latin typeface="+mj-lt"/>
                        </a:rPr>
                        <a:t>A paragraph</a:t>
                      </a:r>
                      <a:endParaRPr b="1" dirty="0" lang="en-US">
                        <a:latin typeface="+mj-lt"/>
                      </a:endParaRPr>
                    </a:p>
                  </a:txBody>
                </a:tc>
                <a:tc>
                  <a:txBody>
                    <a:bodyPr/>
                    <a:p>
                      <a:r>
                        <a:rPr b="1" dirty="0" lang="en-US" smtClean="0">
                          <a:latin typeface="+mj-lt"/>
                        </a:rPr>
                        <a:t>Triple-click anywhere within the paragraph or move the cursor at the beginning or end of the paragraph, click and drag the mouse.</a:t>
                      </a:r>
                      <a:endParaRPr b="1" dirty="0" lang="en-US">
                        <a:latin typeface="+mj-lt"/>
                      </a:endParaRPr>
                    </a:p>
                  </a:txBody>
                </a:tc>
              </a:tr>
            </a:tbl>
          </a:graphicData>
        </a:graphic>
      </p:graphicFrame>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97" name=""/>
        <p:cNvGrpSpPr/>
        <p:nvPr/>
      </p:nvGrpSpPr>
      <p:grpSpPr>
        <a:xfrm>
          <a:off x="0" y="0"/>
          <a:ext cx="0" cy="0"/>
          <a:chOff x="0" y="0"/>
          <a:chExt cx="0" cy="0"/>
        </a:xfrm>
      </p:grpSpPr>
      <p:sp>
        <p:nvSpPr>
          <p:cNvPr id="1048650" name="Rectangle 3"/>
          <p:cNvSpPr/>
          <p:nvPr/>
        </p:nvSpPr>
        <p:spPr>
          <a:xfrm>
            <a:off x="762000" y="3430012"/>
            <a:ext cx="7620000" cy="3046988"/>
          </a:xfrm>
          <a:prstGeom prst="rect"/>
          <a:solidFill>
            <a:schemeClr val="accent1">
              <a:lumMod val="20000"/>
              <a:lumOff val="80000"/>
            </a:schemeClr>
          </a:solidFill>
        </p:spPr>
        <p:txBody>
          <a:bodyPr wrap="square">
            <a:spAutoFit/>
          </a:bodyPr>
          <a:p>
            <a:pPr indent="-457200" marL="457200"/>
            <a:r>
              <a:rPr b="1" dirty="0" sz="2400" lang="en-US" u="sng" smtClean="0">
                <a:solidFill>
                  <a:srgbClr val="FF0000"/>
                </a:solidFill>
                <a:latin typeface="+mj-lt"/>
              </a:rPr>
              <a:t>b) Insert mode</a:t>
            </a:r>
            <a:r>
              <a:rPr b="1" dirty="0" sz="2400" lang="en-US" smtClean="0">
                <a:solidFill>
                  <a:srgbClr val="FF0000"/>
                </a:solidFill>
                <a:latin typeface="+mj-lt"/>
              </a:rPr>
              <a:t>: </a:t>
            </a:r>
            <a:r>
              <a:rPr b="1" dirty="0" sz="2400" lang="en-US" smtClean="0">
                <a:solidFill>
                  <a:srgbClr val="0000FF"/>
                </a:solidFill>
                <a:latin typeface="+mj-lt"/>
              </a:rPr>
              <a:t>it is the default mode in most word processors. When text is inserted between words or characters, it pushes the existing text to the right as you type.</a:t>
            </a:r>
          </a:p>
          <a:p>
            <a:pPr indent="-457200" marL="457200"/>
            <a:r>
              <a:rPr b="1" dirty="0" sz="2400" lang="en-US" u="sng" smtClean="0">
                <a:solidFill>
                  <a:srgbClr val="FF0000"/>
                </a:solidFill>
                <a:latin typeface="+mj-lt"/>
              </a:rPr>
              <a:t>c) Type over/ overtype mode</a:t>
            </a:r>
            <a:r>
              <a:rPr b="1" dirty="0" sz="2400" lang="en-US" smtClean="0">
                <a:solidFill>
                  <a:srgbClr val="FF0000"/>
                </a:solidFill>
                <a:latin typeface="+mj-lt"/>
              </a:rPr>
              <a:t>: </a:t>
            </a:r>
            <a:r>
              <a:rPr b="1" dirty="0" sz="2400" lang="en-US" smtClean="0">
                <a:solidFill>
                  <a:srgbClr val="0000FF"/>
                </a:solidFill>
                <a:latin typeface="+mj-lt"/>
              </a:rPr>
              <a:t>when text is typed between existing words or characters, the new text automatically replaces the characters on the right of the insertion point as you type.</a:t>
            </a:r>
            <a:endParaRPr b="1" dirty="0" sz="2400" lang="en-US">
              <a:solidFill>
                <a:srgbClr val="0000FF"/>
              </a:solidFill>
              <a:latin typeface="+mj-lt"/>
            </a:endParaRPr>
          </a:p>
        </p:txBody>
      </p:sp>
      <p:graphicFrame>
        <p:nvGraphicFramePr>
          <p:cNvPr id="4194307" name="Table 4"/>
          <p:cNvGraphicFramePr>
            <a:graphicFrameLocks noGrp="1"/>
          </p:cNvGraphicFramePr>
          <p:nvPr/>
        </p:nvGraphicFramePr>
        <p:xfrm>
          <a:off x="609600" y="360680"/>
          <a:ext cx="7848600" cy="2839720"/>
        </p:xfrm>
        <a:graphic>
          <a:graphicData uri="http://schemas.openxmlformats.org/drawingml/2006/table">
            <a:tbl>
              <a:tblPr firstRow="1" bandRow="1">
                <a:tableStyleId>{21E4AEA4-8DFA-4A89-87EB-49C32662AFE0}</a:tableStyleId>
              </a:tblPr>
              <a:tblGrid>
                <a:gridCol w="2743200"/>
                <a:gridCol w="5105400"/>
              </a:tblGrid>
              <a:tr h="370840">
                <a:tc>
                  <a:txBody>
                    <a:bodyPr/>
                    <a:p>
                      <a:r>
                        <a:rPr b="1" dirty="0" lang="en-US" smtClean="0">
                          <a:latin typeface="+mj-lt"/>
                        </a:rPr>
                        <a:t>A sentence</a:t>
                      </a:r>
                      <a:endParaRPr b="1" dirty="0" lang="en-US">
                        <a:latin typeface="+mj-lt"/>
                      </a:endParaRPr>
                    </a:p>
                  </a:txBody>
                </a:tc>
                <a:tc>
                  <a:txBody>
                    <a:bodyPr/>
                    <a:p>
                      <a:r>
                        <a:rPr b="1" dirty="0" lang="en-US" smtClean="0">
                          <a:latin typeface="+mj-lt"/>
                        </a:rPr>
                        <a:t>Press the CTRL key,</a:t>
                      </a:r>
                      <a:r>
                        <a:rPr baseline="0" b="1" dirty="0" lang="en-US" smtClean="0">
                          <a:latin typeface="+mj-lt"/>
                        </a:rPr>
                        <a:t> the click anywhere within the sentence .</a:t>
                      </a:r>
                      <a:endParaRPr b="1" dirty="0" lang="en-US">
                        <a:latin typeface="+mj-lt"/>
                      </a:endParaRPr>
                    </a:p>
                  </a:txBody>
                </a:tc>
              </a:tr>
              <a:tr h="370840">
                <a:tc>
                  <a:txBody>
                    <a:bodyPr/>
                    <a:p>
                      <a:r>
                        <a:rPr b="1" dirty="0" lang="en-US" smtClean="0">
                          <a:latin typeface="+mj-lt"/>
                        </a:rPr>
                        <a:t>An entire document</a:t>
                      </a:r>
                      <a:endParaRPr b="1" dirty="0" lang="en-US">
                        <a:latin typeface="+mj-lt"/>
                      </a:endParaRPr>
                    </a:p>
                  </a:txBody>
                </a:tc>
                <a:tc>
                  <a:txBody>
                    <a:bodyPr/>
                    <a:p>
                      <a:r>
                        <a:rPr b="1" dirty="0" lang="en-US" smtClean="0">
                          <a:latin typeface="+mj-lt"/>
                        </a:rPr>
                        <a:t>Press CTRL + A on the keyboard.</a:t>
                      </a:r>
                      <a:endParaRPr b="1" dirty="0" lang="en-US">
                        <a:latin typeface="+mj-lt"/>
                      </a:endParaRPr>
                    </a:p>
                  </a:txBody>
                </a:tc>
              </a:tr>
              <a:tr h="370840">
                <a:tc>
                  <a:txBody>
                    <a:bodyPr/>
                    <a:p>
                      <a:r>
                        <a:rPr b="1" dirty="0" lang="en-US" smtClean="0">
                          <a:latin typeface="+mj-lt"/>
                        </a:rPr>
                        <a:t>A line of text</a:t>
                      </a:r>
                      <a:endParaRPr b="1" dirty="0" lang="en-US">
                        <a:latin typeface="+mj-lt"/>
                      </a:endParaRPr>
                    </a:p>
                  </a:txBody>
                </a:tc>
                <a:tc>
                  <a:txBody>
                    <a:bodyPr/>
                    <a:p>
                      <a:r>
                        <a:rPr b="1" dirty="0" lang="en-US" smtClean="0">
                          <a:latin typeface="+mj-lt"/>
                        </a:rPr>
                        <a:t>Take the pointer to the left of the line until it changes to a right pointing arrow and then click .</a:t>
                      </a:r>
                      <a:endParaRPr b="1" dirty="0" lang="en-US">
                        <a:latin typeface="+mj-lt"/>
                      </a:endParaRPr>
                    </a:p>
                  </a:txBody>
                </a:tc>
              </a:tr>
              <a:tr h="370840">
                <a:tc>
                  <a:txBody>
                    <a:bodyPr/>
                    <a:p>
                      <a:r>
                        <a:rPr b="1" dirty="0" lang="en-US" smtClean="0">
                          <a:latin typeface="+mj-lt"/>
                        </a:rPr>
                        <a:t>Multiple sequential items</a:t>
                      </a:r>
                      <a:endParaRPr b="1" dirty="0" lang="en-US">
                        <a:latin typeface="+mj-lt"/>
                      </a:endParaRPr>
                    </a:p>
                  </a:txBody>
                </a:tc>
                <a:tc>
                  <a:txBody>
                    <a:bodyPr/>
                    <a:p>
                      <a:r>
                        <a:rPr b="1" dirty="0" lang="en-US" smtClean="0">
                          <a:latin typeface="+mj-lt"/>
                        </a:rPr>
                        <a:t>Click the first item. Hold down the shift key and click the last item the release the shift key.</a:t>
                      </a:r>
                      <a:endParaRPr b="1" dirty="0" lang="en-US">
                        <a:latin typeface="+mj-lt"/>
                      </a:endParaRPr>
                    </a:p>
                  </a:txBody>
                </a:tc>
              </a:tr>
            </a:tbl>
          </a:graphicData>
        </a:graphic>
      </p:graphicFrame>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98" name=""/>
        <p:cNvGrpSpPr/>
        <p:nvPr/>
      </p:nvGrpSpPr>
      <p:grpSpPr>
        <a:xfrm>
          <a:off x="0" y="0"/>
          <a:ext cx="0" cy="0"/>
          <a:chOff x="0" y="0"/>
          <a:chExt cx="0" cy="0"/>
        </a:xfrm>
      </p:grpSpPr>
      <p:sp>
        <p:nvSpPr>
          <p:cNvPr id="1048651" name="Content Placeholder 2"/>
          <p:cNvSpPr>
            <a:spLocks noGrp="1"/>
          </p:cNvSpPr>
          <p:nvPr>
            <p:ph idx="1"/>
          </p:nvPr>
        </p:nvSpPr>
        <p:spPr>
          <a:xfrm>
            <a:off x="609600" y="685800"/>
            <a:ext cx="8077200" cy="5638800"/>
          </a:xfrm>
          <a:solidFill>
            <a:schemeClr val="accent1">
              <a:lumMod val="20000"/>
              <a:lumOff val="80000"/>
            </a:schemeClr>
          </a:solidFill>
        </p:spPr>
        <p:txBody>
          <a:bodyPr>
            <a:noAutofit/>
          </a:bodyPr>
          <a:p>
            <a:pPr indent="-457200" marL="457200">
              <a:buFont typeface="+mj-lt"/>
              <a:buAutoNum type="alphaLcParenR" startAt="4"/>
            </a:pPr>
            <a:r>
              <a:rPr b="1" dirty="0" lang="en-US" u="sng" smtClean="0">
                <a:solidFill>
                  <a:srgbClr val="FF0000"/>
                </a:solidFill>
                <a:latin typeface="+mj-lt"/>
              </a:rPr>
              <a:t>Find and replace</a:t>
            </a:r>
            <a:r>
              <a:rPr b="1" dirty="0" lang="en-US" smtClean="0">
                <a:solidFill>
                  <a:srgbClr val="FF0000"/>
                </a:solidFill>
                <a:latin typeface="+mj-lt"/>
              </a:rPr>
              <a:t>: </a:t>
            </a:r>
            <a:r>
              <a:rPr b="1" dirty="0" lang="en-US" smtClean="0">
                <a:solidFill>
                  <a:srgbClr val="0000FF"/>
                </a:solidFill>
                <a:latin typeface="+mj-lt"/>
              </a:rPr>
              <a:t>the </a:t>
            </a:r>
            <a:r>
              <a:rPr b="1" dirty="0" i="1" lang="en-US" smtClean="0">
                <a:solidFill>
                  <a:srgbClr val="FF0000"/>
                </a:solidFill>
                <a:latin typeface="+mj-lt"/>
              </a:rPr>
              <a:t>find function </a:t>
            </a:r>
            <a:r>
              <a:rPr b="1" dirty="0" lang="en-US" smtClean="0">
                <a:solidFill>
                  <a:srgbClr val="0000FF"/>
                </a:solidFill>
                <a:latin typeface="+mj-lt"/>
              </a:rPr>
              <a:t>allows a user to search for a particular word or phrase in a document that requires to be changed or edited. The </a:t>
            </a:r>
            <a:r>
              <a:rPr b="1" dirty="0" i="1" lang="en-US" smtClean="0">
                <a:solidFill>
                  <a:srgbClr val="FF0000"/>
                </a:solidFill>
                <a:latin typeface="+mj-lt"/>
              </a:rPr>
              <a:t>Replace function </a:t>
            </a:r>
            <a:r>
              <a:rPr b="1" dirty="0" lang="en-US" smtClean="0">
                <a:solidFill>
                  <a:srgbClr val="0000FF"/>
                </a:solidFill>
                <a:latin typeface="+mj-lt"/>
              </a:rPr>
              <a:t>allows the user to search for a particular word or phrase in a document  and replace it with another word or phrase.</a:t>
            </a:r>
          </a:p>
          <a:p>
            <a:pPr indent="-457200" marL="457200">
              <a:buFont typeface="+mj-lt"/>
              <a:buAutoNum type="alphaLcParenR" startAt="4"/>
            </a:pPr>
            <a:r>
              <a:rPr b="1" dirty="0" lang="en-US" u="sng" smtClean="0">
                <a:solidFill>
                  <a:srgbClr val="FF0000"/>
                </a:solidFill>
                <a:latin typeface="+mj-lt"/>
              </a:rPr>
              <a:t>Spelling and grammar checkers</a:t>
            </a:r>
            <a:r>
              <a:rPr b="1" dirty="0" lang="en-US" smtClean="0">
                <a:solidFill>
                  <a:srgbClr val="FF0000"/>
                </a:solidFill>
                <a:latin typeface="+mj-lt"/>
              </a:rPr>
              <a:t>: </a:t>
            </a:r>
            <a:r>
              <a:rPr b="1" dirty="0" lang="en-US" smtClean="0">
                <a:solidFill>
                  <a:srgbClr val="0000FF"/>
                </a:solidFill>
                <a:latin typeface="+mj-lt"/>
              </a:rPr>
              <a:t>it is an inbuilt tool that helps the user to correct spelling errors and incorrect grammar structures. However, the checker can only </a:t>
            </a:r>
            <a:r>
              <a:rPr b="1" dirty="0" lang="en-US" err="1" smtClean="0">
                <a:solidFill>
                  <a:srgbClr val="0000FF"/>
                </a:solidFill>
                <a:latin typeface="+mj-lt"/>
              </a:rPr>
              <a:t>recognise</a:t>
            </a:r>
            <a:r>
              <a:rPr b="1" dirty="0" lang="en-US" smtClean="0">
                <a:solidFill>
                  <a:srgbClr val="0000FF"/>
                </a:solidFill>
                <a:latin typeface="+mj-lt"/>
              </a:rPr>
              <a:t> errors of those words whose correct spelling is in the dictionary.</a:t>
            </a:r>
          </a:p>
          <a:p>
            <a:pPr indent="-457200" marL="457200">
              <a:buFont typeface="+mj-lt"/>
              <a:buAutoNum type="alphaLcParenR" startAt="4"/>
            </a:pPr>
            <a:r>
              <a:rPr b="1" dirty="0" lang="en-US" u="sng" smtClean="0">
                <a:solidFill>
                  <a:srgbClr val="FF0000"/>
                </a:solidFill>
                <a:latin typeface="+mj-lt"/>
              </a:rPr>
              <a:t>Proof reading</a:t>
            </a:r>
            <a:r>
              <a:rPr b="1" dirty="0" lang="en-US" smtClean="0">
                <a:solidFill>
                  <a:srgbClr val="FF0000"/>
                </a:solidFill>
                <a:latin typeface="+mj-lt"/>
              </a:rPr>
              <a:t>: </a:t>
            </a:r>
            <a:r>
              <a:rPr b="1" dirty="0" lang="en-US" smtClean="0">
                <a:solidFill>
                  <a:srgbClr val="0000FF"/>
                </a:solidFill>
                <a:latin typeface="+mj-lt"/>
              </a:rPr>
              <a:t>refers to checking whether the document has typographical, grammatical or logical errors.</a:t>
            </a:r>
            <a:endParaRPr b="1" dirty="0" lang="en-US">
              <a:solidFill>
                <a:srgbClr val="0000FF"/>
              </a:solidFill>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99" name=""/>
        <p:cNvGrpSpPr/>
        <p:nvPr/>
      </p:nvGrpSpPr>
      <p:grpSpPr>
        <a:xfrm>
          <a:off x="0" y="0"/>
          <a:ext cx="0" cy="0"/>
          <a:chOff x="0" y="0"/>
          <a:chExt cx="0" cy="0"/>
        </a:xfrm>
      </p:grpSpPr>
      <p:sp>
        <p:nvSpPr>
          <p:cNvPr id="1048652" name="Content Placeholder 2"/>
          <p:cNvSpPr>
            <a:spLocks noGrp="1"/>
          </p:cNvSpPr>
          <p:nvPr>
            <p:ph idx="1"/>
          </p:nvPr>
        </p:nvSpPr>
        <p:spPr>
          <a:xfrm>
            <a:off x="457200" y="609600"/>
            <a:ext cx="8001000" cy="5715000"/>
          </a:xfrm>
          <a:solidFill>
            <a:schemeClr val="accent5">
              <a:lumMod val="20000"/>
              <a:lumOff val="80000"/>
            </a:schemeClr>
          </a:solidFill>
        </p:spPr>
        <p:txBody>
          <a:bodyPr>
            <a:noAutofit/>
          </a:bodyPr>
          <a:p>
            <a:pPr indent="-457200" marL="457200">
              <a:buFont typeface="+mj-lt"/>
              <a:buAutoNum type="alphaLcParenR" startAt="7"/>
            </a:pPr>
            <a:r>
              <a:rPr b="1" dirty="0" lang="en-US" u="sng" smtClean="0">
                <a:solidFill>
                  <a:srgbClr val="FF0000"/>
                </a:solidFill>
                <a:effectLst>
                  <a:outerShdw algn="tl" blurRad="38100" dir="2700000" dist="38100">
                    <a:srgbClr val="000000">
                      <a:alpha val="43137"/>
                    </a:srgbClr>
                  </a:outerShdw>
                </a:effectLst>
                <a:latin typeface="+mj-lt"/>
              </a:rPr>
              <a:t>Auto correct</a:t>
            </a:r>
            <a:r>
              <a:rPr b="1" dirty="0" lang="en-US" smtClean="0">
                <a:solidFill>
                  <a:srgbClr val="FF0000"/>
                </a:solidFill>
                <a:latin typeface="+mj-lt"/>
              </a:rPr>
              <a:t>: </a:t>
            </a:r>
            <a:r>
              <a:rPr b="1" dirty="0" lang="en-US" smtClean="0">
                <a:solidFill>
                  <a:srgbClr val="7030A0"/>
                </a:solidFill>
                <a:latin typeface="+mj-lt"/>
              </a:rPr>
              <a:t>these feature automatically detects wrongly spelled words and replaces them with the correct one as you type.</a:t>
            </a:r>
          </a:p>
          <a:p>
            <a:pPr indent="-457200" marL="457200">
              <a:buFont typeface="+mj-lt"/>
              <a:buAutoNum type="alphaLcParenR" startAt="7"/>
            </a:pPr>
            <a:r>
              <a:rPr b="1" dirty="0" lang="en-US" u="sng" smtClean="0">
                <a:solidFill>
                  <a:srgbClr val="FF0000"/>
                </a:solidFill>
                <a:effectLst>
                  <a:outerShdw algn="tl" blurRad="38100" dir="2700000" dist="38100">
                    <a:srgbClr val="000000">
                      <a:alpha val="43137"/>
                    </a:srgbClr>
                  </a:outerShdw>
                </a:effectLst>
                <a:latin typeface="+mj-lt"/>
              </a:rPr>
              <a:t>Auto complete/auto text</a:t>
            </a:r>
            <a:r>
              <a:rPr b="1" dirty="0" lang="en-US" smtClean="0">
                <a:solidFill>
                  <a:srgbClr val="FF0000"/>
                </a:solidFill>
                <a:latin typeface="+mj-lt"/>
              </a:rPr>
              <a:t>: </a:t>
            </a:r>
            <a:r>
              <a:rPr b="1" dirty="0" lang="en-US" smtClean="0">
                <a:solidFill>
                  <a:srgbClr val="7030A0"/>
                </a:solidFill>
                <a:latin typeface="+mj-lt"/>
              </a:rPr>
              <a:t>these feature displays a complete word when the user types the first few characters of the word.</a:t>
            </a:r>
          </a:p>
          <a:p>
            <a:pPr indent="-457200" marL="457200">
              <a:buFont typeface="+mj-lt"/>
              <a:buAutoNum type="alphaLcParenR" startAt="7"/>
            </a:pPr>
            <a:r>
              <a:rPr b="1" dirty="0" lang="en-US" u="sng" smtClean="0">
                <a:solidFill>
                  <a:srgbClr val="FF0000"/>
                </a:solidFill>
                <a:effectLst>
                  <a:outerShdw algn="tl" blurRad="38100" dir="2700000" dist="38100">
                    <a:srgbClr val="000000">
                      <a:alpha val="43137"/>
                    </a:srgbClr>
                  </a:outerShdw>
                </a:effectLst>
                <a:latin typeface="+mj-lt"/>
              </a:rPr>
              <a:t>Thesaurus</a:t>
            </a:r>
            <a:r>
              <a:rPr b="1" dirty="0" lang="en-US" smtClean="0">
                <a:solidFill>
                  <a:srgbClr val="7030A0"/>
                </a:solidFill>
                <a:latin typeface="+mj-lt"/>
              </a:rPr>
              <a:t>: an editing tool that helps the user find words or phrases with similar meaning (synonyms) or opposite meaning (antonyms) to the word or phrase selected.</a:t>
            </a:r>
          </a:p>
          <a:p>
            <a:pPr indent="-457200" marL="457200">
              <a:buFont typeface="+mj-lt"/>
              <a:buAutoNum type="alphaLcParenR" startAt="7"/>
            </a:pPr>
            <a:r>
              <a:rPr b="1" dirty="0" lang="en-US" u="sng" smtClean="0">
                <a:solidFill>
                  <a:srgbClr val="FF0000"/>
                </a:solidFill>
                <a:latin typeface="+mj-lt"/>
              </a:rPr>
              <a:t>Undo and redo</a:t>
            </a:r>
            <a:r>
              <a:rPr b="1" dirty="0" lang="en-US" smtClean="0">
                <a:solidFill>
                  <a:srgbClr val="7030A0"/>
                </a:solidFill>
                <a:latin typeface="+mj-lt"/>
              </a:rPr>
              <a:t>: </a:t>
            </a:r>
          </a:p>
          <a:p>
            <a:pPr indent="-457200" marL="457200">
              <a:buNone/>
            </a:pPr>
            <a:r>
              <a:rPr b="1" dirty="0" i="1" lang="en-US" smtClean="0">
                <a:solidFill>
                  <a:srgbClr val="7030A0"/>
                </a:solidFill>
                <a:latin typeface="+mj-lt"/>
              </a:rPr>
              <a:t>	</a:t>
            </a:r>
            <a:r>
              <a:rPr b="1" dirty="0" i="1" lang="en-US" smtClean="0">
                <a:solidFill>
                  <a:srgbClr val="FF0000"/>
                </a:solidFill>
                <a:latin typeface="+mj-lt"/>
              </a:rPr>
              <a:t>Undo</a:t>
            </a:r>
            <a:r>
              <a:rPr b="1" dirty="0" lang="en-US" smtClean="0">
                <a:solidFill>
                  <a:srgbClr val="7030A0"/>
                </a:solidFill>
                <a:latin typeface="+mj-lt"/>
              </a:rPr>
              <a:t> reverses the most recently executed command.</a:t>
            </a:r>
          </a:p>
          <a:p>
            <a:pPr indent="-457200" marL="457200">
              <a:buNone/>
            </a:pPr>
            <a:r>
              <a:rPr b="1" dirty="0" lang="en-US" smtClean="0">
                <a:solidFill>
                  <a:srgbClr val="7030A0"/>
                </a:solidFill>
                <a:latin typeface="+mj-lt"/>
              </a:rPr>
              <a:t>	 </a:t>
            </a:r>
            <a:r>
              <a:rPr b="1" dirty="0" i="1" lang="en-US" smtClean="0">
                <a:solidFill>
                  <a:srgbClr val="FF0000"/>
                </a:solidFill>
                <a:latin typeface="+mj-lt"/>
              </a:rPr>
              <a:t>Redo</a:t>
            </a:r>
            <a:r>
              <a:rPr b="1" dirty="0" lang="en-US" smtClean="0">
                <a:solidFill>
                  <a:srgbClr val="7030A0"/>
                </a:solidFill>
                <a:latin typeface="+mj-lt"/>
              </a:rPr>
              <a:t> reverts back to the cancelled action.</a:t>
            </a:r>
            <a:endParaRPr b="1" dirty="0" lang="en-US">
              <a:solidFill>
                <a:srgbClr val="7030A0"/>
              </a:solidFill>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00" name=""/>
        <p:cNvGrpSpPr/>
        <p:nvPr/>
      </p:nvGrpSpPr>
      <p:grpSpPr>
        <a:xfrm>
          <a:off x="0" y="0"/>
          <a:ext cx="0" cy="0"/>
          <a:chOff x="0" y="0"/>
          <a:chExt cx="0" cy="0"/>
        </a:xfrm>
      </p:grpSpPr>
      <p:sp>
        <p:nvSpPr>
          <p:cNvPr id="1048653" name="Content Placeholder 2"/>
          <p:cNvSpPr>
            <a:spLocks noGrp="1"/>
          </p:cNvSpPr>
          <p:nvPr>
            <p:ph idx="1"/>
          </p:nvPr>
        </p:nvSpPr>
        <p:spPr>
          <a:xfrm>
            <a:off x="381000" y="228600"/>
            <a:ext cx="8458200" cy="6324600"/>
          </a:xfrm>
          <a:solidFill>
            <a:schemeClr val="accent5">
              <a:lumMod val="20000"/>
              <a:lumOff val="80000"/>
            </a:schemeClr>
          </a:solidFill>
        </p:spPr>
        <p:txBody>
          <a:bodyPr>
            <a:normAutofit/>
          </a:bodyPr>
          <a:p>
            <a:pPr indent="-457200" marL="457200">
              <a:buFont typeface="+mj-lt"/>
              <a:buAutoNum type="alphaLcParenR" startAt="11"/>
            </a:pPr>
            <a:r>
              <a:rPr b="1" dirty="0" lang="en-US" u="sng" smtClean="0">
                <a:solidFill>
                  <a:srgbClr val="FF0000"/>
                </a:solidFill>
                <a:latin typeface="+mj-lt"/>
              </a:rPr>
              <a:t>Moving or copying text (cut, copy and paste): </a:t>
            </a:r>
          </a:p>
          <a:p>
            <a:pPr indent="-457200" marL="457200">
              <a:buNone/>
            </a:pPr>
            <a:r>
              <a:rPr b="1" dirty="0" lang="en-US" smtClean="0">
                <a:solidFill>
                  <a:srgbClr val="0000FF"/>
                </a:solidFill>
                <a:latin typeface="+mj-lt"/>
              </a:rPr>
              <a:t>-</a:t>
            </a:r>
            <a:r>
              <a:rPr b="1" dirty="0" lang="en-US" u="sng" smtClean="0">
                <a:solidFill>
                  <a:schemeClr val="accent5">
                    <a:lumMod val="75000"/>
                  </a:schemeClr>
                </a:solidFill>
                <a:latin typeface="+mj-lt"/>
              </a:rPr>
              <a:t>cut</a:t>
            </a:r>
            <a:r>
              <a:rPr b="1" dirty="0" lang="en-US" smtClean="0">
                <a:solidFill>
                  <a:schemeClr val="accent5">
                    <a:lumMod val="75000"/>
                  </a:schemeClr>
                </a:solidFill>
                <a:latin typeface="+mj-lt"/>
              </a:rPr>
              <a:t>: </a:t>
            </a:r>
            <a:r>
              <a:rPr b="1" dirty="0" lang="en-US" smtClean="0">
                <a:solidFill>
                  <a:srgbClr val="0000FF"/>
                </a:solidFill>
                <a:latin typeface="+mj-lt"/>
              </a:rPr>
              <a:t>this function allows a user to </a:t>
            </a:r>
            <a:r>
              <a:rPr b="1" dirty="0" i="1" lang="en-US" smtClean="0">
                <a:solidFill>
                  <a:schemeClr val="accent4">
                    <a:lumMod val="75000"/>
                  </a:schemeClr>
                </a:solidFill>
                <a:latin typeface="+mj-lt"/>
              </a:rPr>
              <a:t>select and remove </a:t>
            </a:r>
            <a:r>
              <a:rPr b="1" dirty="0" lang="en-US" smtClean="0">
                <a:solidFill>
                  <a:srgbClr val="0000FF"/>
                </a:solidFill>
                <a:latin typeface="+mj-lt"/>
              </a:rPr>
              <a:t>an item from a document and place it in the </a:t>
            </a:r>
            <a:r>
              <a:rPr b="1" dirty="0" i="1" lang="en-US" smtClean="0">
                <a:solidFill>
                  <a:schemeClr val="accent4">
                    <a:lumMod val="75000"/>
                  </a:schemeClr>
                </a:solidFill>
                <a:latin typeface="+mj-lt"/>
              </a:rPr>
              <a:t>clipboard</a:t>
            </a:r>
            <a:r>
              <a:rPr b="1" dirty="0" lang="en-US" smtClean="0">
                <a:solidFill>
                  <a:srgbClr val="0000FF"/>
                </a:solidFill>
                <a:latin typeface="+mj-lt"/>
              </a:rPr>
              <a:t>. This item can later be inserted or pasted anywhere else as many times in an open document.</a:t>
            </a:r>
          </a:p>
          <a:p>
            <a:pPr indent="-457200" marL="457200">
              <a:buNone/>
            </a:pPr>
            <a:r>
              <a:rPr b="1" dirty="0" lang="en-US" smtClean="0">
                <a:solidFill>
                  <a:srgbClr val="0000FF"/>
                </a:solidFill>
                <a:latin typeface="+mj-lt"/>
              </a:rPr>
              <a:t>-</a:t>
            </a:r>
            <a:r>
              <a:rPr b="1" dirty="0" lang="en-US" u="sng" smtClean="0">
                <a:solidFill>
                  <a:schemeClr val="accent5">
                    <a:lumMod val="75000"/>
                  </a:schemeClr>
                </a:solidFill>
                <a:latin typeface="+mj-lt"/>
              </a:rPr>
              <a:t>copy: </a:t>
            </a:r>
            <a:r>
              <a:rPr b="1" dirty="0" lang="en-US" smtClean="0">
                <a:solidFill>
                  <a:schemeClr val="accent3">
                    <a:lumMod val="50000"/>
                  </a:schemeClr>
                </a:solidFill>
                <a:latin typeface="+mj-lt"/>
              </a:rPr>
              <a:t>this function places a </a:t>
            </a:r>
            <a:r>
              <a:rPr b="1" dirty="0" i="1" lang="en-US" smtClean="0">
                <a:solidFill>
                  <a:schemeClr val="accent4">
                    <a:lumMod val="50000"/>
                  </a:schemeClr>
                </a:solidFill>
                <a:latin typeface="+mj-lt"/>
              </a:rPr>
              <a:t>copy(duplicate) </a:t>
            </a:r>
            <a:r>
              <a:rPr b="1" dirty="0" lang="en-US" smtClean="0">
                <a:solidFill>
                  <a:schemeClr val="accent3">
                    <a:lumMod val="50000"/>
                  </a:schemeClr>
                </a:solidFill>
                <a:latin typeface="+mj-lt"/>
              </a:rPr>
              <a:t>of an item selected into the clipboard. The original item remains where it was initially. This item can later be inserted or pasted anywhere else as many times in an open document</a:t>
            </a:r>
          </a:p>
          <a:p>
            <a:pPr indent="-457200" marL="457200">
              <a:buNone/>
            </a:pPr>
            <a:r>
              <a:rPr b="1" dirty="0" lang="en-US" smtClean="0">
                <a:solidFill>
                  <a:srgbClr val="0000FF"/>
                </a:solidFill>
                <a:latin typeface="+mj-lt"/>
              </a:rPr>
              <a:t>-</a:t>
            </a:r>
            <a:r>
              <a:rPr b="1" dirty="0" lang="en-US" u="sng" smtClean="0">
                <a:solidFill>
                  <a:schemeClr val="accent5">
                    <a:lumMod val="75000"/>
                  </a:schemeClr>
                </a:solidFill>
                <a:latin typeface="+mj-lt"/>
              </a:rPr>
              <a:t>paste</a:t>
            </a:r>
            <a:r>
              <a:rPr b="1" dirty="0" lang="en-US" smtClean="0">
                <a:solidFill>
                  <a:srgbClr val="0000FF"/>
                </a:solidFill>
                <a:latin typeface="+mj-lt"/>
              </a:rPr>
              <a:t>: refers to inserting </a:t>
            </a:r>
            <a:r>
              <a:rPr b="1" dirty="0" i="1" lang="en-US" smtClean="0">
                <a:solidFill>
                  <a:schemeClr val="accent5">
                    <a:lumMod val="75000"/>
                  </a:schemeClr>
                </a:solidFill>
                <a:latin typeface="+mj-lt"/>
              </a:rPr>
              <a:t>cut</a:t>
            </a:r>
            <a:r>
              <a:rPr b="1" dirty="0" lang="en-US" smtClean="0">
                <a:solidFill>
                  <a:srgbClr val="0000FF"/>
                </a:solidFill>
                <a:latin typeface="+mj-lt"/>
              </a:rPr>
              <a:t> or </a:t>
            </a:r>
            <a:r>
              <a:rPr b="1" dirty="0" i="1" lang="en-US" smtClean="0">
                <a:solidFill>
                  <a:schemeClr val="accent5">
                    <a:lumMod val="75000"/>
                  </a:schemeClr>
                </a:solidFill>
                <a:latin typeface="+mj-lt"/>
              </a:rPr>
              <a:t>copied</a:t>
            </a:r>
            <a:r>
              <a:rPr b="1" dirty="0" lang="en-US" smtClean="0">
                <a:solidFill>
                  <a:srgbClr val="0000FF"/>
                </a:solidFill>
                <a:latin typeface="+mj-lt"/>
              </a:rPr>
              <a:t> items into a destination document or location.</a:t>
            </a:r>
          </a:p>
          <a:p>
            <a:pPr indent="-457200" marL="457200">
              <a:buNone/>
            </a:pPr>
            <a:r>
              <a:rPr b="1" dirty="0" lang="en-US" smtClean="0">
                <a:solidFill>
                  <a:srgbClr val="0000FF"/>
                </a:solidFill>
                <a:latin typeface="+mj-lt"/>
              </a:rPr>
              <a:t>-</a:t>
            </a:r>
            <a:r>
              <a:rPr b="1" dirty="0" lang="en-US" u="sng" smtClean="0">
                <a:solidFill>
                  <a:schemeClr val="accent5">
                    <a:lumMod val="75000"/>
                  </a:schemeClr>
                </a:solidFill>
                <a:latin typeface="+mj-lt"/>
              </a:rPr>
              <a:t>clipboard</a:t>
            </a:r>
            <a:r>
              <a:rPr b="1" dirty="0" lang="en-US" smtClean="0">
                <a:solidFill>
                  <a:srgbClr val="0000FF"/>
                </a:solidFill>
                <a:latin typeface="+mj-lt"/>
              </a:rPr>
              <a:t>: a temporary storage location in memory where </a:t>
            </a:r>
            <a:r>
              <a:rPr b="1" dirty="0" i="1" lang="en-US" smtClean="0">
                <a:solidFill>
                  <a:schemeClr val="accent5">
                    <a:lumMod val="75000"/>
                  </a:schemeClr>
                </a:solidFill>
                <a:latin typeface="+mj-lt"/>
              </a:rPr>
              <a:t>cut</a:t>
            </a:r>
            <a:r>
              <a:rPr b="1" dirty="0" lang="en-US" smtClean="0">
                <a:solidFill>
                  <a:srgbClr val="0000FF"/>
                </a:solidFill>
                <a:latin typeface="+mj-lt"/>
              </a:rPr>
              <a:t> or </a:t>
            </a:r>
            <a:r>
              <a:rPr b="1" dirty="0" i="1" lang="en-US" smtClean="0">
                <a:solidFill>
                  <a:schemeClr val="accent5">
                    <a:lumMod val="75000"/>
                  </a:schemeClr>
                </a:solidFill>
                <a:latin typeface="+mj-lt"/>
              </a:rPr>
              <a:t>copied</a:t>
            </a:r>
            <a:r>
              <a:rPr b="1" dirty="0" lang="en-US" smtClean="0">
                <a:solidFill>
                  <a:srgbClr val="0000FF"/>
                </a:solidFill>
                <a:latin typeface="+mj-lt"/>
              </a:rPr>
              <a:t> items (text and graphics) are placed awaiting to be </a:t>
            </a:r>
            <a:r>
              <a:rPr b="1" dirty="0" i="1" lang="en-US" smtClean="0">
                <a:solidFill>
                  <a:schemeClr val="accent5">
                    <a:lumMod val="75000"/>
                  </a:schemeClr>
                </a:solidFill>
                <a:latin typeface="+mj-lt"/>
              </a:rPr>
              <a:t>pasted</a:t>
            </a:r>
            <a:r>
              <a:rPr b="1" dirty="0" lang="en-US" smtClean="0">
                <a:solidFill>
                  <a:srgbClr val="0000FF"/>
                </a:solidFill>
                <a:latin typeface="+mj-lt"/>
              </a:rPr>
              <a:t>.</a:t>
            </a:r>
          </a:p>
          <a:p>
            <a:pPr indent="-457200" marL="457200">
              <a:buNone/>
            </a:pPr>
            <a:endParaRPr b="1" dirty="0" lang="en-US">
              <a:solidFill>
                <a:srgbClr val="0000FF"/>
              </a:solidFill>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01" name=""/>
        <p:cNvGrpSpPr/>
        <p:nvPr/>
      </p:nvGrpSpPr>
      <p:grpSpPr>
        <a:xfrm>
          <a:off x="0" y="0"/>
          <a:ext cx="0" cy="0"/>
          <a:chOff x="0" y="0"/>
          <a:chExt cx="0" cy="0"/>
        </a:xfrm>
      </p:grpSpPr>
      <p:sp>
        <p:nvSpPr>
          <p:cNvPr id="1048654" name="Title 1"/>
          <p:cNvSpPr>
            <a:spLocks noGrp="1"/>
          </p:cNvSpPr>
          <p:nvPr>
            <p:ph type="title"/>
          </p:nvPr>
        </p:nvSpPr>
        <p:spPr>
          <a:xfrm>
            <a:off x="914401" y="304800"/>
            <a:ext cx="7467600" cy="533400"/>
          </a:xfrm>
          <a:solidFill>
            <a:schemeClr val="accent5">
              <a:lumMod val="20000"/>
              <a:lumOff val="80000"/>
            </a:schemeClr>
          </a:solidFill>
        </p:spPr>
        <p:txBody>
          <a:bodyPr>
            <a:normAutofit/>
          </a:bodyPr>
          <a:p>
            <a:r>
              <a:rPr b="1" dirty="0" sz="3600" lang="en-US" u="sng" smtClean="0">
                <a:solidFill>
                  <a:schemeClr val="accent2">
                    <a:lumMod val="75000"/>
                  </a:schemeClr>
                </a:solidFill>
              </a:rPr>
              <a:t>Formatting Word documents</a:t>
            </a:r>
            <a:endParaRPr b="1" dirty="0" sz="3600" lang="en-US" u="sng">
              <a:solidFill>
                <a:schemeClr val="accent2">
                  <a:lumMod val="75000"/>
                </a:schemeClr>
              </a:solidFill>
            </a:endParaRPr>
          </a:p>
        </p:txBody>
      </p:sp>
      <p:sp>
        <p:nvSpPr>
          <p:cNvPr id="1048655" name="Content Placeholder 2"/>
          <p:cNvSpPr>
            <a:spLocks noGrp="1"/>
          </p:cNvSpPr>
          <p:nvPr>
            <p:ph idx="1"/>
          </p:nvPr>
        </p:nvSpPr>
        <p:spPr>
          <a:xfrm>
            <a:off x="533400" y="838200"/>
            <a:ext cx="8001000" cy="5867400"/>
          </a:xfrm>
          <a:blipFill>
            <a:blip xmlns:r="http://schemas.openxmlformats.org/officeDocument/2006/relationships" r:embed="rId1"/>
            <a:tile algn="tl" flip="none" sx="100000" sy="100000" tx="0" ty="0"/>
          </a:blipFill>
        </p:spPr>
        <p:txBody>
          <a:bodyPr>
            <a:normAutofit/>
          </a:bodyPr>
          <a:p>
            <a:pPr>
              <a:buNone/>
            </a:pPr>
            <a:r>
              <a:rPr b="1" dirty="0" lang="en-US" smtClean="0">
                <a:solidFill>
                  <a:srgbClr val="FF0000"/>
                </a:solidFill>
                <a:latin typeface="+mj-lt"/>
              </a:rPr>
              <a:t>Formatting</a:t>
            </a:r>
            <a:r>
              <a:rPr b="1" dirty="0" lang="en-US" smtClean="0">
                <a:solidFill>
                  <a:srgbClr val="7030A0"/>
                </a:solidFill>
                <a:latin typeface="+mj-lt"/>
              </a:rPr>
              <a:t>: refers to changing the appearance of text and graphics in a document. The impact created on the reader of a document is greatly dependent on the appearance. Formatting features are divided into three main categories namely: </a:t>
            </a:r>
            <a:r>
              <a:rPr b="1" dirty="0" lang="en-US" u="sng" smtClean="0">
                <a:solidFill>
                  <a:schemeClr val="accent2">
                    <a:lumMod val="75000"/>
                  </a:schemeClr>
                </a:solidFill>
                <a:latin typeface="+mj-lt"/>
              </a:rPr>
              <a:t>character/text/font, paragraph and page formatting</a:t>
            </a:r>
            <a:r>
              <a:rPr b="1" dirty="0" lang="en-US" smtClean="0">
                <a:solidFill>
                  <a:srgbClr val="7030A0"/>
                </a:solidFill>
                <a:latin typeface="+mj-lt"/>
              </a:rPr>
              <a:t>. It is important to note that for any formatting to be effected, the text or the document must be highlighted or selected.</a:t>
            </a:r>
          </a:p>
          <a:p>
            <a:pPr indent="-457200" marL="457200">
              <a:buFont typeface="+mj-lt"/>
              <a:buAutoNum type="arabicParenR"/>
            </a:pPr>
            <a:r>
              <a:rPr b="1" dirty="0" lang="en-US" u="sng" smtClean="0">
                <a:solidFill>
                  <a:srgbClr val="FF0000"/>
                </a:solidFill>
                <a:latin typeface="+mj-lt"/>
              </a:rPr>
              <a:t>CHARACTER /TEXT/FONT FORMATTING</a:t>
            </a:r>
          </a:p>
          <a:p>
            <a:pPr indent="-457200" marL="457200">
              <a:buNone/>
            </a:pPr>
            <a:r>
              <a:rPr b="1" dirty="0" lang="en-US" smtClean="0">
                <a:solidFill>
                  <a:srgbClr val="0000FF"/>
                </a:solidFill>
                <a:latin typeface="+mj-lt"/>
              </a:rPr>
              <a:t>These are formatting features that affect the text or characters directly when applied. They include:</a:t>
            </a:r>
          </a:p>
          <a:p>
            <a:pPr indent="-457200" marL="457200">
              <a:buFont typeface="+mj-lt"/>
              <a:buAutoNum type="alphaLcPeriod"/>
            </a:pPr>
            <a:r>
              <a:rPr b="1" dirty="0" lang="en-US" u="sng" smtClean="0">
                <a:solidFill>
                  <a:srgbClr val="FF0000"/>
                </a:solidFill>
                <a:latin typeface="+mj-lt"/>
              </a:rPr>
              <a:t>Font type </a:t>
            </a:r>
            <a:r>
              <a:rPr b="1" dirty="0" lang="en-US" smtClean="0">
                <a:solidFill>
                  <a:srgbClr val="7030A0"/>
                </a:solidFill>
                <a:latin typeface="+mj-lt"/>
              </a:rPr>
              <a:t>: refers to the type face or shape of the character  that can be used for a particular piece of text e.g. Times New Roman, </a:t>
            </a:r>
            <a:r>
              <a:rPr b="1" dirty="0" lang="en-US" smtClean="0">
                <a:solidFill>
                  <a:srgbClr val="7030A0"/>
                </a:solidFill>
                <a:latin typeface="Old English Text MT" pitchFamily="66" charset="0"/>
              </a:rPr>
              <a:t>Old English Text Mt</a:t>
            </a:r>
            <a:r>
              <a:rPr b="1" dirty="0" lang="en-US" smtClean="0">
                <a:solidFill>
                  <a:srgbClr val="7030A0"/>
                </a:solidFill>
                <a:latin typeface="+mj-lt"/>
              </a:rPr>
              <a:t>, </a:t>
            </a:r>
            <a:r>
              <a:rPr b="1" dirty="0" lang="en-US" smtClean="0">
                <a:solidFill>
                  <a:srgbClr val="7030A0"/>
                </a:solidFill>
                <a:latin typeface="Impact" pitchFamily="34" charset="0"/>
              </a:rPr>
              <a:t>impact</a:t>
            </a:r>
            <a:r>
              <a:rPr b="1" dirty="0" lang="en-US" smtClean="0">
                <a:solidFill>
                  <a:srgbClr val="7030A0"/>
                </a:solidFill>
                <a:latin typeface="+mj-lt"/>
              </a:rPr>
              <a:t> etc</a:t>
            </a:r>
          </a:p>
          <a:p>
            <a:pPr indent="-457200" marL="457200">
              <a:buFont typeface="+mj-lt"/>
              <a:buAutoNum type="alphaLcPeriod"/>
            </a:pPr>
            <a:r>
              <a:rPr b="1" dirty="0" lang="en-US" u="sng" smtClean="0">
                <a:solidFill>
                  <a:srgbClr val="FF0000"/>
                </a:solidFill>
                <a:latin typeface="+mj-lt"/>
              </a:rPr>
              <a:t>Font size</a:t>
            </a:r>
            <a:r>
              <a:rPr b="1" dirty="0" lang="en-US" smtClean="0">
                <a:solidFill>
                  <a:srgbClr val="7030A0"/>
                </a:solidFill>
                <a:latin typeface="+mj-lt"/>
              </a:rPr>
              <a:t>: refers to the height of a character measured in units called points where one point is 1/72  of an inch. The larger the point, the larger the character.</a:t>
            </a:r>
          </a:p>
          <a:p>
            <a:pPr indent="-457200" marL="457200">
              <a:buNone/>
            </a:pPr>
            <a:endParaRPr b="1" dirty="0" lang="en-US">
              <a:solidFill>
                <a:srgbClr val="7030A0"/>
              </a:solidFill>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02" name=""/>
        <p:cNvGrpSpPr/>
        <p:nvPr/>
      </p:nvGrpSpPr>
      <p:grpSpPr>
        <a:xfrm>
          <a:off x="0" y="0"/>
          <a:ext cx="0" cy="0"/>
          <a:chOff x="0" y="0"/>
          <a:chExt cx="0" cy="0"/>
        </a:xfrm>
      </p:grpSpPr>
      <p:sp>
        <p:nvSpPr>
          <p:cNvPr id="1048656" name="Content Placeholder 2"/>
          <p:cNvSpPr>
            <a:spLocks noGrp="1"/>
          </p:cNvSpPr>
          <p:nvPr>
            <p:ph idx="1"/>
          </p:nvPr>
        </p:nvSpPr>
        <p:spPr>
          <a:xfrm>
            <a:off x="457200" y="609600"/>
            <a:ext cx="8229600" cy="5867400"/>
          </a:xfrm>
          <a:solidFill>
            <a:schemeClr val="accent6">
              <a:lumMod val="40000"/>
              <a:lumOff val="60000"/>
            </a:schemeClr>
          </a:solidFill>
        </p:spPr>
        <p:txBody>
          <a:bodyPr>
            <a:normAutofit/>
          </a:bodyPr>
          <a:p>
            <a:pPr indent="-457200" marL="457200">
              <a:buFont typeface="+mj-lt"/>
              <a:buAutoNum type="alphaLcPeriod" startAt="3"/>
            </a:pPr>
            <a:r>
              <a:rPr b="1" dirty="0" lang="en-US" u="sng" smtClean="0">
                <a:solidFill>
                  <a:srgbClr val="FF0000"/>
                </a:solidFill>
                <a:latin typeface="+mj-lt"/>
              </a:rPr>
              <a:t>Font style</a:t>
            </a:r>
            <a:r>
              <a:rPr b="1" dirty="0" lang="en-US" smtClean="0">
                <a:solidFill>
                  <a:srgbClr val="0000FF"/>
                </a:solidFill>
                <a:latin typeface="+mj-lt"/>
              </a:rPr>
              <a:t>: it changes the way text appears. It includes Plain text, Bold (B), </a:t>
            </a:r>
            <a:r>
              <a:rPr b="1" dirty="0" i="1" lang="en-US" smtClean="0">
                <a:solidFill>
                  <a:srgbClr val="0000FF"/>
                </a:solidFill>
                <a:latin typeface="+mj-lt"/>
              </a:rPr>
              <a:t>Italic (I)</a:t>
            </a:r>
            <a:r>
              <a:rPr b="1" dirty="0" lang="en-US" smtClean="0">
                <a:solidFill>
                  <a:srgbClr val="0000FF"/>
                </a:solidFill>
                <a:latin typeface="+mj-lt"/>
              </a:rPr>
              <a:t>, </a:t>
            </a:r>
            <a:r>
              <a:rPr b="1" dirty="0" lang="en-US" u="sng" smtClean="0">
                <a:solidFill>
                  <a:srgbClr val="0000FF"/>
                </a:solidFill>
                <a:latin typeface="+mj-lt"/>
              </a:rPr>
              <a:t>Underline (U) </a:t>
            </a:r>
            <a:r>
              <a:rPr b="1" dirty="0" lang="en-US" smtClean="0">
                <a:solidFill>
                  <a:srgbClr val="0000FF"/>
                </a:solidFill>
                <a:latin typeface="+mj-lt"/>
              </a:rPr>
              <a:t>as well as many other combination of styles.</a:t>
            </a:r>
          </a:p>
          <a:p>
            <a:pPr indent="-457200" marL="457200">
              <a:buNone/>
            </a:pPr>
            <a:r>
              <a:rPr b="1" dirty="0" lang="en-US" smtClean="0">
                <a:solidFill>
                  <a:srgbClr val="0000FF"/>
                </a:solidFill>
                <a:latin typeface="+mj-lt"/>
              </a:rPr>
              <a:t>-</a:t>
            </a:r>
            <a:r>
              <a:rPr b="1" dirty="0" lang="en-US" u="sng" smtClean="0">
                <a:solidFill>
                  <a:schemeClr val="accent4">
                    <a:lumMod val="50000"/>
                  </a:schemeClr>
                </a:solidFill>
                <a:latin typeface="+mj-lt"/>
              </a:rPr>
              <a:t>Bold</a:t>
            </a:r>
            <a:r>
              <a:rPr b="1" dirty="0" lang="en-US" smtClean="0">
                <a:solidFill>
                  <a:srgbClr val="0000FF"/>
                </a:solidFill>
                <a:latin typeface="+mj-lt"/>
              </a:rPr>
              <a:t>: makes the selected text appear darker and thicker than the rest of the text. It creates emphasis to text.</a:t>
            </a:r>
          </a:p>
          <a:p>
            <a:pPr indent="-457200" marL="457200">
              <a:buNone/>
            </a:pPr>
            <a:r>
              <a:rPr b="1" dirty="0" lang="en-US" smtClean="0">
                <a:solidFill>
                  <a:srgbClr val="0000FF"/>
                </a:solidFill>
                <a:latin typeface="+mj-lt"/>
              </a:rPr>
              <a:t>-</a:t>
            </a:r>
            <a:r>
              <a:rPr b="1" dirty="0" i="1" lang="en-US" u="sng" smtClean="0">
                <a:solidFill>
                  <a:schemeClr val="accent4">
                    <a:lumMod val="50000"/>
                  </a:schemeClr>
                </a:solidFill>
                <a:latin typeface="+mj-lt"/>
              </a:rPr>
              <a:t>Italic</a:t>
            </a:r>
            <a:r>
              <a:rPr b="1" dirty="0" lang="en-US" smtClean="0">
                <a:solidFill>
                  <a:srgbClr val="0000FF"/>
                </a:solidFill>
                <a:latin typeface="+mj-lt"/>
              </a:rPr>
              <a:t>: sets the selected text at a slanting or sloping angle. It is used to create emphasis or distinction.</a:t>
            </a:r>
          </a:p>
          <a:p>
            <a:pPr indent="-457200" marL="457200">
              <a:buNone/>
            </a:pPr>
            <a:r>
              <a:rPr b="1" dirty="0" lang="en-US" u="sng" smtClean="0">
                <a:solidFill>
                  <a:srgbClr val="FF0000"/>
                </a:solidFill>
                <a:latin typeface="+mj-lt"/>
              </a:rPr>
              <a:t>Applying Effects</a:t>
            </a:r>
          </a:p>
          <a:p>
            <a:pPr indent="-457200" marL="457200">
              <a:buFont typeface="+mj-lt"/>
              <a:buAutoNum type="alphaLcPeriod"/>
            </a:pPr>
            <a:r>
              <a:rPr b="1" dirty="0" lang="en-US" u="sng" smtClean="0">
                <a:solidFill>
                  <a:srgbClr val="FF0000"/>
                </a:solidFill>
                <a:latin typeface="+mj-lt"/>
              </a:rPr>
              <a:t>Superscript</a:t>
            </a:r>
            <a:r>
              <a:rPr b="1" dirty="0" lang="en-US" smtClean="0">
                <a:solidFill>
                  <a:srgbClr val="0000FF"/>
                </a:solidFill>
                <a:latin typeface="+mj-lt"/>
              </a:rPr>
              <a:t>: this is the raising of the baseline of a character during typing e.g. </a:t>
            </a:r>
            <a:r>
              <a:rPr b="1" dirty="0" lang="en-US" smtClean="0">
                <a:solidFill>
                  <a:srgbClr val="FF0000"/>
                </a:solidFill>
                <a:latin typeface="+mj-lt"/>
              </a:rPr>
              <a:t>24</a:t>
            </a:r>
            <a:r>
              <a:rPr baseline="30000" b="1" dirty="0" lang="en-US" smtClean="0">
                <a:solidFill>
                  <a:srgbClr val="FF0000"/>
                </a:solidFill>
                <a:latin typeface="+mj-lt"/>
              </a:rPr>
              <a:t>th</a:t>
            </a:r>
            <a:r>
              <a:rPr b="1" dirty="0" lang="en-US" smtClean="0">
                <a:solidFill>
                  <a:srgbClr val="0000FF"/>
                </a:solidFill>
                <a:latin typeface="+mj-lt"/>
              </a:rPr>
              <a:t> , the </a:t>
            </a:r>
            <a:r>
              <a:rPr b="1" dirty="0" i="1" lang="en-US" err="1" smtClean="0">
                <a:solidFill>
                  <a:srgbClr val="FF0000"/>
                </a:solidFill>
                <a:latin typeface="+mj-lt"/>
              </a:rPr>
              <a:t>th</a:t>
            </a:r>
            <a:r>
              <a:rPr b="1" dirty="0" lang="en-US" smtClean="0">
                <a:solidFill>
                  <a:srgbClr val="0000FF"/>
                </a:solidFill>
                <a:latin typeface="+mj-lt"/>
              </a:rPr>
              <a:t> is the character raised above the normal baseline.</a:t>
            </a:r>
          </a:p>
          <a:p>
            <a:pPr indent="-457200" marL="457200">
              <a:buFont typeface="+mj-lt"/>
              <a:buAutoNum type="alphaLcPeriod"/>
            </a:pPr>
            <a:r>
              <a:rPr b="1" dirty="0" lang="en-US" u="sng" smtClean="0">
                <a:solidFill>
                  <a:srgbClr val="FF0000"/>
                </a:solidFill>
                <a:latin typeface="+mj-lt"/>
              </a:rPr>
              <a:t>Subscript</a:t>
            </a:r>
            <a:r>
              <a:rPr b="1" dirty="0" lang="en-US" smtClean="0">
                <a:solidFill>
                  <a:srgbClr val="0000FF"/>
                </a:solidFill>
                <a:latin typeface="+mj-lt"/>
              </a:rPr>
              <a:t>: this is the lowering of the baseline of a character during typing e.g. </a:t>
            </a:r>
            <a:r>
              <a:rPr b="1" dirty="0" lang="en-US" smtClean="0">
                <a:solidFill>
                  <a:srgbClr val="FF0000"/>
                </a:solidFill>
                <a:latin typeface="+mj-lt"/>
              </a:rPr>
              <a:t>Y</a:t>
            </a:r>
            <a:r>
              <a:rPr baseline="-25000" b="1" dirty="0" lang="en-US" smtClean="0">
                <a:solidFill>
                  <a:srgbClr val="FF0000"/>
                </a:solidFill>
                <a:latin typeface="+mj-lt"/>
              </a:rPr>
              <a:t>2</a:t>
            </a:r>
            <a:r>
              <a:rPr b="1" dirty="0" lang="en-US" smtClean="0">
                <a:solidFill>
                  <a:srgbClr val="0000FF"/>
                </a:solidFill>
                <a:latin typeface="+mj-lt"/>
              </a:rPr>
              <a:t>, the </a:t>
            </a:r>
            <a:r>
              <a:rPr b="1" dirty="0" i="1" lang="en-US" smtClean="0">
                <a:solidFill>
                  <a:srgbClr val="FF0000"/>
                </a:solidFill>
                <a:latin typeface="+mj-lt"/>
              </a:rPr>
              <a:t>2 </a:t>
            </a:r>
            <a:r>
              <a:rPr b="1" dirty="0" lang="en-US" smtClean="0">
                <a:solidFill>
                  <a:srgbClr val="0000FF"/>
                </a:solidFill>
                <a:latin typeface="+mj-lt"/>
              </a:rPr>
              <a:t>is the character lowered below the normal baseline.</a:t>
            </a: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03" name=""/>
        <p:cNvGrpSpPr/>
        <p:nvPr/>
      </p:nvGrpSpPr>
      <p:grpSpPr>
        <a:xfrm>
          <a:off x="0" y="0"/>
          <a:ext cx="0" cy="0"/>
          <a:chOff x="0" y="0"/>
          <a:chExt cx="0" cy="0"/>
        </a:xfrm>
      </p:grpSpPr>
      <p:sp>
        <p:nvSpPr>
          <p:cNvPr id="1048657" name="Content Placeholder 2"/>
          <p:cNvSpPr>
            <a:spLocks noGrp="1"/>
          </p:cNvSpPr>
          <p:nvPr>
            <p:ph idx="1"/>
          </p:nvPr>
        </p:nvSpPr>
        <p:spPr>
          <a:xfrm>
            <a:off x="304800" y="685800"/>
            <a:ext cx="8153400" cy="5638800"/>
          </a:xfrm>
          <a:solidFill>
            <a:schemeClr val="accent6">
              <a:lumMod val="40000"/>
              <a:lumOff val="60000"/>
            </a:schemeClr>
          </a:solidFill>
        </p:spPr>
        <p:txBody>
          <a:bodyPr>
            <a:normAutofit lnSpcReduction="10000"/>
          </a:bodyPr>
          <a:p>
            <a:pPr>
              <a:buNone/>
            </a:pPr>
            <a:r>
              <a:rPr b="1" dirty="0" lang="en-US" u="sng" smtClean="0">
                <a:solidFill>
                  <a:srgbClr val="FF0000"/>
                </a:solidFill>
                <a:latin typeface="+mj-lt"/>
              </a:rPr>
              <a:t>Change case</a:t>
            </a:r>
            <a:r>
              <a:rPr b="1" dirty="0" lang="en-US" smtClean="0">
                <a:solidFill>
                  <a:srgbClr val="0000FF"/>
                </a:solidFill>
                <a:latin typeface="+mj-lt"/>
              </a:rPr>
              <a:t>: on occasion, it may become necessary to change portions of text e.g. from lower case (small letters) to Upper case (Capital letters). This is made possible using the change case function.</a:t>
            </a:r>
          </a:p>
          <a:p>
            <a:pPr>
              <a:buNone/>
            </a:pPr>
            <a:r>
              <a:rPr b="1" dirty="0" lang="en-US" smtClean="0">
                <a:solidFill>
                  <a:srgbClr val="0000FF"/>
                </a:solidFill>
                <a:latin typeface="+mj-lt"/>
              </a:rPr>
              <a:t>Change case function is depicted as follows:</a:t>
            </a:r>
          </a:p>
          <a:p>
            <a:r>
              <a:rPr b="1" dirty="0" lang="en-US" smtClean="0">
                <a:solidFill>
                  <a:schemeClr val="accent4">
                    <a:lumMod val="50000"/>
                  </a:schemeClr>
                </a:solidFill>
                <a:latin typeface="+mj-lt"/>
              </a:rPr>
              <a:t>Sentence case</a:t>
            </a:r>
            <a:r>
              <a:rPr b="1" dirty="0" lang="en-US" smtClean="0">
                <a:solidFill>
                  <a:srgbClr val="0000FF"/>
                </a:solidFill>
                <a:latin typeface="+mj-lt"/>
              </a:rPr>
              <a:t>: changes all the first characters in a sentence to capital letters. It is the default mode.</a:t>
            </a:r>
          </a:p>
          <a:p>
            <a:r>
              <a:rPr b="1" dirty="0" lang="en-US" smtClean="0">
                <a:solidFill>
                  <a:schemeClr val="accent4">
                    <a:lumMod val="50000"/>
                  </a:schemeClr>
                </a:solidFill>
                <a:latin typeface="+mj-lt"/>
              </a:rPr>
              <a:t>lower case</a:t>
            </a:r>
            <a:r>
              <a:rPr b="1" dirty="0" lang="en-US" smtClean="0">
                <a:solidFill>
                  <a:srgbClr val="0000FF"/>
                </a:solidFill>
                <a:latin typeface="+mj-lt"/>
              </a:rPr>
              <a:t>: all characters are typed in small letters.</a:t>
            </a:r>
          </a:p>
          <a:p>
            <a:r>
              <a:rPr b="1" dirty="0" lang="en-US" smtClean="0">
                <a:solidFill>
                  <a:schemeClr val="accent4">
                    <a:lumMod val="50000"/>
                  </a:schemeClr>
                </a:solidFill>
                <a:latin typeface="+mj-lt"/>
              </a:rPr>
              <a:t>UPPER CASE</a:t>
            </a:r>
            <a:r>
              <a:rPr b="1" dirty="0" lang="en-US" smtClean="0">
                <a:solidFill>
                  <a:srgbClr val="0000FF"/>
                </a:solidFill>
                <a:latin typeface="+mj-lt"/>
              </a:rPr>
              <a:t>: all characters are typed in capital letters.</a:t>
            </a:r>
          </a:p>
          <a:p>
            <a:r>
              <a:rPr b="1" dirty="0" lang="en-US" smtClean="0">
                <a:solidFill>
                  <a:schemeClr val="accent4">
                    <a:lumMod val="50000"/>
                  </a:schemeClr>
                </a:solidFill>
                <a:latin typeface="+mj-lt"/>
              </a:rPr>
              <a:t>Title Case (Capitalize Each Word): </a:t>
            </a:r>
            <a:r>
              <a:rPr b="1" dirty="0" lang="en-US" smtClean="0">
                <a:solidFill>
                  <a:srgbClr val="0000FF"/>
                </a:solidFill>
                <a:latin typeface="+mj-lt"/>
              </a:rPr>
              <a:t>All First Characters Of Each Word Are Typed In Capital Letters.</a:t>
            </a:r>
          </a:p>
          <a:p>
            <a:r>
              <a:rPr b="1" dirty="0" lang="en-US" err="1" smtClean="0">
                <a:solidFill>
                  <a:schemeClr val="accent4">
                    <a:lumMod val="50000"/>
                  </a:schemeClr>
                </a:solidFill>
                <a:latin typeface="+mj-lt"/>
              </a:rPr>
              <a:t>tOGGLE</a:t>
            </a:r>
            <a:r>
              <a:rPr b="1" dirty="0" lang="en-US" smtClean="0">
                <a:solidFill>
                  <a:schemeClr val="accent4">
                    <a:lumMod val="50000"/>
                  </a:schemeClr>
                </a:solidFill>
                <a:latin typeface="+mj-lt"/>
              </a:rPr>
              <a:t> </a:t>
            </a:r>
            <a:r>
              <a:rPr b="1" dirty="0" lang="en-US" err="1" smtClean="0">
                <a:solidFill>
                  <a:schemeClr val="accent4">
                    <a:lumMod val="50000"/>
                  </a:schemeClr>
                </a:solidFill>
                <a:latin typeface="+mj-lt"/>
              </a:rPr>
              <a:t>cASE</a:t>
            </a:r>
            <a:r>
              <a:rPr b="1" dirty="0" lang="en-US" smtClean="0">
                <a:solidFill>
                  <a:srgbClr val="0000FF"/>
                </a:solidFill>
                <a:latin typeface="+mj-lt"/>
              </a:rPr>
              <a:t>: all characters in upper case are changed to lower case while those in lower case are changed to upper case.</a:t>
            </a:r>
          </a:p>
          <a:p>
            <a:endParaRPr b="1" dirty="0" lang="en-US">
              <a:solidFill>
                <a:srgbClr val="0000FF"/>
              </a:solidFill>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04" name=""/>
        <p:cNvGrpSpPr/>
        <p:nvPr/>
      </p:nvGrpSpPr>
      <p:grpSpPr>
        <a:xfrm>
          <a:off x="0" y="0"/>
          <a:ext cx="0" cy="0"/>
          <a:chOff x="0" y="0"/>
          <a:chExt cx="0" cy="0"/>
        </a:xfrm>
      </p:grpSpPr>
      <p:sp>
        <p:nvSpPr>
          <p:cNvPr id="1048658" name="Content Placeholder 2"/>
          <p:cNvSpPr>
            <a:spLocks noGrp="1"/>
          </p:cNvSpPr>
          <p:nvPr>
            <p:ph idx="1"/>
          </p:nvPr>
        </p:nvSpPr>
        <p:spPr>
          <a:xfrm>
            <a:off x="838200" y="762000"/>
            <a:ext cx="7543800" cy="5486400"/>
          </a:xfrm>
        </p:spPr>
        <p:txBody>
          <a:bodyPr/>
          <a:p>
            <a:pPr indent="-457200" marL="457200">
              <a:buNone/>
            </a:pPr>
            <a:r>
              <a:rPr b="1" dirty="0" lang="en-US" u="sng" smtClean="0">
                <a:solidFill>
                  <a:srgbClr val="FF0000"/>
                </a:solidFill>
                <a:latin typeface="+mj-lt"/>
              </a:rPr>
              <a:t>2. PARAGRAPH FORMATTING</a:t>
            </a:r>
          </a:p>
          <a:p>
            <a:pPr indent="-457200" marL="457200">
              <a:buNone/>
            </a:pPr>
            <a:r>
              <a:rPr b="1" dirty="0" lang="en-US" smtClean="0">
                <a:solidFill>
                  <a:srgbClr val="0000FF"/>
                </a:solidFill>
                <a:latin typeface="+mj-lt"/>
              </a:rPr>
              <a:t>A paragraph in Microsoft Word can be any amount of characters. It can include text, graphics, objects , blank lines, space etc.</a:t>
            </a:r>
          </a:p>
          <a:p>
            <a:pPr indent="-457200" marL="457200">
              <a:buAutoNum type="alphaLcParenR"/>
            </a:pPr>
            <a:r>
              <a:rPr b="1" dirty="0" lang="en-US" u="sng" smtClean="0">
                <a:solidFill>
                  <a:srgbClr val="FF0000"/>
                </a:solidFill>
                <a:latin typeface="+mj-lt"/>
              </a:rPr>
              <a:t>Line spacing: </a:t>
            </a:r>
          </a:p>
          <a:p>
            <a:pPr indent="-457200" marL="457200">
              <a:buNone/>
            </a:pPr>
            <a:r>
              <a:rPr b="1" dirty="0" lang="en-US" smtClean="0">
                <a:solidFill>
                  <a:srgbClr val="0000FF"/>
                </a:solidFill>
                <a:latin typeface="+mj-lt"/>
              </a:rPr>
              <a:t>Line spacing is the distance between lines of text. The spacing between the lines of text is also relative to the size of the font on a line. The larger the font size the larger the line spacing. Line spacing available include: Single, Double, 1.5, At least, Exactly, Multiple</a:t>
            </a:r>
          </a:p>
          <a:p>
            <a:pPr indent="-457200" marL="457200">
              <a:buNone/>
            </a:pPr>
            <a:endParaRPr b="1" dirty="0" lang="en-US" smtClean="0">
              <a:solidFill>
                <a:srgbClr val="0000FF"/>
              </a:solidFill>
              <a:latin typeface="+mj-lt"/>
            </a:endParaRPr>
          </a:p>
          <a:p>
            <a:pPr>
              <a:buNone/>
            </a:pPr>
            <a:endParaRPr dirty="0" lang="en-US">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05" name=""/>
        <p:cNvGrpSpPr/>
        <p:nvPr/>
      </p:nvGrpSpPr>
      <p:grpSpPr>
        <a:xfrm>
          <a:off x="0" y="0"/>
          <a:ext cx="0" cy="0"/>
          <a:chOff x="0" y="0"/>
          <a:chExt cx="0" cy="0"/>
        </a:xfrm>
      </p:grpSpPr>
      <p:sp>
        <p:nvSpPr>
          <p:cNvPr id="1048659" name="Content Placeholder 2"/>
          <p:cNvSpPr>
            <a:spLocks noGrp="1"/>
          </p:cNvSpPr>
          <p:nvPr>
            <p:ph idx="1"/>
          </p:nvPr>
        </p:nvSpPr>
        <p:spPr>
          <a:xfrm>
            <a:off x="762000" y="609600"/>
            <a:ext cx="7620000" cy="5638800"/>
          </a:xfrm>
          <a:solidFill>
            <a:schemeClr val="accent6">
              <a:lumMod val="40000"/>
              <a:lumOff val="60000"/>
            </a:schemeClr>
          </a:solidFill>
        </p:spPr>
        <p:txBody>
          <a:bodyPr>
            <a:normAutofit/>
          </a:bodyPr>
          <a:p>
            <a:pPr indent="-457200" marL="457200">
              <a:buFont typeface="+mj-lt"/>
              <a:buAutoNum type="alphaLcPeriod" startAt="2"/>
            </a:pPr>
            <a:r>
              <a:rPr b="1" dirty="0" lang="en-US" u="sng" smtClean="0">
                <a:solidFill>
                  <a:srgbClr val="FF0000"/>
                </a:solidFill>
                <a:latin typeface="+mj-lt"/>
              </a:rPr>
              <a:t>Justification/Alignment</a:t>
            </a:r>
            <a:r>
              <a:rPr b="1" dirty="0" lang="en-US" smtClean="0">
                <a:solidFill>
                  <a:srgbClr val="0000FF"/>
                </a:solidFill>
                <a:latin typeface="+mj-lt"/>
              </a:rPr>
              <a:t>: the process of aligning a block of text, paragraph or entire document within text margins or frame borders. They include:</a:t>
            </a:r>
          </a:p>
          <a:p>
            <a:pPr indent="-457200" marL="457200"/>
            <a:r>
              <a:rPr b="1" dirty="0" lang="en-US" smtClean="0">
                <a:solidFill>
                  <a:schemeClr val="accent5">
                    <a:lumMod val="50000"/>
                  </a:schemeClr>
                </a:solidFill>
                <a:latin typeface="+mj-lt"/>
              </a:rPr>
              <a:t>Left alignment</a:t>
            </a:r>
            <a:r>
              <a:rPr b="1" dirty="0" lang="en-US" smtClean="0">
                <a:solidFill>
                  <a:srgbClr val="0000FF"/>
                </a:solidFill>
                <a:latin typeface="+mj-lt"/>
              </a:rPr>
              <a:t>: text starts on the left margin.</a:t>
            </a:r>
          </a:p>
          <a:p>
            <a:pPr indent="-457200" marL="457200"/>
            <a:r>
              <a:rPr b="1" dirty="0" lang="en-US" smtClean="0">
                <a:solidFill>
                  <a:schemeClr val="accent5">
                    <a:lumMod val="50000"/>
                  </a:schemeClr>
                </a:solidFill>
                <a:latin typeface="+mj-lt"/>
              </a:rPr>
              <a:t>Right alignment</a:t>
            </a:r>
            <a:r>
              <a:rPr b="1" dirty="0" lang="en-US" smtClean="0">
                <a:solidFill>
                  <a:srgbClr val="0000FF"/>
                </a:solidFill>
                <a:latin typeface="+mj-lt"/>
              </a:rPr>
              <a:t>: text starts on the right margin.</a:t>
            </a:r>
          </a:p>
          <a:p>
            <a:pPr indent="-457200" marL="457200"/>
            <a:r>
              <a:rPr b="1" dirty="0" lang="en-US" smtClean="0">
                <a:solidFill>
                  <a:schemeClr val="accent5">
                    <a:lumMod val="50000"/>
                  </a:schemeClr>
                </a:solidFill>
                <a:latin typeface="+mj-lt"/>
              </a:rPr>
              <a:t>Center alignment</a:t>
            </a:r>
            <a:r>
              <a:rPr b="1" dirty="0" lang="en-US" smtClean="0">
                <a:solidFill>
                  <a:srgbClr val="0000FF"/>
                </a:solidFill>
                <a:latin typeface="+mj-lt"/>
              </a:rPr>
              <a:t>: text is centered along the middle of the middle of the document.</a:t>
            </a:r>
          </a:p>
          <a:p>
            <a:pPr indent="-457200" marL="457200"/>
            <a:r>
              <a:rPr b="1" dirty="0" lang="en-US" smtClean="0">
                <a:solidFill>
                  <a:schemeClr val="accent5">
                    <a:lumMod val="50000"/>
                  </a:schemeClr>
                </a:solidFill>
                <a:latin typeface="+mj-lt"/>
              </a:rPr>
              <a:t>Full justification: </a:t>
            </a:r>
            <a:r>
              <a:rPr b="1" dirty="0" lang="en-US" smtClean="0">
                <a:solidFill>
                  <a:srgbClr val="0000FF"/>
                </a:solidFill>
                <a:latin typeface="+mj-lt"/>
              </a:rPr>
              <a:t>means that the text is flush or fits with both the left and right margins.</a:t>
            </a:r>
          </a:p>
          <a:p>
            <a:pPr>
              <a:buNone/>
            </a:pPr>
            <a:endParaRPr b="1" dirty="0" lang="en-US" smtClean="0">
              <a:solidFill>
                <a:srgbClr val="0000FF"/>
              </a:solidFill>
              <a:latin typeface="+mj-lt"/>
            </a:endParaRPr>
          </a:p>
          <a:p>
            <a:endParaRPr b="1" dirty="0" lang="en-US">
              <a:solidFill>
                <a:srgbClr val="0000FF"/>
              </a:solidFill>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06" name=""/>
        <p:cNvGrpSpPr/>
        <p:nvPr/>
      </p:nvGrpSpPr>
      <p:grpSpPr>
        <a:xfrm>
          <a:off x="0" y="0"/>
          <a:ext cx="0" cy="0"/>
          <a:chOff x="0" y="0"/>
          <a:chExt cx="0" cy="0"/>
        </a:xfrm>
      </p:grpSpPr>
      <p:sp>
        <p:nvSpPr>
          <p:cNvPr id="1048660" name="Content Placeholder 2"/>
          <p:cNvSpPr>
            <a:spLocks noGrp="1"/>
          </p:cNvSpPr>
          <p:nvPr>
            <p:ph idx="1"/>
          </p:nvPr>
        </p:nvSpPr>
        <p:spPr>
          <a:xfrm>
            <a:off x="762000" y="762000"/>
            <a:ext cx="7696200" cy="5486400"/>
          </a:xfrm>
        </p:spPr>
        <p:txBody>
          <a:bodyPr>
            <a:normAutofit/>
          </a:bodyPr>
          <a:p>
            <a:pPr>
              <a:buNone/>
            </a:pPr>
            <a:r>
              <a:rPr b="1" dirty="0" lang="en-US" smtClean="0">
                <a:solidFill>
                  <a:srgbClr val="FF0000"/>
                </a:solidFill>
                <a:latin typeface="+mj-lt"/>
              </a:rPr>
              <a:t>c) </a:t>
            </a:r>
            <a:r>
              <a:rPr b="1" dirty="0" lang="en-US" u="sng" smtClean="0">
                <a:solidFill>
                  <a:srgbClr val="FF0000"/>
                </a:solidFill>
                <a:latin typeface="+mj-lt"/>
              </a:rPr>
              <a:t>Indenting text</a:t>
            </a:r>
            <a:r>
              <a:rPr b="1" dirty="0" lang="en-US" smtClean="0">
                <a:solidFill>
                  <a:srgbClr val="0000FF"/>
                </a:solidFill>
                <a:latin typeface="+mj-lt"/>
              </a:rPr>
              <a:t>: refers to moving text away from the left or right margins at given intervals. The size of an indent is the distance between the margins and  the text. The indentation styles include:</a:t>
            </a:r>
          </a:p>
          <a:p>
            <a:pPr>
              <a:buFont typeface="Wingdings" pitchFamily="2" charset="2"/>
              <a:buChar char="§"/>
            </a:pPr>
            <a:r>
              <a:rPr b="1" dirty="0" lang="en-US" u="sng" smtClean="0">
                <a:solidFill>
                  <a:schemeClr val="accent4">
                    <a:lumMod val="50000"/>
                  </a:schemeClr>
                </a:solidFill>
                <a:latin typeface="+mj-lt"/>
              </a:rPr>
              <a:t>Left indent</a:t>
            </a:r>
            <a:r>
              <a:rPr b="1" dirty="0" lang="en-US" smtClean="0">
                <a:solidFill>
                  <a:srgbClr val="0000FF"/>
                </a:solidFill>
                <a:latin typeface="+mj-lt"/>
              </a:rPr>
              <a:t>: the lines of the paragraphs are pushed away from the left margin by several inches or centimeters.</a:t>
            </a:r>
          </a:p>
          <a:p>
            <a:pPr>
              <a:buFont typeface="Wingdings" pitchFamily="2" charset="2"/>
              <a:buChar char="§"/>
            </a:pPr>
            <a:r>
              <a:rPr b="1" dirty="0" lang="en-US" u="sng" smtClean="0">
                <a:solidFill>
                  <a:schemeClr val="accent4">
                    <a:lumMod val="50000"/>
                  </a:schemeClr>
                </a:solidFill>
                <a:latin typeface="+mj-lt"/>
              </a:rPr>
              <a:t>Right indent</a:t>
            </a:r>
            <a:r>
              <a:rPr b="1" dirty="0" lang="en-US" smtClean="0">
                <a:solidFill>
                  <a:srgbClr val="0000FF"/>
                </a:solidFill>
                <a:latin typeface="+mj-lt"/>
              </a:rPr>
              <a:t>: the lines of the paragraphs are pushed away from the right margin by several inches or centimeters.</a:t>
            </a:r>
          </a:p>
          <a:p>
            <a:pPr>
              <a:buFont typeface="Wingdings" pitchFamily="2" charset="2"/>
              <a:buChar char="§"/>
            </a:pPr>
            <a:r>
              <a:rPr b="1" dirty="0" lang="en-US" u="sng" smtClean="0">
                <a:solidFill>
                  <a:schemeClr val="accent4">
                    <a:lumMod val="50000"/>
                  </a:schemeClr>
                </a:solidFill>
                <a:latin typeface="+mj-lt"/>
              </a:rPr>
              <a:t>Hanging indent</a:t>
            </a:r>
            <a:r>
              <a:rPr b="1" dirty="0" lang="en-US" smtClean="0">
                <a:solidFill>
                  <a:srgbClr val="0000FF"/>
                </a:solidFill>
                <a:latin typeface="+mj-lt"/>
              </a:rPr>
              <a:t>: the first line of the paragraph remains at the left margin while the other lines of the same paragraph are pushed several inches away from the left margin.</a:t>
            </a:r>
          </a:p>
          <a:p>
            <a:pPr>
              <a:buFont typeface="Wingdings" pitchFamily="2" charset="2"/>
              <a:buChar char="§"/>
            </a:pPr>
            <a:r>
              <a:rPr b="1" dirty="0" lang="en-US" u="sng" smtClean="0">
                <a:solidFill>
                  <a:schemeClr val="accent4">
                    <a:lumMod val="50000"/>
                  </a:schemeClr>
                </a:solidFill>
                <a:latin typeface="+mj-lt"/>
              </a:rPr>
              <a:t>First line indent</a:t>
            </a:r>
            <a:r>
              <a:rPr b="1" dirty="0" lang="en-US" smtClean="0">
                <a:solidFill>
                  <a:srgbClr val="0000FF"/>
                </a:solidFill>
                <a:latin typeface="+mj-lt"/>
              </a:rPr>
              <a:t>: the first line is pushed several inches away from the left margin while the other lines in the same paragraph remain on the left margin.</a:t>
            </a:r>
          </a:p>
          <a:p>
            <a:pPr>
              <a:buNone/>
            </a:pPr>
            <a:endParaRPr b="1" dirty="0" lang="en-US" smtClean="0">
              <a:solidFill>
                <a:srgbClr val="0000FF"/>
              </a:solidFill>
              <a:latin typeface="+mj-lt"/>
            </a:endParaRPr>
          </a:p>
          <a:p>
            <a:pPr>
              <a:buNone/>
            </a:pPr>
            <a:endParaRPr dirty="0" lang="en-US">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07" name=""/>
        <p:cNvGrpSpPr/>
        <p:nvPr/>
      </p:nvGrpSpPr>
      <p:grpSpPr>
        <a:xfrm>
          <a:off x="0" y="0"/>
          <a:ext cx="0" cy="0"/>
          <a:chOff x="0" y="0"/>
          <a:chExt cx="0" cy="0"/>
        </a:xfrm>
      </p:grpSpPr>
      <p:sp>
        <p:nvSpPr>
          <p:cNvPr id="1048661" name="Content Placeholder 2"/>
          <p:cNvSpPr>
            <a:spLocks noGrp="1"/>
          </p:cNvSpPr>
          <p:nvPr>
            <p:ph idx="1"/>
          </p:nvPr>
        </p:nvSpPr>
        <p:spPr>
          <a:xfrm>
            <a:off x="762000" y="685800"/>
            <a:ext cx="7620000" cy="5562600"/>
          </a:xfrm>
          <a:solidFill>
            <a:schemeClr val="accent6">
              <a:lumMod val="40000"/>
              <a:lumOff val="60000"/>
            </a:schemeClr>
          </a:solidFill>
        </p:spPr>
        <p:txBody>
          <a:bodyPr>
            <a:normAutofit/>
          </a:bodyPr>
          <a:p>
            <a:pPr indent="-457200" marL="457200">
              <a:buFont typeface="+mj-lt"/>
              <a:buAutoNum type="alphaLcPeriod" startAt="4"/>
            </a:pPr>
            <a:r>
              <a:rPr b="1" dirty="0" sz="2800" lang="en-US" u="sng" smtClean="0">
                <a:solidFill>
                  <a:srgbClr val="FF0000"/>
                </a:solidFill>
                <a:latin typeface="+mj-lt"/>
              </a:rPr>
              <a:t>Tab stop</a:t>
            </a:r>
            <a:r>
              <a:rPr b="1" dirty="0" sz="2800" lang="en-US" smtClean="0">
                <a:solidFill>
                  <a:srgbClr val="FF0000"/>
                </a:solidFill>
                <a:latin typeface="+mj-lt"/>
              </a:rPr>
              <a:t>: </a:t>
            </a:r>
            <a:r>
              <a:rPr b="1" dirty="0" sz="2800" lang="en-US" smtClean="0">
                <a:solidFill>
                  <a:srgbClr val="0000FF"/>
                </a:solidFill>
                <a:latin typeface="+mj-lt"/>
              </a:rPr>
              <a:t>refers to a location on the horizontal ruler used to indicate how far to indent text or where to begin a column of text. It helps the user to align text to the left, right, center or to a decimal character.</a:t>
            </a:r>
            <a:endParaRPr b="1" dirty="0" sz="2800" lang="en-US" smtClean="0">
              <a:solidFill>
                <a:srgbClr val="FF0000"/>
              </a:solidFill>
              <a:latin typeface="+mj-lt"/>
            </a:endParaRPr>
          </a:p>
          <a:p>
            <a:pPr indent="-457200" marL="457200">
              <a:buFont typeface="+mj-lt"/>
              <a:buAutoNum type="alphaLcPeriod" startAt="4"/>
            </a:pPr>
            <a:r>
              <a:rPr b="1" dirty="0" sz="2800" lang="en-US" u="sng" smtClean="0">
                <a:solidFill>
                  <a:srgbClr val="FF0000"/>
                </a:solidFill>
                <a:latin typeface="+mj-lt"/>
              </a:rPr>
              <a:t>Drop caps</a:t>
            </a:r>
            <a:r>
              <a:rPr b="1" dirty="0" sz="2800" lang="en-US" smtClean="0">
                <a:solidFill>
                  <a:srgbClr val="FF0000"/>
                </a:solidFill>
                <a:latin typeface="+mj-lt"/>
              </a:rPr>
              <a:t>: </a:t>
            </a:r>
            <a:r>
              <a:rPr b="1" dirty="0" sz="2800" lang="en-US" smtClean="0">
                <a:solidFill>
                  <a:srgbClr val="0000FF"/>
                </a:solidFill>
                <a:latin typeface="+mj-lt"/>
              </a:rPr>
              <a:t>process of making the first character in a sentence larger and taking more space in the next line. There are three positions for the drop cap:</a:t>
            </a:r>
          </a:p>
          <a:p>
            <a:pPr indent="-457200" marL="457200">
              <a:buFont typeface="Wingdings" pitchFamily="2" charset="2"/>
              <a:buChar char="§"/>
            </a:pPr>
            <a:r>
              <a:rPr b="1" dirty="0" sz="2800" i="1" lang="en-US" u="sng" smtClean="0">
                <a:solidFill>
                  <a:schemeClr val="accent2"/>
                </a:solidFill>
                <a:latin typeface="+mj-lt"/>
              </a:rPr>
              <a:t>None-</a:t>
            </a:r>
            <a:r>
              <a:rPr b="1" dirty="0" sz="2800" lang="en-US" smtClean="0">
                <a:solidFill>
                  <a:srgbClr val="0000FF"/>
                </a:solidFill>
                <a:latin typeface="+mj-lt"/>
              </a:rPr>
              <a:t> this is the default setting.</a:t>
            </a:r>
          </a:p>
          <a:p>
            <a:pPr indent="-457200" marL="457200">
              <a:buFont typeface="Wingdings" pitchFamily="2" charset="2"/>
              <a:buChar char="§"/>
            </a:pPr>
            <a:r>
              <a:rPr b="1" dirty="0" sz="2800" i="1" lang="en-US" u="sng" smtClean="0">
                <a:solidFill>
                  <a:schemeClr val="accent2"/>
                </a:solidFill>
                <a:latin typeface="+mj-lt"/>
              </a:rPr>
              <a:t>Dropped</a:t>
            </a:r>
            <a:r>
              <a:rPr b="1" dirty="0" sz="2800" lang="en-US" u="sng" smtClean="0">
                <a:solidFill>
                  <a:srgbClr val="0000FF"/>
                </a:solidFill>
                <a:latin typeface="+mj-lt"/>
              </a:rPr>
              <a:t>-</a:t>
            </a:r>
            <a:r>
              <a:rPr b="1" dirty="0" sz="2800" lang="en-US" smtClean="0">
                <a:solidFill>
                  <a:srgbClr val="0000FF"/>
                </a:solidFill>
                <a:latin typeface="+mj-lt"/>
              </a:rPr>
              <a:t> character drops a number of lines set by the user.</a:t>
            </a:r>
          </a:p>
          <a:p>
            <a:pPr indent="-457200" marL="457200">
              <a:buFont typeface="Wingdings" pitchFamily="2" charset="2"/>
              <a:buChar char="§"/>
            </a:pPr>
            <a:r>
              <a:rPr b="1" dirty="0" sz="2800" i="1" lang="en-US" u="sng" smtClean="0">
                <a:solidFill>
                  <a:schemeClr val="accent2"/>
                </a:solidFill>
                <a:latin typeface="+mj-lt"/>
              </a:rPr>
              <a:t>In Margin- </a:t>
            </a:r>
            <a:r>
              <a:rPr b="1" dirty="0" sz="2800" lang="en-US" smtClean="0">
                <a:solidFill>
                  <a:srgbClr val="0000FF"/>
                </a:solidFill>
                <a:latin typeface="+mj-lt"/>
              </a:rPr>
              <a:t>character drops a number of lines but parallel to the text.</a:t>
            </a:r>
          </a:p>
          <a:p>
            <a:endParaRPr b="1" dirty="0" lang="en-US">
              <a:solidFill>
                <a:srgbClr val="0000FF"/>
              </a:solidFill>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08" name=""/>
        <p:cNvGrpSpPr/>
        <p:nvPr/>
      </p:nvGrpSpPr>
      <p:grpSpPr>
        <a:xfrm>
          <a:off x="0" y="0"/>
          <a:ext cx="0" cy="0"/>
          <a:chOff x="0" y="0"/>
          <a:chExt cx="0" cy="0"/>
        </a:xfrm>
      </p:grpSpPr>
      <p:sp>
        <p:nvSpPr>
          <p:cNvPr id="1048662" name="Content Placeholder 2"/>
          <p:cNvSpPr>
            <a:spLocks noGrp="1"/>
          </p:cNvSpPr>
          <p:nvPr>
            <p:ph idx="1"/>
          </p:nvPr>
        </p:nvSpPr>
        <p:spPr>
          <a:xfrm>
            <a:off x="762000" y="609600"/>
            <a:ext cx="7696200" cy="5715000"/>
          </a:xfrm>
          <a:solidFill>
            <a:schemeClr val="accent1">
              <a:lumMod val="60000"/>
              <a:lumOff val="40000"/>
            </a:schemeClr>
          </a:solidFill>
        </p:spPr>
        <p:txBody>
          <a:bodyPr/>
          <a:p>
            <a:pPr indent="-457200" marL="457200">
              <a:buFont typeface="+mj-lt"/>
              <a:buAutoNum type="alphaLcPeriod" startAt="5"/>
            </a:pPr>
            <a:r>
              <a:rPr b="1" dirty="0" lang="en-US" u="sng" smtClean="0">
                <a:solidFill>
                  <a:srgbClr val="FF0000"/>
                </a:solidFill>
                <a:latin typeface="+mj-lt"/>
              </a:rPr>
              <a:t>Bullets and numbering:</a:t>
            </a:r>
          </a:p>
          <a:p>
            <a:pPr indent="-457200" marL="457200"/>
            <a:r>
              <a:rPr b="1" dirty="0" lang="en-US" u="sng" smtClean="0">
                <a:solidFill>
                  <a:srgbClr val="FF0000"/>
                </a:solidFill>
                <a:latin typeface="+mj-lt"/>
              </a:rPr>
              <a:t>Bullets</a:t>
            </a:r>
            <a:r>
              <a:rPr b="1" dirty="0" lang="en-US" smtClean="0">
                <a:solidFill>
                  <a:srgbClr val="0000FF"/>
                </a:solidFill>
                <a:latin typeface="+mj-lt"/>
              </a:rPr>
              <a:t>: these are symbols that can be in any form and are used to itemize text or create </a:t>
            </a:r>
            <a:r>
              <a:rPr b="1" lang="en-US" smtClean="0">
                <a:solidFill>
                  <a:srgbClr val="0000FF"/>
                </a:solidFill>
                <a:latin typeface="+mj-lt"/>
              </a:rPr>
              <a:t>ordered lists.</a:t>
            </a:r>
            <a:endParaRPr b="1" dirty="0" lang="en-US" smtClean="0">
              <a:solidFill>
                <a:srgbClr val="0000FF"/>
              </a:solidFill>
              <a:latin typeface="+mj-lt"/>
            </a:endParaRPr>
          </a:p>
          <a:p>
            <a:pPr indent="-457200" marL="457200"/>
            <a:r>
              <a:rPr b="1" dirty="0" lang="en-US" u="sng" smtClean="0">
                <a:solidFill>
                  <a:srgbClr val="FF0000"/>
                </a:solidFill>
                <a:latin typeface="+mj-lt"/>
              </a:rPr>
              <a:t>Numbering</a:t>
            </a:r>
            <a:r>
              <a:rPr b="1" dirty="0" lang="en-US" smtClean="0">
                <a:solidFill>
                  <a:srgbClr val="0000FF"/>
                </a:solidFill>
                <a:latin typeface="+mj-lt"/>
              </a:rPr>
              <a:t>: these are numerical or alphabetical characters used for itemizing text or create ordered lists e.g. 1, </a:t>
            </a:r>
            <a:r>
              <a:rPr b="1" dirty="0" lang="en-US" err="1" smtClean="0">
                <a:solidFill>
                  <a:srgbClr val="0000FF"/>
                </a:solidFill>
                <a:latin typeface="+mj-lt"/>
              </a:rPr>
              <a:t>i</a:t>
            </a:r>
            <a:r>
              <a:rPr b="1" dirty="0" lang="en-US" smtClean="0">
                <a:solidFill>
                  <a:srgbClr val="0000FF"/>
                </a:solidFill>
                <a:latin typeface="+mj-lt"/>
              </a:rPr>
              <a:t>, I, a, (a) etc.</a:t>
            </a:r>
            <a:endParaRPr b="1" dirty="0" lang="en-US">
              <a:solidFill>
                <a:srgbClr val="0000FF"/>
              </a:solidFill>
              <a:latin typeface="+mj-lt"/>
            </a:endParaRPr>
          </a:p>
        </p:txBody>
      </p:sp>
      <p:pic>
        <p:nvPicPr>
          <p:cNvPr id="2097157" name="Picture 3"/>
          <p:cNvPicPr>
            <a:picLocks/>
          </p:cNvPicPr>
          <p:nvPr/>
        </p:nvPicPr>
        <p:blipFill>
          <a:blip xmlns:r="http://schemas.openxmlformats.org/officeDocument/2006/relationships" r:embed="rId1"/>
          <a:srcRect l="40384" t="10513" r="39103" b="56410"/>
          <a:stretch>
            <a:fillRect/>
          </a:stretch>
        </p:blipFill>
        <p:spPr bwMode="auto">
          <a:xfrm>
            <a:off x="990600" y="3429000"/>
            <a:ext cx="3276600" cy="2143125"/>
          </a:xfrm>
          <a:prstGeom prst="rect"/>
          <a:noFill/>
          <a:ln w="9525">
            <a:noFill/>
            <a:miter lim="800000"/>
            <a:headEnd/>
            <a:tailEnd/>
          </a:ln>
        </p:spPr>
      </p:pic>
      <p:pic>
        <p:nvPicPr>
          <p:cNvPr id="2097158" name="Picture 3"/>
          <p:cNvPicPr>
            <a:picLocks noChangeAspect="1" noChangeArrowheads="1"/>
          </p:cNvPicPr>
          <p:nvPr/>
        </p:nvPicPr>
        <p:blipFill>
          <a:blip xmlns:r="http://schemas.openxmlformats.org/officeDocument/2006/relationships" r:embed="rId2"/>
          <a:srcRect l="43125" t="11000" r="35000" b="56000"/>
          <a:stretch>
            <a:fillRect/>
          </a:stretch>
        </p:blipFill>
        <p:spPr bwMode="auto">
          <a:xfrm>
            <a:off x="4724400" y="3429000"/>
            <a:ext cx="3276600" cy="2209800"/>
          </a:xfrm>
          <a:prstGeom prst="rect"/>
          <a:noFill/>
          <a:ln w="9525">
            <a:noFill/>
            <a:miter lim="800000"/>
            <a:headEnd/>
            <a:tailEnd/>
          </a:ln>
          <a:effectLst/>
        </p:spPr>
      </p:pic>
      <p:sp>
        <p:nvSpPr>
          <p:cNvPr id="1048663" name="TextBox 5"/>
          <p:cNvSpPr txBox="1"/>
          <p:nvPr/>
        </p:nvSpPr>
        <p:spPr>
          <a:xfrm>
            <a:off x="1066800" y="5715000"/>
            <a:ext cx="1295400" cy="381000"/>
          </a:xfrm>
          <a:prstGeom prst="rect"/>
          <a:noFill/>
        </p:spPr>
        <p:txBody>
          <a:bodyPr rtlCol="0" wrap="square">
            <a:spAutoFit/>
          </a:bodyPr>
          <a:p>
            <a:r>
              <a:rPr b="1" dirty="0" lang="en-US" smtClean="0"/>
              <a:t>Bullets</a:t>
            </a:r>
            <a:endParaRPr b="1" dirty="0" lang="en-US"/>
          </a:p>
        </p:txBody>
      </p:sp>
      <p:sp>
        <p:nvSpPr>
          <p:cNvPr id="1048664" name="TextBox 6"/>
          <p:cNvSpPr txBox="1"/>
          <p:nvPr/>
        </p:nvSpPr>
        <p:spPr>
          <a:xfrm>
            <a:off x="5486400" y="5638800"/>
            <a:ext cx="1447800" cy="369332"/>
          </a:xfrm>
          <a:prstGeom prst="rect"/>
          <a:noFill/>
        </p:spPr>
        <p:txBody>
          <a:bodyPr rtlCol="0" wrap="square">
            <a:spAutoFit/>
          </a:bodyPr>
          <a:p>
            <a:r>
              <a:rPr b="1" dirty="0" lang="en-US" smtClean="0"/>
              <a:t>Numbering</a:t>
            </a:r>
            <a:endParaRPr b="1" dirty="0" lang="en-US"/>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09" name=""/>
        <p:cNvGrpSpPr/>
        <p:nvPr/>
      </p:nvGrpSpPr>
      <p:grpSpPr>
        <a:xfrm>
          <a:off x="0" y="0"/>
          <a:ext cx="0" cy="0"/>
          <a:chOff x="0" y="0"/>
          <a:chExt cx="0" cy="0"/>
        </a:xfrm>
      </p:grpSpPr>
      <p:sp>
        <p:nvSpPr>
          <p:cNvPr id="1048665" name="Content Placeholder 2"/>
          <p:cNvSpPr>
            <a:spLocks noGrp="1"/>
          </p:cNvSpPr>
          <p:nvPr>
            <p:ph idx="1"/>
          </p:nvPr>
        </p:nvSpPr>
        <p:spPr>
          <a:xfrm>
            <a:off x="838200" y="685800"/>
            <a:ext cx="7543800" cy="5638800"/>
          </a:xfrm>
          <a:solidFill>
            <a:schemeClr val="accent5">
              <a:lumMod val="20000"/>
              <a:lumOff val="80000"/>
            </a:schemeClr>
          </a:solidFill>
        </p:spPr>
        <p:txBody>
          <a:bodyPr/>
          <a:p>
            <a:pPr indent="-457200" marL="457200">
              <a:buFont typeface="+mj-lt"/>
              <a:buAutoNum type="alphaLcParenR" startAt="6"/>
            </a:pPr>
            <a:r>
              <a:rPr b="1" dirty="0" lang="en-US" u="sng" smtClean="0">
                <a:solidFill>
                  <a:srgbClr val="FF0000"/>
                </a:solidFill>
                <a:latin typeface="+mj-lt"/>
              </a:rPr>
              <a:t>Columns</a:t>
            </a:r>
            <a:r>
              <a:rPr b="1" dirty="0" lang="en-US" smtClean="0">
                <a:solidFill>
                  <a:srgbClr val="002060"/>
                </a:solidFill>
                <a:latin typeface="+mj-lt"/>
              </a:rPr>
              <a:t>: this is the division of a page, part of a document  or the whole document into different sections. This division is specified by the user. The division can be either two or more, else by default settings, it is always one.</a:t>
            </a:r>
          </a:p>
          <a:p>
            <a:pPr indent="-457200" marL="457200">
              <a:buFont typeface="+mj-lt"/>
              <a:buAutoNum type="alphaLcParenR" startAt="6"/>
            </a:pPr>
            <a:r>
              <a:rPr b="1" dirty="0" lang="en-US" u="sng" smtClean="0">
                <a:solidFill>
                  <a:srgbClr val="FF0000"/>
                </a:solidFill>
                <a:latin typeface="+mj-lt"/>
              </a:rPr>
              <a:t>Character spacing</a:t>
            </a:r>
            <a:r>
              <a:rPr b="1" dirty="0" lang="en-US" smtClean="0">
                <a:solidFill>
                  <a:srgbClr val="002060"/>
                </a:solidFill>
                <a:latin typeface="+mj-lt"/>
              </a:rPr>
              <a:t>: this is the spacing between letters or characters in a word. Spacing can be: </a:t>
            </a:r>
            <a:r>
              <a:rPr b="1" dirty="0" lang="en-US" smtClean="0">
                <a:solidFill>
                  <a:srgbClr val="C00000"/>
                </a:solidFill>
                <a:latin typeface="+mj-lt"/>
              </a:rPr>
              <a:t>normal</a:t>
            </a:r>
            <a:r>
              <a:rPr b="1" dirty="0" lang="en-US" smtClean="0">
                <a:solidFill>
                  <a:srgbClr val="002060"/>
                </a:solidFill>
                <a:latin typeface="+mj-lt"/>
              </a:rPr>
              <a:t>, </a:t>
            </a:r>
            <a:r>
              <a:rPr b="1" dirty="0" lang="en-US" spc="600" smtClean="0">
                <a:solidFill>
                  <a:srgbClr val="00B050"/>
                </a:solidFill>
                <a:latin typeface="+mj-lt"/>
              </a:rPr>
              <a:t>expanded</a:t>
            </a:r>
            <a:r>
              <a:rPr b="1" dirty="0" lang="en-US" smtClean="0">
                <a:solidFill>
                  <a:srgbClr val="002060"/>
                </a:solidFill>
                <a:latin typeface="+mj-lt"/>
              </a:rPr>
              <a:t> or </a:t>
            </a:r>
            <a:r>
              <a:rPr b="1" dirty="0" lang="en-US" spc="-300" smtClean="0">
                <a:solidFill>
                  <a:srgbClr val="0000FF"/>
                </a:solidFill>
                <a:latin typeface="+mj-lt"/>
              </a:rPr>
              <a:t>condensed</a:t>
            </a:r>
            <a:r>
              <a:rPr b="1" dirty="0" lang="en-US" spc="-300" smtClean="0">
                <a:solidFill>
                  <a:srgbClr val="002060"/>
                </a:solidFill>
                <a:latin typeface="+mj-lt"/>
              </a:rPr>
              <a:t>. </a:t>
            </a:r>
          </a:p>
          <a:p>
            <a:pPr indent="-457200" marL="457200">
              <a:buFont typeface="+mj-lt"/>
              <a:buAutoNum type="alphaLcParenR" startAt="6"/>
            </a:pPr>
            <a:r>
              <a:rPr b="1" dirty="0" lang="en-US" u="sng" smtClean="0">
                <a:solidFill>
                  <a:srgbClr val="FF0000"/>
                </a:solidFill>
                <a:latin typeface="+mj-lt"/>
              </a:rPr>
              <a:t>Borders and shading</a:t>
            </a:r>
            <a:r>
              <a:rPr b="1" dirty="0" lang="en-US" smtClean="0">
                <a:solidFill>
                  <a:srgbClr val="FF0000"/>
                </a:solidFill>
                <a:latin typeface="+mj-lt"/>
              </a:rPr>
              <a:t>:</a:t>
            </a:r>
          </a:p>
          <a:p>
            <a:pPr indent="-457200" marL="457200">
              <a:buFont typeface="Wingdings" pitchFamily="2" charset="2"/>
              <a:buChar char="v"/>
            </a:pPr>
            <a:r>
              <a:rPr b="1" dirty="0" lang="en-US" u="sng" smtClean="0">
                <a:solidFill>
                  <a:schemeClr val="accent5">
                    <a:lumMod val="75000"/>
                  </a:schemeClr>
                </a:solidFill>
                <a:latin typeface="+mj-lt"/>
              </a:rPr>
              <a:t>Border</a:t>
            </a:r>
            <a:r>
              <a:rPr b="1" dirty="0" lang="en-US" smtClean="0">
                <a:solidFill>
                  <a:srgbClr val="002060"/>
                </a:solidFill>
                <a:latin typeface="+mj-lt"/>
              </a:rPr>
              <a:t>: refers to a frame that is introduced around a page or paragraph to demarcate the boundaries along the margins.</a:t>
            </a:r>
          </a:p>
          <a:p>
            <a:pPr indent="-457200" marL="457200">
              <a:buFont typeface="Wingdings" pitchFamily="2" charset="2"/>
              <a:buChar char="v"/>
            </a:pPr>
            <a:r>
              <a:rPr b="1" dirty="0" lang="en-US" u="sng" smtClean="0">
                <a:solidFill>
                  <a:schemeClr val="accent5">
                    <a:lumMod val="75000"/>
                  </a:schemeClr>
                </a:solidFill>
                <a:latin typeface="+mj-lt"/>
              </a:rPr>
              <a:t>Shading</a:t>
            </a:r>
            <a:r>
              <a:rPr b="1" dirty="0" lang="en-US" smtClean="0">
                <a:solidFill>
                  <a:srgbClr val="002060"/>
                </a:solidFill>
                <a:latin typeface="+mj-lt"/>
              </a:rPr>
              <a:t>: this is the introduction of a background color to a given text in a page.</a:t>
            </a:r>
            <a:endParaRPr b="1" dirty="0" lang="en-US">
              <a:solidFill>
                <a:srgbClr val="002060"/>
              </a:solidFill>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10" name=""/>
        <p:cNvGrpSpPr/>
        <p:nvPr/>
      </p:nvGrpSpPr>
      <p:grpSpPr>
        <a:xfrm>
          <a:off x="0" y="0"/>
          <a:ext cx="0" cy="0"/>
          <a:chOff x="0" y="0"/>
          <a:chExt cx="0" cy="0"/>
        </a:xfrm>
      </p:grpSpPr>
      <p:sp>
        <p:nvSpPr>
          <p:cNvPr id="1048666" name="Content Placeholder 2"/>
          <p:cNvSpPr>
            <a:spLocks noGrp="1"/>
          </p:cNvSpPr>
          <p:nvPr>
            <p:ph idx="1"/>
          </p:nvPr>
        </p:nvSpPr>
        <p:spPr>
          <a:xfrm>
            <a:off x="762000" y="762000"/>
            <a:ext cx="7620000" cy="5562600"/>
          </a:xfrm>
          <a:solidFill>
            <a:schemeClr val="accent1">
              <a:lumMod val="20000"/>
              <a:lumOff val="80000"/>
            </a:schemeClr>
          </a:solidFill>
        </p:spPr>
        <p:txBody>
          <a:bodyPr/>
          <a:p>
            <a:pPr>
              <a:buNone/>
            </a:pPr>
            <a:r>
              <a:rPr b="1" dirty="0" lang="en-US" err="1" u="sng" smtClean="0">
                <a:solidFill>
                  <a:srgbClr val="FF0000"/>
                </a:solidFill>
                <a:latin typeface="+mj-lt"/>
              </a:rPr>
              <a:t>i</a:t>
            </a:r>
            <a:r>
              <a:rPr b="1" dirty="0" lang="en-US" u="sng" smtClean="0">
                <a:solidFill>
                  <a:srgbClr val="FF0000"/>
                </a:solidFill>
                <a:latin typeface="+mj-lt"/>
              </a:rPr>
              <a:t>) Section Breaks</a:t>
            </a:r>
          </a:p>
          <a:p>
            <a:pPr>
              <a:buNone/>
            </a:pPr>
            <a:r>
              <a:rPr b="1" dirty="0" lang="en-US" smtClean="0">
                <a:solidFill>
                  <a:srgbClr val="0000FF"/>
                </a:solidFill>
                <a:latin typeface="+mj-lt"/>
              </a:rPr>
              <a:t>A section break is a mark inserted to show the end of a part or a block of text. It is mainly used to divide the document so that each document can be formatted separately</a:t>
            </a:r>
            <a:r>
              <a:rPr b="1" dirty="0" lang="en-US" smtClean="0">
                <a:latin typeface="+mj-lt"/>
              </a:rPr>
              <a:t>. </a:t>
            </a:r>
          </a:p>
          <a:p>
            <a:pPr>
              <a:buNone/>
            </a:pPr>
            <a:r>
              <a:rPr b="1" dirty="0" i="1" lang="en-US" smtClean="0">
                <a:solidFill>
                  <a:schemeClr val="accent5">
                    <a:lumMod val="50000"/>
                  </a:schemeClr>
                </a:solidFill>
                <a:latin typeface="+mj-lt"/>
              </a:rPr>
              <a:t>You can use section breaks to change the layout or formatting of a page or pages in your document. For example, you can lay out part of a single-column page as two columns. </a:t>
            </a:r>
          </a:p>
          <a:p>
            <a:pPr>
              <a:buNone/>
            </a:pPr>
            <a:r>
              <a:rPr b="1" dirty="0" i="1" lang="en-US" smtClean="0">
                <a:solidFill>
                  <a:schemeClr val="accent4">
                    <a:lumMod val="75000"/>
                  </a:schemeClr>
                </a:solidFill>
                <a:latin typeface="+mj-lt"/>
              </a:rPr>
              <a:t>You can separate the chapters in your document so that the page numbering for each chapter begins at 1. You can also create a different header or footer for a section of your document.</a:t>
            </a:r>
          </a:p>
          <a:p>
            <a:pPr>
              <a:buNone/>
            </a:pPr>
            <a:endParaRPr b="1" dirty="0" lang="en-US">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11" name=""/>
        <p:cNvGrpSpPr/>
        <p:nvPr/>
      </p:nvGrpSpPr>
      <p:grpSpPr>
        <a:xfrm>
          <a:off x="0" y="0"/>
          <a:ext cx="0" cy="0"/>
          <a:chOff x="0" y="0"/>
          <a:chExt cx="0" cy="0"/>
        </a:xfrm>
      </p:grpSpPr>
      <p:pic>
        <p:nvPicPr>
          <p:cNvPr id="2097159" name="Picture 8" descr="Next Page section break"/>
          <p:cNvPicPr>
            <a:picLocks/>
          </p:cNvPicPr>
          <p:nvPr/>
        </p:nvPicPr>
        <p:blipFill>
          <a:blip xmlns:r="http://schemas.openxmlformats.org/officeDocument/2006/relationships" r:embed="rId1"/>
          <a:srcRect/>
          <a:stretch>
            <a:fillRect/>
          </a:stretch>
        </p:blipFill>
        <p:spPr bwMode="auto">
          <a:xfrm>
            <a:off x="3200400" y="1676400"/>
            <a:ext cx="1447800" cy="1390650"/>
          </a:xfrm>
          <a:prstGeom prst="rect"/>
          <a:noFill/>
          <a:ln w="9525">
            <a:noFill/>
            <a:miter lim="800000"/>
            <a:headEnd/>
            <a:tailEnd/>
          </a:ln>
        </p:spPr>
      </p:pic>
      <p:sp>
        <p:nvSpPr>
          <p:cNvPr id="1048667" name="Rectangle 5"/>
          <p:cNvSpPr>
            <a:spLocks noChangeArrowheads="1"/>
          </p:cNvSpPr>
          <p:nvPr/>
        </p:nvSpPr>
        <p:spPr bwMode="auto">
          <a:xfrm>
            <a:off x="838200" y="685800"/>
            <a:ext cx="7543800" cy="1015663"/>
          </a:xfrm>
          <a:prstGeom prst="rect"/>
          <a:solidFill>
            <a:schemeClr val="accent6">
              <a:lumMod val="40000"/>
              <a:lumOff val="60000"/>
            </a:schemeClr>
          </a:solidFill>
          <a:ln w="9525">
            <a:noFill/>
            <a:miter lim="800000"/>
            <a:headEnd/>
            <a:tailEnd/>
          </a:ln>
          <a:effectLst/>
        </p:spPr>
        <p:txBody>
          <a:bodyPr anchor="ctr" anchorCtr="0" bIns="45720" compatLnSpc="1" lIns="91440" numCol="1" rIns="91440" tIns="45720" vert="horz" wrap="square">
            <a:prstTxWarp prst="textNoShape"/>
            <a:spAutoFit/>
          </a:bodyPr>
          <a:p>
            <a:pPr algn="l" defTabSz="914400" eaLnBrk="1" fontAlgn="base" hangingPunct="1" indent="0" latinLnBrk="0" lvl="0" marL="0" marR="0" rtl="0">
              <a:lnSpc>
                <a:spcPct val="100000"/>
              </a:lnSpc>
              <a:spcBef>
                <a:spcPct val="0"/>
              </a:spcBef>
              <a:spcAft>
                <a:spcPct val="0"/>
              </a:spcAft>
              <a:buClrTx/>
              <a:buSzTx/>
              <a:buFont typeface="Arial" pitchFamily="34" charset="0"/>
              <a:buChar char="•"/>
            </a:pPr>
            <a:r>
              <a:rPr baseline="0" b="1" cap="none" dirty="0" sz="2000" i="0" kumimoji="0" lang="en-US" normalizeH="0" strike="noStrike" u="none" smtClean="0">
                <a:ln>
                  <a:noFill/>
                </a:ln>
                <a:effectLst/>
                <a:latin typeface="+mj-lt"/>
                <a:ea typeface="Times New Roman" pitchFamily="18" charset="0"/>
                <a:cs typeface="Arial" pitchFamily="34" charset="0"/>
              </a:rPr>
              <a:t>The</a:t>
            </a:r>
            <a:r>
              <a:rPr baseline="0" b="1" cap="none" dirty="0" sz="2000" i="0" kumimoji="0" lang="en-US" normalizeH="0" strike="noStrike" u="none" smtClean="0">
                <a:ln>
                  <a:noFill/>
                </a:ln>
                <a:solidFill>
                  <a:srgbClr val="555555"/>
                </a:solidFill>
                <a:effectLst/>
                <a:latin typeface="+mj-lt"/>
                <a:ea typeface="Times New Roman" pitchFamily="18" charset="0"/>
                <a:cs typeface="Arial" pitchFamily="34" charset="0"/>
              </a:rPr>
              <a:t> </a:t>
            </a:r>
            <a:r>
              <a:rPr baseline="0" b="1" cap="none" dirty="0" sz="2000" i="0" kumimoji="0" lang="en-US" normalizeH="0" strike="noStrike" u="none" smtClean="0">
                <a:ln>
                  <a:noFill/>
                </a:ln>
                <a:solidFill>
                  <a:srgbClr val="FF0000"/>
                </a:solidFill>
                <a:effectLst/>
                <a:latin typeface="+mj-lt"/>
                <a:ea typeface="Times New Roman" pitchFamily="18" charset="0"/>
                <a:cs typeface="Arial" pitchFamily="34" charset="0"/>
              </a:rPr>
              <a:t>Next Page </a:t>
            </a:r>
            <a:r>
              <a:rPr baseline="0" b="1" cap="none" dirty="0" sz="2000" i="0" kumimoji="0" lang="en-US" normalizeH="0" strike="noStrike" u="none" smtClean="0">
                <a:ln>
                  <a:noFill/>
                </a:ln>
                <a:effectLst/>
                <a:latin typeface="+mj-lt"/>
                <a:ea typeface="Times New Roman" pitchFamily="18" charset="0"/>
                <a:cs typeface="Arial" pitchFamily="34" charset="0"/>
              </a:rPr>
              <a:t>command inserts a section break and starts the new section on the next page. This type of section break is especially useful for starting new chapters in a document.</a:t>
            </a:r>
            <a:endParaRPr baseline="0" b="1" cap="none" dirty="0" sz="2000" i="0" kumimoji="0" lang="en-US" normalizeH="0" strike="noStrike" u="none" smtClean="0">
              <a:ln>
                <a:noFill/>
              </a:ln>
              <a:effectLst/>
              <a:latin typeface="+mj-lt"/>
              <a:cs typeface="Arial" pitchFamily="34" charset="0"/>
            </a:endParaRPr>
          </a:p>
        </p:txBody>
      </p:sp>
      <p:sp>
        <p:nvSpPr>
          <p:cNvPr id="1048668" name="Rectangle 6"/>
          <p:cNvSpPr>
            <a:spLocks noChangeArrowheads="1"/>
          </p:cNvSpPr>
          <p:nvPr/>
        </p:nvSpPr>
        <p:spPr bwMode="auto">
          <a:xfrm>
            <a:off x="762000" y="3143071"/>
            <a:ext cx="7467600" cy="1323439"/>
          </a:xfrm>
          <a:prstGeom prst="rect"/>
          <a:solidFill>
            <a:schemeClr val="accent1">
              <a:lumMod val="20000"/>
              <a:lumOff val="80000"/>
            </a:schemeClr>
          </a:solidFill>
          <a:ln w="9525">
            <a:noFill/>
            <a:miter lim="800000"/>
            <a:headEnd/>
            <a:tailEnd/>
          </a:ln>
          <a:effectLst/>
        </p:spPr>
        <p:txBody>
          <a:bodyPr anchor="ctr" anchorCtr="0" bIns="45720" compatLnSpc="1" lIns="91440" numCol="1" rIns="91440" tIns="45720" vert="horz" wrap="square">
            <a:prstTxWarp prst="textNoShape"/>
            <a:spAutoFit/>
          </a:bodyPr>
          <a:p>
            <a:pPr algn="l" defTabSz="914400" eaLnBrk="1" fontAlgn="base" hangingPunct="1" indent="0" latinLnBrk="0" lvl="0" marL="0" marR="0" rtl="0">
              <a:lnSpc>
                <a:spcPct val="100000"/>
              </a:lnSpc>
              <a:spcBef>
                <a:spcPct val="0"/>
              </a:spcBef>
              <a:spcAft>
                <a:spcPct val="0"/>
              </a:spcAft>
              <a:buClrTx/>
              <a:buSzTx/>
              <a:buFont typeface="Arial" pitchFamily="34" charset="0"/>
              <a:buChar char="•"/>
            </a:pPr>
            <a:r>
              <a:rPr baseline="0" b="1" cap="none" dirty="0" sz="2000" i="0" kumimoji="0" lang="en-US" normalizeH="0" strike="noStrike" u="none" smtClean="0">
                <a:ln>
                  <a:noFill/>
                </a:ln>
                <a:effectLst/>
                <a:latin typeface="+mj-lt"/>
                <a:ea typeface="Times New Roman" pitchFamily="18" charset="0"/>
                <a:cs typeface="Arial" pitchFamily="34" charset="0"/>
              </a:rPr>
              <a:t>The</a:t>
            </a:r>
            <a:r>
              <a:rPr baseline="0" b="1" cap="none" dirty="0" sz="2000" i="0" kumimoji="0" lang="en-US" normalizeH="0" strike="noStrike" u="none" smtClean="0">
                <a:ln>
                  <a:noFill/>
                </a:ln>
                <a:solidFill>
                  <a:srgbClr val="555555"/>
                </a:solidFill>
                <a:effectLst/>
                <a:latin typeface="+mj-lt"/>
                <a:ea typeface="Times New Roman" pitchFamily="18" charset="0"/>
                <a:cs typeface="Arial" pitchFamily="34" charset="0"/>
              </a:rPr>
              <a:t> </a:t>
            </a:r>
            <a:r>
              <a:rPr baseline="0" b="1" cap="none" dirty="0" sz="2000" i="0" kumimoji="0" lang="en-US" normalizeH="0" strike="noStrike" u="none" smtClean="0">
                <a:ln>
                  <a:noFill/>
                </a:ln>
                <a:solidFill>
                  <a:srgbClr val="FF0000"/>
                </a:solidFill>
                <a:effectLst/>
                <a:latin typeface="+mj-lt"/>
                <a:ea typeface="Times New Roman" pitchFamily="18" charset="0"/>
                <a:cs typeface="Arial" pitchFamily="34" charset="0"/>
              </a:rPr>
              <a:t>Continuous</a:t>
            </a:r>
            <a:r>
              <a:rPr baseline="0" b="1" cap="none" dirty="0" sz="2000" i="0" kumimoji="0" lang="en-US" normalizeH="0" strike="noStrike" u="none" smtClean="0">
                <a:ln>
                  <a:noFill/>
                </a:ln>
                <a:solidFill>
                  <a:srgbClr val="555555"/>
                </a:solidFill>
                <a:effectLst/>
                <a:latin typeface="+mj-lt"/>
                <a:ea typeface="Times New Roman" pitchFamily="18" charset="0"/>
                <a:cs typeface="Arial" pitchFamily="34" charset="0"/>
              </a:rPr>
              <a:t> </a:t>
            </a:r>
            <a:r>
              <a:rPr baseline="0" b="1" cap="none" dirty="0" sz="2000" i="0" kumimoji="0" lang="en-US" normalizeH="0" strike="noStrike" u="none" smtClean="0">
                <a:ln>
                  <a:noFill/>
                </a:ln>
                <a:effectLst/>
                <a:latin typeface="+mj-lt"/>
                <a:ea typeface="Times New Roman" pitchFamily="18" charset="0"/>
                <a:cs typeface="Arial" pitchFamily="34" charset="0"/>
              </a:rPr>
              <a:t>command inserts a section break and starts the new section on the same page. A continuous section break is useful for creating a formatting change, such as a different number of columns, on a page.</a:t>
            </a:r>
            <a:endParaRPr baseline="0" b="1" cap="none" dirty="0" sz="2000" i="0" kumimoji="0" lang="en-US" normalizeH="0" strike="noStrike" u="none" smtClean="0">
              <a:ln>
                <a:noFill/>
              </a:ln>
              <a:effectLst/>
              <a:latin typeface="+mj-lt"/>
              <a:cs typeface="Arial" pitchFamily="34" charset="0"/>
            </a:endParaRPr>
          </a:p>
        </p:txBody>
      </p:sp>
      <p:pic>
        <p:nvPicPr>
          <p:cNvPr id="2097160" name="Picture 11" descr="Continuous section break"/>
          <p:cNvPicPr>
            <a:picLocks/>
          </p:cNvPicPr>
          <p:nvPr/>
        </p:nvPicPr>
        <p:blipFill>
          <a:blip xmlns:r="http://schemas.openxmlformats.org/officeDocument/2006/relationships" r:embed="rId2"/>
          <a:srcRect/>
          <a:stretch>
            <a:fillRect/>
          </a:stretch>
        </p:blipFill>
        <p:spPr bwMode="auto">
          <a:xfrm>
            <a:off x="3200400" y="4495800"/>
            <a:ext cx="1524000" cy="1600200"/>
          </a:xfrm>
          <a:prstGeom prst="rect"/>
          <a:noFill/>
          <a:ln w="9525">
            <a:noFill/>
            <a:miter lim="800000"/>
            <a:headEnd/>
            <a:tailEnd/>
          </a:ln>
        </p:spPr>
      </p:pic>
      <p:sp>
        <p:nvSpPr>
          <p:cNvPr id="1048669" name="Content Placeholder 2"/>
          <p:cNvSpPr>
            <a:spLocks noGrp="1"/>
          </p:cNvSpPr>
          <p:nvPr>
            <p:ph idx="1"/>
          </p:nvPr>
        </p:nvSpPr>
        <p:spPr>
          <a:xfrm>
            <a:off x="838200" y="152400"/>
            <a:ext cx="6821245" cy="533399"/>
          </a:xfrm>
          <a:solidFill>
            <a:schemeClr val="accent2">
              <a:lumMod val="50000"/>
            </a:schemeClr>
          </a:solidFill>
        </p:spPr>
        <p:txBody>
          <a:bodyPr/>
          <a:p>
            <a:pPr>
              <a:buNone/>
            </a:pPr>
            <a:r>
              <a:rPr b="1" dirty="0" lang="en-US" u="sng" smtClean="0">
                <a:solidFill>
                  <a:schemeClr val="accent2">
                    <a:lumMod val="20000"/>
                    <a:lumOff val="80000"/>
                  </a:schemeClr>
                </a:solidFill>
                <a:latin typeface="+mj-lt"/>
              </a:rPr>
              <a:t>Types of section breaks</a:t>
            </a:r>
            <a:endParaRPr b="1" dirty="0" lang="en-US" u="sng">
              <a:solidFill>
                <a:schemeClr val="accent2">
                  <a:lumMod val="20000"/>
                  <a:lumOff val="80000"/>
                </a:schemeClr>
              </a:solidFill>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12" name=""/>
        <p:cNvGrpSpPr/>
        <p:nvPr/>
      </p:nvGrpSpPr>
      <p:grpSpPr>
        <a:xfrm>
          <a:off x="0" y="0"/>
          <a:ext cx="0" cy="0"/>
          <a:chOff x="0" y="0"/>
          <a:chExt cx="0" cy="0"/>
        </a:xfrm>
      </p:grpSpPr>
      <p:sp>
        <p:nvSpPr>
          <p:cNvPr id="1048670" name="Content Placeholder 2"/>
          <p:cNvSpPr>
            <a:spLocks noGrp="1"/>
          </p:cNvSpPr>
          <p:nvPr>
            <p:ph idx="1"/>
          </p:nvPr>
        </p:nvSpPr>
        <p:spPr>
          <a:xfrm>
            <a:off x="838200" y="762001"/>
            <a:ext cx="7467600" cy="2362200"/>
          </a:xfrm>
          <a:solidFill>
            <a:schemeClr val="accent6">
              <a:lumMod val="40000"/>
              <a:lumOff val="60000"/>
            </a:schemeClr>
          </a:solidFill>
        </p:spPr>
        <p:txBody>
          <a:bodyPr/>
          <a:p>
            <a:pPr>
              <a:buFont typeface="Wingdings" pitchFamily="2" charset="2"/>
              <a:buChar char="§"/>
            </a:pPr>
            <a:r>
              <a:rPr b="1" dirty="0" lang="en-US" smtClean="0">
                <a:latin typeface="+mj-lt"/>
              </a:rPr>
              <a:t>The </a:t>
            </a:r>
            <a:r>
              <a:rPr b="1" dirty="0" lang="en-US" smtClean="0">
                <a:solidFill>
                  <a:srgbClr val="FF0000"/>
                </a:solidFill>
                <a:latin typeface="+mj-lt"/>
              </a:rPr>
              <a:t>Even Page </a:t>
            </a:r>
            <a:r>
              <a:rPr b="1" dirty="0" lang="en-US" smtClean="0">
                <a:latin typeface="+mj-lt"/>
              </a:rPr>
              <a:t>or </a:t>
            </a:r>
            <a:r>
              <a:rPr b="1" dirty="0" lang="en-US" smtClean="0">
                <a:solidFill>
                  <a:srgbClr val="FF0000"/>
                </a:solidFill>
                <a:latin typeface="+mj-lt"/>
              </a:rPr>
              <a:t>Odd Page </a:t>
            </a:r>
            <a:r>
              <a:rPr b="1" dirty="0" lang="en-US" smtClean="0">
                <a:latin typeface="+mj-lt"/>
              </a:rPr>
              <a:t>command inserts a section break and starts the new section on the next </a:t>
            </a:r>
            <a:r>
              <a:rPr b="1" dirty="0" i="1" lang="en-US" smtClean="0">
                <a:solidFill>
                  <a:srgbClr val="0000FF"/>
                </a:solidFill>
                <a:latin typeface="+mj-lt"/>
              </a:rPr>
              <a:t>even-numbered</a:t>
            </a:r>
            <a:r>
              <a:rPr b="1" dirty="0" lang="en-US" smtClean="0">
                <a:latin typeface="+mj-lt"/>
              </a:rPr>
              <a:t> or </a:t>
            </a:r>
            <a:r>
              <a:rPr b="1" dirty="0" i="1" lang="en-US" smtClean="0">
                <a:solidFill>
                  <a:srgbClr val="0000FF"/>
                </a:solidFill>
                <a:latin typeface="+mj-lt"/>
              </a:rPr>
              <a:t>odd-numbered page</a:t>
            </a:r>
            <a:r>
              <a:rPr b="1" dirty="0" lang="en-US" smtClean="0">
                <a:latin typeface="+mj-lt"/>
              </a:rPr>
              <a:t>. If you want document chapters always to begin on an odd page or on an even page, use the </a:t>
            </a:r>
            <a:r>
              <a:rPr b="1" dirty="0" i="1" lang="en-US" smtClean="0">
                <a:latin typeface="+mj-lt"/>
              </a:rPr>
              <a:t>Odd page </a:t>
            </a:r>
            <a:r>
              <a:rPr b="1" dirty="0" lang="en-US" smtClean="0">
                <a:latin typeface="+mj-lt"/>
              </a:rPr>
              <a:t>or </a:t>
            </a:r>
            <a:r>
              <a:rPr b="1" dirty="0" i="1" lang="en-US" smtClean="0">
                <a:latin typeface="+mj-lt"/>
              </a:rPr>
              <a:t>Even page </a:t>
            </a:r>
            <a:r>
              <a:rPr b="1" dirty="0" lang="en-US" smtClean="0">
                <a:latin typeface="+mj-lt"/>
              </a:rPr>
              <a:t>section break option.</a:t>
            </a:r>
          </a:p>
          <a:p>
            <a:endParaRPr b="1" dirty="0" lang="en-US">
              <a:latin typeface="+mj-lt"/>
            </a:endParaRPr>
          </a:p>
        </p:txBody>
      </p:sp>
      <p:pic>
        <p:nvPicPr>
          <p:cNvPr id="2097161" name="Picture 3" descr="Odd Page section break"/>
          <p:cNvPicPr>
            <a:picLocks/>
          </p:cNvPicPr>
          <p:nvPr/>
        </p:nvPicPr>
        <p:blipFill>
          <a:blip xmlns:r="http://schemas.openxmlformats.org/officeDocument/2006/relationships" r:embed="rId1"/>
          <a:srcRect/>
          <a:stretch>
            <a:fillRect/>
          </a:stretch>
        </p:blipFill>
        <p:spPr bwMode="auto">
          <a:xfrm>
            <a:off x="2971800" y="3200400"/>
            <a:ext cx="2514600" cy="2362200"/>
          </a:xfrm>
          <a:prstGeom prst="rect"/>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13" name=""/>
        <p:cNvGrpSpPr/>
        <p:nvPr/>
      </p:nvGrpSpPr>
      <p:grpSpPr>
        <a:xfrm>
          <a:off x="0" y="0"/>
          <a:ext cx="0" cy="0"/>
          <a:chOff x="0" y="0"/>
          <a:chExt cx="0" cy="0"/>
        </a:xfrm>
      </p:grpSpPr>
      <p:sp>
        <p:nvSpPr>
          <p:cNvPr id="1048671" name="Content Placeholder 2"/>
          <p:cNvSpPr>
            <a:spLocks noGrp="1"/>
          </p:cNvSpPr>
          <p:nvPr>
            <p:ph idx="1"/>
          </p:nvPr>
        </p:nvSpPr>
        <p:spPr>
          <a:xfrm>
            <a:off x="762000" y="762000"/>
            <a:ext cx="7543800" cy="5410200"/>
          </a:xfrm>
          <a:solidFill>
            <a:srgbClr val="FDCBF7"/>
          </a:solidFill>
        </p:spPr>
        <p:txBody>
          <a:bodyPr>
            <a:normAutofit lnSpcReduction="10000"/>
          </a:bodyPr>
          <a:p>
            <a:pPr>
              <a:buNone/>
            </a:pPr>
            <a:r>
              <a:rPr b="1" dirty="0" lang="en-US" u="sng" smtClean="0">
                <a:solidFill>
                  <a:srgbClr val="C00000"/>
                </a:solidFill>
                <a:latin typeface="+mj-lt"/>
              </a:rPr>
              <a:t>Widow and orphan</a:t>
            </a:r>
          </a:p>
          <a:p>
            <a:pPr>
              <a:buFont typeface="Wingdings" pitchFamily="2" charset="2"/>
              <a:buChar char="§"/>
            </a:pPr>
            <a:r>
              <a:rPr b="1" dirty="0" lang="en-US" u="sng" smtClean="0">
                <a:solidFill>
                  <a:schemeClr val="accent4">
                    <a:lumMod val="75000"/>
                  </a:schemeClr>
                </a:solidFill>
                <a:latin typeface="+mj-lt"/>
              </a:rPr>
              <a:t>Widow</a:t>
            </a:r>
            <a:r>
              <a:rPr b="1" dirty="0" lang="en-US" smtClean="0">
                <a:latin typeface="+mj-lt"/>
              </a:rPr>
              <a:t>: A </a:t>
            </a:r>
            <a:r>
              <a:rPr b="1" dirty="0" i="1" lang="en-US" smtClean="0">
                <a:solidFill>
                  <a:srgbClr val="0000FF"/>
                </a:solidFill>
                <a:latin typeface="+mj-lt"/>
              </a:rPr>
              <a:t>paragraph-ending</a:t>
            </a:r>
            <a:r>
              <a:rPr b="1" dirty="0" lang="en-US" smtClean="0">
                <a:latin typeface="+mj-lt"/>
              </a:rPr>
              <a:t> line that falls at the </a:t>
            </a:r>
            <a:r>
              <a:rPr b="1" dirty="0" i="1" lang="en-US" smtClean="0">
                <a:solidFill>
                  <a:srgbClr val="0000FF"/>
                </a:solidFill>
                <a:latin typeface="+mj-lt"/>
              </a:rPr>
              <a:t>beginning</a:t>
            </a:r>
            <a:r>
              <a:rPr b="1" dirty="0" lang="en-US" smtClean="0">
                <a:latin typeface="+mj-lt"/>
              </a:rPr>
              <a:t> of the following page or column, thus separated from the rest of the text.</a:t>
            </a:r>
          </a:p>
          <a:p>
            <a:pPr>
              <a:buNone/>
            </a:pPr>
            <a:r>
              <a:rPr b="1" dirty="0" lang="en-US" smtClean="0">
                <a:latin typeface="+mj-lt"/>
              </a:rPr>
              <a:t>It is the last line of a paragraph, all alone on the other side of a page break.</a:t>
            </a:r>
          </a:p>
          <a:p>
            <a:pPr>
              <a:buFont typeface="Wingdings" pitchFamily="2" charset="2"/>
              <a:buChar char="§"/>
            </a:pPr>
            <a:r>
              <a:rPr b="1" dirty="0" lang="en-US" u="sng" smtClean="0">
                <a:solidFill>
                  <a:schemeClr val="accent4">
                    <a:lumMod val="75000"/>
                  </a:schemeClr>
                </a:solidFill>
                <a:latin typeface="+mj-lt"/>
              </a:rPr>
              <a:t>Orphan</a:t>
            </a:r>
            <a:r>
              <a:rPr b="1" dirty="0" lang="en-US" smtClean="0">
                <a:latin typeface="+mj-lt"/>
              </a:rPr>
              <a:t>: A </a:t>
            </a:r>
            <a:r>
              <a:rPr b="1" dirty="0" i="1" lang="en-US" smtClean="0">
                <a:solidFill>
                  <a:srgbClr val="0000FF"/>
                </a:solidFill>
                <a:latin typeface="+mj-lt"/>
              </a:rPr>
              <a:t>paragraph-opening</a:t>
            </a:r>
            <a:r>
              <a:rPr b="1" dirty="0" lang="en-US" smtClean="0">
                <a:latin typeface="+mj-lt"/>
              </a:rPr>
              <a:t> line that appears by itself at the </a:t>
            </a:r>
            <a:r>
              <a:rPr b="1" dirty="0" i="1" lang="en-US" smtClean="0">
                <a:solidFill>
                  <a:srgbClr val="0000FF"/>
                </a:solidFill>
                <a:latin typeface="+mj-lt"/>
              </a:rPr>
              <a:t>bottom</a:t>
            </a:r>
            <a:r>
              <a:rPr b="1" dirty="0" lang="en-US" smtClean="0">
                <a:latin typeface="+mj-lt"/>
              </a:rPr>
              <a:t> of a page or column, thus separated from the rest of the text.</a:t>
            </a:r>
          </a:p>
          <a:p>
            <a:pPr>
              <a:buNone/>
            </a:pPr>
            <a:r>
              <a:rPr b="1" dirty="0" lang="en-US" u="sng" smtClean="0">
                <a:solidFill>
                  <a:srgbClr val="002060"/>
                </a:solidFill>
                <a:latin typeface="+mj-lt"/>
              </a:rPr>
              <a:t>NB</a:t>
            </a:r>
            <a:r>
              <a:rPr b="1" dirty="0" lang="en-US" smtClean="0">
                <a:latin typeface="+mj-lt"/>
              </a:rPr>
              <a:t>:</a:t>
            </a:r>
            <a:r>
              <a:rPr b="1" dirty="0" i="1" lang="en-US" smtClean="0">
                <a:solidFill>
                  <a:srgbClr val="0000FF"/>
                </a:solidFill>
                <a:latin typeface="+mj-lt"/>
              </a:rPr>
              <a:t> In typesetting, </a:t>
            </a:r>
            <a:r>
              <a:rPr b="1" dirty="0" i="1" lang="en-US" smtClean="0">
                <a:solidFill>
                  <a:schemeClr val="accent4">
                    <a:lumMod val="75000"/>
                  </a:schemeClr>
                </a:solidFill>
                <a:latin typeface="+mj-lt"/>
              </a:rPr>
              <a:t>widow</a:t>
            </a:r>
            <a:r>
              <a:rPr b="1" dirty="0" i="1" lang="en-US" smtClean="0">
                <a:solidFill>
                  <a:srgbClr val="0000FF"/>
                </a:solidFill>
                <a:latin typeface="+mj-lt"/>
              </a:rPr>
              <a:t> and </a:t>
            </a:r>
            <a:r>
              <a:rPr b="1" dirty="0" i="1" lang="en-US" smtClean="0">
                <a:solidFill>
                  <a:schemeClr val="accent4">
                    <a:lumMod val="75000"/>
                  </a:schemeClr>
                </a:solidFill>
                <a:latin typeface="+mj-lt"/>
              </a:rPr>
              <a:t>orphan</a:t>
            </a:r>
            <a:r>
              <a:rPr b="1" dirty="0" i="1" lang="en-US" smtClean="0">
                <a:solidFill>
                  <a:srgbClr val="0000FF"/>
                </a:solidFill>
                <a:latin typeface="+mj-lt"/>
              </a:rPr>
              <a:t> are lines at the beginning or end of a paragraph, that are left dangling at the top or bottom of a page or column, separated from the rest of the paragraph.</a:t>
            </a:r>
            <a:endParaRPr b="1" dirty="0" i="1" lang="en-US">
              <a:solidFill>
                <a:srgbClr val="0000FF"/>
              </a:solidFill>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14" name=""/>
        <p:cNvGrpSpPr/>
        <p:nvPr/>
      </p:nvGrpSpPr>
      <p:grpSpPr>
        <a:xfrm>
          <a:off x="0" y="0"/>
          <a:ext cx="0" cy="0"/>
          <a:chOff x="0" y="0"/>
          <a:chExt cx="0" cy="0"/>
        </a:xfrm>
      </p:grpSpPr>
      <p:sp>
        <p:nvSpPr>
          <p:cNvPr id="1048672" name="Title 1"/>
          <p:cNvSpPr>
            <a:spLocks noGrp="1"/>
          </p:cNvSpPr>
          <p:nvPr>
            <p:ph type="title"/>
          </p:nvPr>
        </p:nvSpPr>
        <p:spPr>
          <a:xfrm>
            <a:off x="1035755" y="512783"/>
            <a:ext cx="6965245" cy="706417"/>
          </a:xfrm>
          <a:solidFill>
            <a:schemeClr val="accent1">
              <a:lumMod val="60000"/>
              <a:lumOff val="40000"/>
            </a:schemeClr>
          </a:solidFill>
        </p:spPr>
        <p:txBody>
          <a:bodyPr>
            <a:normAutofit/>
          </a:bodyPr>
          <a:p>
            <a:r>
              <a:rPr b="1" dirty="0" sz="3200" lang="en-US" u="sng" smtClean="0"/>
              <a:t>3.PAGE FORMATTING/PAGE LAYOUT</a:t>
            </a:r>
            <a:endParaRPr b="1" dirty="0" sz="3200" lang="en-US" u="sng"/>
          </a:p>
        </p:txBody>
      </p:sp>
      <p:sp>
        <p:nvSpPr>
          <p:cNvPr id="1048673" name="Content Placeholder 2"/>
          <p:cNvSpPr>
            <a:spLocks noGrp="1"/>
          </p:cNvSpPr>
          <p:nvPr>
            <p:ph idx="1"/>
          </p:nvPr>
        </p:nvSpPr>
        <p:spPr>
          <a:xfrm>
            <a:off x="762000" y="1219200"/>
            <a:ext cx="7696200" cy="4876800"/>
          </a:xfrm>
          <a:solidFill>
            <a:schemeClr val="accent5">
              <a:lumMod val="20000"/>
              <a:lumOff val="80000"/>
            </a:schemeClr>
          </a:solidFill>
        </p:spPr>
        <p:txBody>
          <a:bodyPr>
            <a:noAutofit/>
          </a:bodyPr>
          <a:p>
            <a:pPr>
              <a:buNone/>
            </a:pPr>
            <a:r>
              <a:rPr dirty="0" sz="2000" lang="en-US" smtClean="0">
                <a:solidFill>
                  <a:srgbClr val="002060"/>
                </a:solidFill>
                <a:latin typeface="+mj-lt"/>
              </a:rPr>
              <a:t>Page layout features when applied affect the whole document. They include:</a:t>
            </a:r>
          </a:p>
          <a:p>
            <a:pPr indent="-457200" marL="457200">
              <a:buFont typeface="+mj-lt"/>
              <a:buAutoNum type="alphaLcParenR"/>
            </a:pPr>
            <a:r>
              <a:rPr dirty="0" sz="2000" lang="en-US" u="sng" smtClean="0">
                <a:solidFill>
                  <a:srgbClr val="FF0000"/>
                </a:solidFill>
                <a:latin typeface="+mj-lt"/>
              </a:rPr>
              <a:t>Page margins</a:t>
            </a:r>
            <a:r>
              <a:rPr dirty="0" sz="2000" lang="en-US" smtClean="0">
                <a:solidFill>
                  <a:srgbClr val="002060"/>
                </a:solidFill>
                <a:latin typeface="+mj-lt"/>
              </a:rPr>
              <a:t>: these are blank areas around the work area of a sheet of paper or the distance between text and the edge of paper. The various types of margins available include:</a:t>
            </a:r>
          </a:p>
          <a:p>
            <a:pPr indent="-457200" marL="457200">
              <a:buFont typeface="Wingdings" pitchFamily="2" charset="2"/>
              <a:buChar char="v"/>
            </a:pPr>
            <a:r>
              <a:rPr dirty="0" sz="2000" lang="en-US" smtClean="0">
                <a:solidFill>
                  <a:srgbClr val="0000FF"/>
                </a:solidFill>
                <a:latin typeface="+mj-lt"/>
              </a:rPr>
              <a:t>Left margin</a:t>
            </a:r>
            <a:r>
              <a:rPr dirty="0" sz="2000" lang="en-US" smtClean="0">
                <a:solidFill>
                  <a:schemeClr val="accent2">
                    <a:lumMod val="75000"/>
                  </a:schemeClr>
                </a:solidFill>
                <a:latin typeface="+mj-lt"/>
              </a:rPr>
              <a:t>: blank space on the left edge of the work area.</a:t>
            </a:r>
          </a:p>
          <a:p>
            <a:pPr indent="-457200" marL="457200">
              <a:buFont typeface="Wingdings" pitchFamily="2" charset="2"/>
              <a:buChar char="v"/>
            </a:pPr>
            <a:r>
              <a:rPr dirty="0" sz="2000" lang="en-US" smtClean="0">
                <a:solidFill>
                  <a:srgbClr val="0000FF"/>
                </a:solidFill>
                <a:latin typeface="+mj-lt"/>
              </a:rPr>
              <a:t>Right margin</a:t>
            </a:r>
            <a:r>
              <a:rPr dirty="0" sz="2000" lang="en-US" smtClean="0">
                <a:solidFill>
                  <a:schemeClr val="accent2">
                    <a:lumMod val="75000"/>
                  </a:schemeClr>
                </a:solidFill>
                <a:latin typeface="+mj-lt"/>
              </a:rPr>
              <a:t>: blank space on the right edge of a work area.</a:t>
            </a:r>
          </a:p>
          <a:p>
            <a:pPr indent="-457200" marL="457200">
              <a:buFont typeface="Wingdings" pitchFamily="2" charset="2"/>
              <a:buChar char="v"/>
            </a:pPr>
            <a:r>
              <a:rPr dirty="0" sz="2000" lang="en-US" smtClean="0">
                <a:solidFill>
                  <a:srgbClr val="0000FF"/>
                </a:solidFill>
                <a:latin typeface="+mj-lt"/>
              </a:rPr>
              <a:t>Top margin</a:t>
            </a:r>
            <a:r>
              <a:rPr dirty="0" sz="2000" lang="en-US" smtClean="0">
                <a:solidFill>
                  <a:schemeClr val="accent2">
                    <a:lumMod val="75000"/>
                  </a:schemeClr>
                </a:solidFill>
                <a:latin typeface="+mj-lt"/>
              </a:rPr>
              <a:t>: blank space on the top edge of a work area.</a:t>
            </a:r>
          </a:p>
          <a:p>
            <a:pPr indent="-457200" marL="457200">
              <a:buFont typeface="Wingdings" pitchFamily="2" charset="2"/>
              <a:buChar char="v"/>
            </a:pPr>
            <a:r>
              <a:rPr dirty="0" sz="2000" lang="en-US" smtClean="0">
                <a:solidFill>
                  <a:srgbClr val="0000FF"/>
                </a:solidFill>
                <a:latin typeface="+mj-lt"/>
              </a:rPr>
              <a:t>Bottom margin</a:t>
            </a:r>
            <a:r>
              <a:rPr dirty="0" sz="2000" lang="en-US" smtClean="0">
                <a:solidFill>
                  <a:schemeClr val="accent2">
                    <a:lumMod val="75000"/>
                  </a:schemeClr>
                </a:solidFill>
                <a:latin typeface="+mj-lt"/>
              </a:rPr>
              <a:t>: blank space on the bottom edge of a work area.</a:t>
            </a:r>
          </a:p>
          <a:p>
            <a:pPr indent="-457200" marL="457200">
              <a:buFont typeface="Wingdings" pitchFamily="2" charset="2"/>
              <a:buChar char="v"/>
            </a:pPr>
            <a:r>
              <a:rPr dirty="0" sz="2000" lang="en-US" smtClean="0">
                <a:solidFill>
                  <a:srgbClr val="0000FF"/>
                </a:solidFill>
                <a:latin typeface="+mj-lt"/>
              </a:rPr>
              <a:t>Gutter margin</a:t>
            </a:r>
            <a:r>
              <a:rPr dirty="0" sz="2000" lang="en-US" smtClean="0">
                <a:solidFill>
                  <a:schemeClr val="accent2">
                    <a:lumMod val="75000"/>
                  </a:schemeClr>
                </a:solidFill>
                <a:latin typeface="+mj-lt"/>
              </a:rPr>
              <a:t>: this is an additional space to the right or left margin provided for binding a document. Gutter also refers to the space between columns.</a:t>
            </a:r>
          </a:p>
          <a:p>
            <a:pPr indent="-457200" marL="457200">
              <a:buNone/>
            </a:pPr>
            <a:r>
              <a:rPr dirty="0" sz="2000" lang="en-US" u="sng" smtClean="0">
                <a:solidFill>
                  <a:srgbClr val="0000FF"/>
                </a:solidFill>
                <a:latin typeface="+mj-lt"/>
              </a:rPr>
              <a:t>NB</a:t>
            </a:r>
            <a:r>
              <a:rPr dirty="0" sz="2000" lang="en-US" smtClean="0">
                <a:solidFill>
                  <a:schemeClr val="accent2">
                    <a:lumMod val="75000"/>
                  </a:schemeClr>
                </a:solidFill>
                <a:latin typeface="+mj-lt"/>
              </a:rPr>
              <a:t>:</a:t>
            </a:r>
            <a:r>
              <a:rPr dirty="0" sz="2000" i="1" lang="en-US" smtClean="0">
                <a:solidFill>
                  <a:schemeClr val="accent4">
                    <a:lumMod val="75000"/>
                  </a:schemeClr>
                </a:solidFill>
                <a:latin typeface="+mj-lt"/>
              </a:rPr>
              <a:t> page margins can also be adjusted using the rulers on the top and left side of the work area.</a:t>
            </a:r>
          </a:p>
          <a:p>
            <a:pPr indent="-457200" marL="457200">
              <a:buFont typeface="Wingdings" pitchFamily="2" charset="2"/>
              <a:buChar char="v"/>
            </a:pPr>
            <a:endParaRPr dirty="0" sz="2000" lang="en-US" smtClean="0">
              <a:solidFill>
                <a:srgbClr val="002060"/>
              </a:solidFill>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15" name=""/>
        <p:cNvGrpSpPr/>
        <p:nvPr/>
      </p:nvGrpSpPr>
      <p:grpSpPr>
        <a:xfrm>
          <a:off x="0" y="0"/>
          <a:ext cx="0" cy="0"/>
          <a:chOff x="0" y="0"/>
          <a:chExt cx="0" cy="0"/>
        </a:xfrm>
      </p:grpSpPr>
      <p:sp>
        <p:nvSpPr>
          <p:cNvPr id="1048674" name="Content Placeholder 2"/>
          <p:cNvSpPr>
            <a:spLocks noGrp="1"/>
          </p:cNvSpPr>
          <p:nvPr>
            <p:ph idx="1"/>
          </p:nvPr>
        </p:nvSpPr>
        <p:spPr>
          <a:xfrm>
            <a:off x="762000" y="762000"/>
            <a:ext cx="7620000" cy="5486400"/>
          </a:xfrm>
        </p:spPr>
        <p:txBody>
          <a:bodyPr>
            <a:normAutofit/>
          </a:bodyPr>
          <a:p>
            <a:pPr indent="-457200" marL="457200">
              <a:buNone/>
            </a:pPr>
            <a:r>
              <a:rPr b="1" dirty="0" sz="2800" lang="en-US" u="sng" smtClean="0">
                <a:solidFill>
                  <a:srgbClr val="FF0000"/>
                </a:solidFill>
                <a:latin typeface="+mj-lt"/>
              </a:rPr>
              <a:t>b)Page orientation</a:t>
            </a:r>
            <a:r>
              <a:rPr b="1" dirty="0" sz="2800" lang="en-US" smtClean="0">
                <a:solidFill>
                  <a:srgbClr val="002060"/>
                </a:solidFill>
                <a:latin typeface="+mj-lt"/>
              </a:rPr>
              <a:t>: this is the positioning of the page in relation to text. There are two available orientation styles.</a:t>
            </a:r>
          </a:p>
          <a:p>
            <a:pPr indent="-457200" marL="457200">
              <a:buFont typeface="Wingdings" pitchFamily="2" charset="2"/>
              <a:buChar char="v"/>
            </a:pPr>
            <a:r>
              <a:rPr b="1" dirty="0" sz="2800" lang="en-US" smtClean="0">
                <a:solidFill>
                  <a:schemeClr val="accent2">
                    <a:lumMod val="75000"/>
                  </a:schemeClr>
                </a:solidFill>
                <a:latin typeface="+mj-lt"/>
              </a:rPr>
              <a:t>Portrait orientation</a:t>
            </a:r>
            <a:r>
              <a:rPr b="1" dirty="0" sz="2800" lang="en-US" smtClean="0">
                <a:solidFill>
                  <a:srgbClr val="002060"/>
                </a:solidFill>
                <a:latin typeface="+mj-lt"/>
              </a:rPr>
              <a:t>: this is the default setting. Text and graphics are printed with the longest side placed vertically.</a:t>
            </a:r>
          </a:p>
          <a:p>
            <a:pPr indent="-457200" marL="457200">
              <a:buFont typeface="Wingdings" pitchFamily="2" charset="2"/>
              <a:buChar char="v"/>
            </a:pPr>
            <a:r>
              <a:rPr b="1" dirty="0" sz="2800" lang="en-US" smtClean="0">
                <a:solidFill>
                  <a:schemeClr val="accent2">
                    <a:lumMod val="75000"/>
                  </a:schemeClr>
                </a:solidFill>
                <a:latin typeface="+mj-lt"/>
              </a:rPr>
              <a:t>Landscape orientation</a:t>
            </a:r>
            <a:r>
              <a:rPr b="1" dirty="0" sz="2800" lang="en-US" smtClean="0">
                <a:solidFill>
                  <a:srgbClr val="002060"/>
                </a:solidFill>
                <a:latin typeface="+mj-lt"/>
              </a:rPr>
              <a:t>: text and graphics are printed with the longest side placed horizontally.</a:t>
            </a:r>
          </a:p>
          <a:p>
            <a:pPr>
              <a:buNone/>
            </a:pPr>
            <a:endParaRPr dirty="0" sz="2800" lang="en-US">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16" name=""/>
        <p:cNvGrpSpPr/>
        <p:nvPr/>
      </p:nvGrpSpPr>
      <p:grpSpPr>
        <a:xfrm>
          <a:off x="0" y="0"/>
          <a:ext cx="0" cy="0"/>
          <a:chOff x="0" y="0"/>
          <a:chExt cx="0" cy="0"/>
        </a:xfrm>
      </p:grpSpPr>
      <p:sp>
        <p:nvSpPr>
          <p:cNvPr id="1048675" name="Content Placeholder 2"/>
          <p:cNvSpPr>
            <a:spLocks noGrp="1"/>
          </p:cNvSpPr>
          <p:nvPr>
            <p:ph idx="1"/>
          </p:nvPr>
        </p:nvSpPr>
        <p:spPr>
          <a:xfrm>
            <a:off x="762000" y="685800"/>
            <a:ext cx="7543800" cy="5562600"/>
          </a:xfrm>
          <a:solidFill>
            <a:schemeClr val="accent5">
              <a:lumMod val="20000"/>
              <a:lumOff val="80000"/>
            </a:schemeClr>
          </a:solidFill>
        </p:spPr>
        <p:txBody>
          <a:bodyPr>
            <a:normAutofit/>
          </a:bodyPr>
          <a:p>
            <a:pPr indent="-457200" marL="457200">
              <a:buFont typeface="+mj-lt"/>
              <a:buAutoNum type="alphaLcParenR" startAt="3"/>
            </a:pPr>
            <a:r>
              <a:rPr b="1" dirty="0" lang="en-US" u="sng" smtClean="0">
                <a:solidFill>
                  <a:srgbClr val="FF0000"/>
                </a:solidFill>
                <a:latin typeface="+mj-lt"/>
              </a:rPr>
              <a:t>Page numbering</a:t>
            </a:r>
            <a:r>
              <a:rPr b="1" dirty="0" lang="en-US" smtClean="0">
                <a:solidFill>
                  <a:srgbClr val="0000FF"/>
                </a:solidFill>
                <a:latin typeface="+mj-lt"/>
              </a:rPr>
              <a:t>: refers to itemizing of pages in a given document and can be numerical alphabetical or symbolical.</a:t>
            </a:r>
          </a:p>
          <a:p>
            <a:pPr indent="-457200" marL="457200">
              <a:buFont typeface="+mj-lt"/>
              <a:buAutoNum type="alphaLcParenR" startAt="3"/>
            </a:pPr>
            <a:r>
              <a:rPr b="1" dirty="0" lang="en-US" u="sng" smtClean="0">
                <a:solidFill>
                  <a:srgbClr val="FF0000"/>
                </a:solidFill>
                <a:latin typeface="+mj-lt"/>
              </a:rPr>
              <a:t>Headers and footers</a:t>
            </a:r>
            <a:r>
              <a:rPr b="1" dirty="0" lang="en-US" smtClean="0">
                <a:solidFill>
                  <a:srgbClr val="0000FF"/>
                </a:solidFill>
                <a:latin typeface="+mj-lt"/>
              </a:rPr>
              <a:t>: text and graphics that appear at the top or bottom margins of every page in a document. The are normally used to outline information such as the title, author name, page numbers, company logos etc.</a:t>
            </a:r>
          </a:p>
          <a:p>
            <a:pPr indent="-457200" marL="457200">
              <a:buFont typeface="+mj-lt"/>
              <a:buAutoNum type="alphaLcParenR" startAt="3"/>
            </a:pPr>
            <a:r>
              <a:rPr b="1" dirty="0" lang="en-US" u="sng" smtClean="0">
                <a:solidFill>
                  <a:srgbClr val="FF0000"/>
                </a:solidFill>
                <a:latin typeface="+mj-lt"/>
              </a:rPr>
              <a:t>Footnotes</a:t>
            </a:r>
            <a:r>
              <a:rPr b="1" dirty="0" lang="en-US" smtClean="0">
                <a:solidFill>
                  <a:srgbClr val="0000FF"/>
                </a:solidFill>
                <a:latin typeface="+mj-lt"/>
              </a:rPr>
              <a:t>: placed at the end of a page containing the reference mark. They are normally used to expand the text and give detailed comments or explanations.</a:t>
            </a:r>
          </a:p>
          <a:p>
            <a:pPr indent="-457200" marL="457200">
              <a:buFont typeface="+mj-lt"/>
              <a:buAutoNum type="alphaLcParenR" startAt="3"/>
            </a:pPr>
            <a:r>
              <a:rPr b="1" dirty="0" lang="en-US" u="sng" smtClean="0">
                <a:solidFill>
                  <a:srgbClr val="FF0000"/>
                </a:solidFill>
                <a:latin typeface="+mj-lt"/>
              </a:rPr>
              <a:t>Endnotes</a:t>
            </a:r>
            <a:r>
              <a:rPr b="1" dirty="0" lang="en-US" smtClean="0">
                <a:solidFill>
                  <a:srgbClr val="0000FF"/>
                </a:solidFill>
                <a:latin typeface="+mj-lt"/>
              </a:rPr>
              <a:t>: they are placed at the end of a document or at the end of a section. They are used for citing sources e.g. indicating another book that was used as a reference for the document you are typing. </a:t>
            </a:r>
            <a:endParaRPr b="1" dirty="0" lang="en-US">
              <a:solidFill>
                <a:srgbClr val="0000FF"/>
              </a:solidFill>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17" name=""/>
        <p:cNvGrpSpPr/>
        <p:nvPr/>
      </p:nvGrpSpPr>
      <p:grpSpPr>
        <a:xfrm>
          <a:off x="0" y="0"/>
          <a:ext cx="0" cy="0"/>
          <a:chOff x="0" y="0"/>
          <a:chExt cx="0" cy="0"/>
        </a:xfrm>
      </p:grpSpPr>
      <p:sp>
        <p:nvSpPr>
          <p:cNvPr id="1048676" name="Content Placeholder 2"/>
          <p:cNvSpPr>
            <a:spLocks noGrp="1"/>
          </p:cNvSpPr>
          <p:nvPr>
            <p:ph idx="1"/>
          </p:nvPr>
        </p:nvSpPr>
        <p:spPr>
          <a:xfrm>
            <a:off x="609600" y="304800"/>
            <a:ext cx="8153400" cy="5943600"/>
          </a:xfrm>
          <a:solidFill>
            <a:schemeClr val="accent5">
              <a:lumMod val="20000"/>
              <a:lumOff val="80000"/>
            </a:schemeClr>
          </a:solidFill>
        </p:spPr>
        <p:txBody>
          <a:bodyPr>
            <a:noAutofit/>
          </a:bodyPr>
          <a:p>
            <a:pPr indent="-457200" marL="457200">
              <a:spcBef>
                <a:spcPts val="0"/>
              </a:spcBef>
              <a:buFont typeface="+mj-lt"/>
              <a:buAutoNum type="alphaLcParenR" startAt="7"/>
            </a:pPr>
            <a:r>
              <a:rPr b="1" dirty="0" sz="2000" lang="en-US" u="sng" smtClean="0">
                <a:solidFill>
                  <a:srgbClr val="FF0000"/>
                </a:solidFill>
                <a:latin typeface="+mj-lt"/>
              </a:rPr>
              <a:t>Watermark</a:t>
            </a:r>
            <a:r>
              <a:rPr b="1" dirty="0" sz="2000" lang="en-US" smtClean="0">
                <a:solidFill>
                  <a:srgbClr val="0000FF"/>
                </a:solidFill>
                <a:latin typeface="+mj-lt"/>
              </a:rPr>
              <a:t>: Watermarks are text or pictures that appear behind document text. They often add interest or identify the document status, such as marking a document as a Draft. You can use gradients, patterns, pictures, solid colors, or textures for backgrounds. Gradients, patterns, pictures, and textures are tiled or repeated to fill the page</a:t>
            </a:r>
          </a:p>
          <a:p>
            <a:pPr indent="-457200" marL="457200">
              <a:spcBef>
                <a:spcPts val="0"/>
              </a:spcBef>
              <a:buNone/>
            </a:pPr>
            <a:r>
              <a:rPr b="1" dirty="0" sz="2000" lang="en-US" u="sng" smtClean="0">
                <a:solidFill>
                  <a:srgbClr val="FF0000"/>
                </a:solidFill>
                <a:latin typeface="+mj-lt"/>
              </a:rPr>
              <a:t>Table activities:</a:t>
            </a:r>
          </a:p>
          <a:p>
            <a:pPr indent="-457200" marL="457200">
              <a:spcBef>
                <a:spcPts val="0"/>
              </a:spcBef>
              <a:buNone/>
            </a:pPr>
            <a:r>
              <a:rPr b="1" dirty="0" sz="2000" lang="en-US" smtClean="0">
                <a:solidFill>
                  <a:srgbClr val="0000FF"/>
                </a:solidFill>
                <a:latin typeface="+mj-lt"/>
              </a:rPr>
              <a:t>A table is a combination of </a:t>
            </a:r>
            <a:r>
              <a:rPr b="1" dirty="0" sz="2000" lang="en-US" smtClean="0">
                <a:solidFill>
                  <a:srgbClr val="FF0000"/>
                </a:solidFill>
                <a:latin typeface="+mj-lt"/>
              </a:rPr>
              <a:t>rows</a:t>
            </a:r>
            <a:r>
              <a:rPr b="1" dirty="0" sz="2000" lang="en-US" smtClean="0">
                <a:solidFill>
                  <a:srgbClr val="0000FF"/>
                </a:solidFill>
                <a:latin typeface="+mj-lt"/>
              </a:rPr>
              <a:t> and </a:t>
            </a:r>
            <a:r>
              <a:rPr b="1" dirty="0" sz="2000" lang="en-US" smtClean="0">
                <a:solidFill>
                  <a:srgbClr val="FF0000"/>
                </a:solidFill>
                <a:latin typeface="+mj-lt"/>
              </a:rPr>
              <a:t>columns</a:t>
            </a:r>
            <a:r>
              <a:rPr b="1" dirty="0" sz="2000" lang="en-US" smtClean="0">
                <a:solidFill>
                  <a:srgbClr val="0000FF"/>
                </a:solidFill>
                <a:latin typeface="+mj-lt"/>
              </a:rPr>
              <a:t>. The intersection between a row and a column is called a </a:t>
            </a:r>
            <a:r>
              <a:rPr b="1" dirty="0" sz="2000" lang="en-US" smtClean="0">
                <a:solidFill>
                  <a:srgbClr val="FF0000"/>
                </a:solidFill>
                <a:latin typeface="+mj-lt"/>
              </a:rPr>
              <a:t>cell</a:t>
            </a:r>
            <a:r>
              <a:rPr b="1" dirty="0" sz="2000" lang="en-US" smtClean="0">
                <a:solidFill>
                  <a:srgbClr val="0000FF"/>
                </a:solidFill>
                <a:latin typeface="+mj-lt"/>
              </a:rPr>
              <a:t>. </a:t>
            </a:r>
            <a:r>
              <a:rPr b="1" dirty="0" sz="2000" i="1" lang="en-US" smtClean="0">
                <a:solidFill>
                  <a:schemeClr val="accent4">
                    <a:lumMod val="75000"/>
                  </a:schemeClr>
                </a:solidFill>
                <a:latin typeface="+mj-lt"/>
              </a:rPr>
              <a:t>Table activities include</a:t>
            </a:r>
            <a:r>
              <a:rPr b="1" dirty="0" sz="2000" lang="en-US" smtClean="0">
                <a:solidFill>
                  <a:srgbClr val="0000FF"/>
                </a:solidFill>
                <a:latin typeface="+mj-lt"/>
              </a:rPr>
              <a:t>:</a:t>
            </a:r>
          </a:p>
          <a:p>
            <a:pPr indent="-457200" marL="457200">
              <a:spcBef>
                <a:spcPts val="0"/>
              </a:spcBef>
            </a:pPr>
            <a:r>
              <a:rPr b="1" dirty="0" sz="2000" lang="en-US" smtClean="0">
                <a:solidFill>
                  <a:srgbClr val="0000FF"/>
                </a:solidFill>
                <a:latin typeface="+mj-lt"/>
              </a:rPr>
              <a:t>Inserting or drawing tables.</a:t>
            </a:r>
          </a:p>
          <a:p>
            <a:pPr indent="-457200" marL="457200">
              <a:spcBef>
                <a:spcPts val="0"/>
              </a:spcBef>
            </a:pPr>
            <a:r>
              <a:rPr b="1" dirty="0" sz="2000" lang="en-US" smtClean="0">
                <a:solidFill>
                  <a:srgbClr val="0000FF"/>
                </a:solidFill>
                <a:latin typeface="+mj-lt"/>
              </a:rPr>
              <a:t>Adjusting rows and columns (resizing).</a:t>
            </a:r>
          </a:p>
          <a:p>
            <a:pPr indent="-457200" marL="457200">
              <a:spcBef>
                <a:spcPts val="0"/>
              </a:spcBef>
            </a:pPr>
            <a:r>
              <a:rPr b="1" dirty="0" sz="2000" lang="en-US" smtClean="0">
                <a:solidFill>
                  <a:srgbClr val="0000FF"/>
                </a:solidFill>
                <a:latin typeface="+mj-lt"/>
              </a:rPr>
              <a:t>Inserting rows and columns.</a:t>
            </a:r>
          </a:p>
          <a:p>
            <a:pPr indent="-457200" marL="457200">
              <a:spcBef>
                <a:spcPts val="0"/>
              </a:spcBef>
            </a:pPr>
            <a:r>
              <a:rPr b="1" dirty="0" sz="2000" lang="en-US" smtClean="0">
                <a:solidFill>
                  <a:srgbClr val="0000FF"/>
                </a:solidFill>
                <a:latin typeface="+mj-lt"/>
              </a:rPr>
              <a:t>Merging cells.</a:t>
            </a:r>
          </a:p>
          <a:p>
            <a:pPr indent="-457200" marL="457200">
              <a:spcBef>
                <a:spcPts val="0"/>
              </a:spcBef>
            </a:pPr>
            <a:r>
              <a:rPr b="1" dirty="0" sz="2000" lang="en-US" smtClean="0">
                <a:solidFill>
                  <a:srgbClr val="0000FF"/>
                </a:solidFill>
                <a:latin typeface="+mj-lt"/>
              </a:rPr>
              <a:t>Splitting cells.</a:t>
            </a:r>
          </a:p>
          <a:p>
            <a:pPr indent="-457200" marL="457200">
              <a:spcBef>
                <a:spcPts val="0"/>
              </a:spcBef>
            </a:pPr>
            <a:r>
              <a:rPr b="1" dirty="0" sz="2000" lang="en-US" smtClean="0">
                <a:solidFill>
                  <a:srgbClr val="0000FF"/>
                </a:solidFill>
                <a:latin typeface="+mj-lt"/>
              </a:rPr>
              <a:t>Deleting rows and columns.</a:t>
            </a:r>
          </a:p>
          <a:p>
            <a:pPr indent="-457200" marL="457200">
              <a:spcBef>
                <a:spcPts val="0"/>
              </a:spcBef>
            </a:pPr>
            <a:r>
              <a:rPr b="1" dirty="0" sz="2000" lang="en-US" smtClean="0">
                <a:solidFill>
                  <a:srgbClr val="0000FF"/>
                </a:solidFill>
                <a:latin typeface="+mj-lt"/>
              </a:rPr>
              <a:t>Performing simple calculations on data in the tables (=SUM(ABOVE), =SUM(BELOW), =SUM(LEFT), =SUM(RIGHT).</a:t>
            </a:r>
          </a:p>
          <a:p>
            <a:pPr indent="-457200" marL="457200">
              <a:spcBef>
                <a:spcPts val="0"/>
              </a:spcBef>
            </a:pPr>
            <a:r>
              <a:rPr b="1" dirty="0" sz="2000" lang="en-US" smtClean="0">
                <a:solidFill>
                  <a:srgbClr val="0000FF"/>
                </a:solidFill>
                <a:latin typeface="+mj-lt"/>
              </a:rPr>
              <a:t>Converting table to text and vice versa.</a:t>
            </a:r>
          </a:p>
          <a:p>
            <a:pPr indent="-457200" marL="457200">
              <a:lnSpc>
                <a:spcPct val="120000"/>
              </a:lnSpc>
              <a:buNone/>
            </a:pPr>
            <a:endParaRPr b="1" dirty="0" sz="1600" lang="en-US" smtClean="0">
              <a:solidFill>
                <a:srgbClr val="0000FF"/>
              </a:solidFill>
              <a:latin typeface="+mj-lt"/>
            </a:endParaRPr>
          </a:p>
          <a:p>
            <a:pPr indent="-457200" marL="457200">
              <a:lnSpc>
                <a:spcPct val="120000"/>
              </a:lnSpc>
              <a:buNone/>
            </a:pPr>
            <a:endParaRPr b="1" dirty="0" sz="1600" lang="en-US">
              <a:solidFill>
                <a:srgbClr val="0000FF"/>
              </a:solidFill>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18" name=""/>
        <p:cNvGrpSpPr/>
        <p:nvPr/>
      </p:nvGrpSpPr>
      <p:grpSpPr>
        <a:xfrm>
          <a:off x="0" y="0"/>
          <a:ext cx="0" cy="0"/>
          <a:chOff x="0" y="0"/>
          <a:chExt cx="0" cy="0"/>
        </a:xfrm>
      </p:grpSpPr>
      <p:sp>
        <p:nvSpPr>
          <p:cNvPr id="1048677" name="Content Placeholder 2"/>
          <p:cNvSpPr>
            <a:spLocks noGrp="1"/>
          </p:cNvSpPr>
          <p:nvPr>
            <p:ph idx="1"/>
          </p:nvPr>
        </p:nvSpPr>
        <p:spPr>
          <a:xfrm>
            <a:off x="838200" y="753931"/>
            <a:ext cx="7467600" cy="4961069"/>
          </a:xfrm>
        </p:spPr>
        <p:txBody>
          <a:bodyPr>
            <a:normAutofit/>
          </a:bodyPr>
          <a:p>
            <a:pPr>
              <a:buNone/>
            </a:pPr>
            <a:r>
              <a:rPr b="1" dirty="0" lang="en-US" smtClean="0">
                <a:solidFill>
                  <a:srgbClr val="0000FF"/>
                </a:solidFill>
                <a:latin typeface="+mj-lt"/>
              </a:rPr>
              <a:t>To perform simple calculations on data in a table, the following summation formulae are applied depending on the position of the figures and the cell in which the results are to be held:</a:t>
            </a:r>
          </a:p>
          <a:p>
            <a:pPr>
              <a:buNone/>
            </a:pPr>
            <a:r>
              <a:rPr b="1" dirty="0" lang="en-US" smtClean="0">
                <a:latin typeface="+mj-lt"/>
              </a:rPr>
              <a:t>=SUM(ABOVE)</a:t>
            </a:r>
          </a:p>
          <a:p>
            <a:pPr>
              <a:buNone/>
            </a:pPr>
            <a:r>
              <a:rPr b="1" dirty="0" lang="en-US" smtClean="0">
                <a:latin typeface="+mj-lt"/>
              </a:rPr>
              <a:t>=SUM(BELOW)</a:t>
            </a:r>
          </a:p>
          <a:p>
            <a:pPr>
              <a:buNone/>
            </a:pPr>
            <a:r>
              <a:rPr b="1" dirty="0" lang="en-US" smtClean="0">
                <a:latin typeface="+mj-lt"/>
              </a:rPr>
              <a:t>=SUM(LEFT)</a:t>
            </a:r>
          </a:p>
          <a:p>
            <a:pPr>
              <a:buNone/>
            </a:pPr>
            <a:r>
              <a:rPr b="1" dirty="0" lang="en-US" smtClean="0">
                <a:latin typeface="+mj-lt"/>
              </a:rPr>
              <a:t>=SUM(RIGHT)</a:t>
            </a:r>
          </a:p>
          <a:p>
            <a:pPr>
              <a:buNone/>
            </a:pPr>
            <a:r>
              <a:rPr b="1" dirty="0" lang="en-US" smtClean="0">
                <a:solidFill>
                  <a:srgbClr val="0000FF"/>
                </a:solidFill>
                <a:latin typeface="+mj-lt"/>
              </a:rPr>
              <a:t>The name of a specific cell can also be used. Cells are named according to column letter (alphabets) followed by the row number (numbers). The columns are named starting from the left and the rows are numbered starting from the first row.</a:t>
            </a:r>
          </a:p>
          <a:p>
            <a:pPr>
              <a:buNone/>
            </a:pPr>
            <a:endParaRPr dirty="0" lang="en-US">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19" name=""/>
        <p:cNvGrpSpPr/>
        <p:nvPr/>
      </p:nvGrpSpPr>
      <p:grpSpPr>
        <a:xfrm>
          <a:off x="0" y="0"/>
          <a:ext cx="0" cy="0"/>
          <a:chOff x="0" y="0"/>
          <a:chExt cx="0" cy="0"/>
        </a:xfrm>
      </p:grpSpPr>
      <p:sp>
        <p:nvSpPr>
          <p:cNvPr id="1048678" name="Content Placeholder 2"/>
          <p:cNvSpPr>
            <a:spLocks noGrp="1"/>
          </p:cNvSpPr>
          <p:nvPr>
            <p:ph idx="1"/>
          </p:nvPr>
        </p:nvSpPr>
        <p:spPr>
          <a:xfrm>
            <a:off x="762000" y="685801"/>
            <a:ext cx="7696200" cy="533399"/>
          </a:xfrm>
        </p:spPr>
        <p:txBody>
          <a:bodyPr>
            <a:normAutofit/>
          </a:bodyPr>
          <a:p>
            <a:pPr>
              <a:buNone/>
            </a:pPr>
            <a:r>
              <a:rPr b="1" dirty="0" lang="en-US" u="sng" smtClean="0">
                <a:solidFill>
                  <a:srgbClr val="0000FF"/>
                </a:solidFill>
                <a:latin typeface="+mj-lt"/>
              </a:rPr>
              <a:t>Ms Word: performing arithmetic calculations in a table.</a:t>
            </a:r>
            <a:endParaRPr b="1" dirty="0" lang="en-US" u="sng">
              <a:solidFill>
                <a:srgbClr val="0000FF"/>
              </a:solidFill>
              <a:latin typeface="+mj-lt"/>
            </a:endParaRPr>
          </a:p>
        </p:txBody>
      </p:sp>
      <p:graphicFrame>
        <p:nvGraphicFramePr>
          <p:cNvPr id="4194308" name="Table 3"/>
          <p:cNvGraphicFramePr>
            <a:graphicFrameLocks noGrp="1"/>
          </p:cNvGraphicFramePr>
          <p:nvPr/>
        </p:nvGraphicFramePr>
        <p:xfrm>
          <a:off x="685800" y="1447800"/>
          <a:ext cx="7696201" cy="2494280"/>
        </p:xfrm>
        <a:graphic>
          <a:graphicData uri="http://schemas.openxmlformats.org/drawingml/2006/table">
            <a:tbl>
              <a:tblPr firstRow="1" bandRow="1">
                <a:tableStyleId>{073A0DAA-6AF3-43AB-8588-CEC1D06C72B9}</a:tableStyleId>
              </a:tblPr>
              <a:tblGrid>
                <a:gridCol w="457200"/>
                <a:gridCol w="3581400"/>
                <a:gridCol w="3657601"/>
              </a:tblGrid>
              <a:tr h="370840">
                <a:tc>
                  <a:txBody>
                    <a:bodyPr/>
                    <a:p>
                      <a:r>
                        <a:rPr b="1" dirty="0" lang="en-US" smtClean="0">
                          <a:latin typeface="+mj-lt"/>
                        </a:rPr>
                        <a:t>1</a:t>
                      </a:r>
                      <a:endParaRPr b="1" dirty="0" lang="en-US">
                        <a:latin typeface="+mj-lt"/>
                      </a:endParaRPr>
                    </a:p>
                  </a:txBody>
                </a:tc>
                <a:tc>
                  <a:txBody>
                    <a:bodyPr/>
                    <a:p>
                      <a:r>
                        <a:rPr b="1" dirty="0" lang="en-US" smtClean="0">
                          <a:latin typeface="+mj-lt"/>
                        </a:rPr>
                        <a:t>NAME</a:t>
                      </a:r>
                      <a:endParaRPr b="1" dirty="0" lang="en-US">
                        <a:latin typeface="+mj-lt"/>
                      </a:endParaRPr>
                    </a:p>
                  </a:txBody>
                </a:tc>
                <a:tc>
                  <a:txBody>
                    <a:bodyPr/>
                    <a:p>
                      <a:r>
                        <a:rPr b="1" dirty="0" lang="en-US" smtClean="0">
                          <a:latin typeface="+mj-lt"/>
                        </a:rPr>
                        <a:t>MARKS</a:t>
                      </a:r>
                      <a:endParaRPr b="1" dirty="0" lang="en-US">
                        <a:latin typeface="+mj-lt"/>
                      </a:endParaRPr>
                    </a:p>
                  </a:txBody>
                </a:tc>
              </a:tr>
              <a:tr h="370840">
                <a:tc>
                  <a:txBody>
                    <a:bodyPr/>
                    <a:p>
                      <a:r>
                        <a:rPr b="1" dirty="0" lang="en-US" smtClean="0">
                          <a:latin typeface="+mj-lt"/>
                        </a:rPr>
                        <a:t>2</a:t>
                      </a:r>
                      <a:endParaRPr b="1" dirty="0" lang="en-US">
                        <a:latin typeface="+mj-lt"/>
                      </a:endParaRPr>
                    </a:p>
                  </a:txBody>
                </a:tc>
                <a:tc>
                  <a:txBody>
                    <a:bodyPr/>
                    <a:p>
                      <a:r>
                        <a:rPr b="1" dirty="0" lang="en-US" smtClean="0">
                          <a:latin typeface="+mj-lt"/>
                        </a:rPr>
                        <a:t>Mohammed</a:t>
                      </a:r>
                      <a:r>
                        <a:rPr baseline="0" b="1" dirty="0" lang="en-US" smtClean="0">
                          <a:latin typeface="+mj-lt"/>
                        </a:rPr>
                        <a:t> Ali</a:t>
                      </a:r>
                      <a:endParaRPr b="1" dirty="0" lang="en-US">
                        <a:latin typeface="+mj-lt"/>
                      </a:endParaRPr>
                    </a:p>
                  </a:txBody>
                </a:tc>
                <a:tc>
                  <a:txBody>
                    <a:bodyPr/>
                    <a:p>
                      <a:r>
                        <a:rPr b="1" dirty="0" lang="en-US" smtClean="0">
                          <a:latin typeface="+mj-lt"/>
                        </a:rPr>
                        <a:t>78 (This</a:t>
                      </a:r>
                      <a:r>
                        <a:rPr baseline="0" b="1" dirty="0" lang="en-US" smtClean="0">
                          <a:latin typeface="+mj-lt"/>
                        </a:rPr>
                        <a:t> Is Cell B2)</a:t>
                      </a:r>
                      <a:endParaRPr b="1" dirty="0" lang="en-US">
                        <a:latin typeface="+mj-lt"/>
                      </a:endParaRPr>
                    </a:p>
                  </a:txBody>
                </a:tc>
              </a:tr>
              <a:tr h="370840">
                <a:tc>
                  <a:txBody>
                    <a:bodyPr/>
                    <a:p>
                      <a:r>
                        <a:rPr b="1" dirty="0" lang="en-US" smtClean="0">
                          <a:latin typeface="+mj-lt"/>
                        </a:rPr>
                        <a:t>3</a:t>
                      </a:r>
                      <a:endParaRPr b="1" dirty="0" lang="en-US">
                        <a:latin typeface="+mj-lt"/>
                      </a:endParaRPr>
                    </a:p>
                  </a:txBody>
                </a:tc>
                <a:tc>
                  <a:txBody>
                    <a:bodyPr/>
                    <a:p>
                      <a:r>
                        <a:rPr b="1" dirty="0" lang="en-US" smtClean="0">
                          <a:latin typeface="+mj-lt"/>
                        </a:rPr>
                        <a:t>Jackson </a:t>
                      </a:r>
                      <a:r>
                        <a:rPr b="1" dirty="0" lang="en-US" err="1" smtClean="0">
                          <a:latin typeface="+mj-lt"/>
                        </a:rPr>
                        <a:t>Kimeu</a:t>
                      </a:r>
                      <a:r>
                        <a:rPr b="1" dirty="0" lang="en-US" smtClean="0">
                          <a:latin typeface="+mj-lt"/>
                        </a:rPr>
                        <a:t> (this is cell A3)</a:t>
                      </a:r>
                      <a:endParaRPr b="1" dirty="0" lang="en-US">
                        <a:latin typeface="+mj-lt"/>
                      </a:endParaRPr>
                    </a:p>
                  </a:txBody>
                </a:tc>
                <a:tc>
                  <a:txBody>
                    <a:bodyPr/>
                    <a:p>
                      <a:r>
                        <a:rPr b="1" dirty="0" lang="en-US" smtClean="0">
                          <a:latin typeface="+mj-lt"/>
                        </a:rPr>
                        <a:t>56</a:t>
                      </a:r>
                      <a:endParaRPr b="1" dirty="0" lang="en-US">
                        <a:latin typeface="+mj-lt"/>
                      </a:endParaRPr>
                    </a:p>
                  </a:txBody>
                </a:tc>
              </a:tr>
              <a:tr h="370840">
                <a:tc>
                  <a:txBody>
                    <a:bodyPr/>
                    <a:p>
                      <a:r>
                        <a:rPr b="1" dirty="0" lang="en-US" smtClean="0">
                          <a:latin typeface="+mj-lt"/>
                        </a:rPr>
                        <a:t>4</a:t>
                      </a:r>
                      <a:endParaRPr b="1" dirty="0" lang="en-US">
                        <a:latin typeface="+mj-lt"/>
                      </a:endParaRPr>
                    </a:p>
                  </a:txBody>
                </a:tc>
                <a:tc>
                  <a:txBody>
                    <a:bodyPr/>
                    <a:p>
                      <a:r>
                        <a:rPr b="1" dirty="0" lang="en-US" smtClean="0">
                          <a:latin typeface="+mj-lt"/>
                        </a:rPr>
                        <a:t>David </a:t>
                      </a:r>
                      <a:r>
                        <a:rPr b="1" dirty="0" lang="en-US" err="1" smtClean="0">
                          <a:latin typeface="+mj-lt"/>
                        </a:rPr>
                        <a:t>Kemboi</a:t>
                      </a:r>
                      <a:endParaRPr b="1" dirty="0" lang="en-US">
                        <a:latin typeface="+mj-lt"/>
                      </a:endParaRPr>
                    </a:p>
                  </a:txBody>
                </a:tc>
                <a:tc>
                  <a:txBody>
                    <a:bodyPr/>
                    <a:p>
                      <a:r>
                        <a:rPr b="1" dirty="0" lang="en-US" smtClean="0">
                          <a:latin typeface="+mj-lt"/>
                        </a:rPr>
                        <a:t>52</a:t>
                      </a:r>
                      <a:endParaRPr b="1" dirty="0" lang="en-US">
                        <a:latin typeface="+mj-lt"/>
                      </a:endParaRPr>
                    </a:p>
                  </a:txBody>
                </a:tc>
              </a:tr>
              <a:tr h="370840">
                <a:tc>
                  <a:txBody>
                    <a:bodyPr/>
                    <a:p>
                      <a:r>
                        <a:rPr b="1" dirty="0" lang="en-US" smtClean="0">
                          <a:latin typeface="+mj-lt"/>
                        </a:rPr>
                        <a:t>5</a:t>
                      </a:r>
                      <a:endParaRPr b="1" dirty="0" lang="en-US">
                        <a:latin typeface="+mj-lt"/>
                      </a:endParaRPr>
                    </a:p>
                  </a:txBody>
                </a:tc>
                <a:tc>
                  <a:txBody>
                    <a:bodyPr/>
                    <a:p>
                      <a:r>
                        <a:rPr b="1" dirty="0" lang="en-US" err="1" smtClean="0">
                          <a:latin typeface="+mj-lt"/>
                        </a:rPr>
                        <a:t>Onyango</a:t>
                      </a:r>
                      <a:r>
                        <a:rPr b="1" dirty="0" lang="en-US" smtClean="0">
                          <a:latin typeface="+mj-lt"/>
                        </a:rPr>
                        <a:t> </a:t>
                      </a:r>
                      <a:r>
                        <a:rPr b="1" dirty="0" lang="en-US" err="1" smtClean="0">
                          <a:latin typeface="+mj-lt"/>
                        </a:rPr>
                        <a:t>Mindika</a:t>
                      </a:r>
                      <a:endParaRPr b="1" dirty="0" lang="en-US">
                        <a:latin typeface="+mj-lt"/>
                      </a:endParaRPr>
                    </a:p>
                  </a:txBody>
                </a:tc>
                <a:tc>
                  <a:txBody>
                    <a:bodyPr/>
                    <a:p>
                      <a:r>
                        <a:rPr b="1" dirty="0" lang="en-US" smtClean="0">
                          <a:latin typeface="+mj-lt"/>
                        </a:rPr>
                        <a:t>90</a:t>
                      </a:r>
                      <a:endParaRPr b="1" dirty="0" lang="en-US">
                        <a:latin typeface="+mj-lt"/>
                      </a:endParaRPr>
                    </a:p>
                  </a:txBody>
                </a:tc>
              </a:tr>
              <a:tr h="370840">
                <a:tc>
                  <a:txBody>
                    <a:bodyPr/>
                    <a:p>
                      <a:r>
                        <a:rPr b="1" dirty="0" lang="en-US" smtClean="0">
                          <a:latin typeface="+mj-lt"/>
                        </a:rPr>
                        <a:t>6</a:t>
                      </a:r>
                      <a:endParaRPr b="1" dirty="0" lang="en-US">
                        <a:latin typeface="+mj-lt"/>
                      </a:endParaRPr>
                    </a:p>
                  </a:txBody>
                </a:tc>
                <a:tc>
                  <a:txBody>
                    <a:bodyPr/>
                    <a:p>
                      <a:r>
                        <a:rPr b="1" dirty="0" lang="en-US" smtClean="0">
                          <a:latin typeface="+mj-lt"/>
                        </a:rPr>
                        <a:t>TOTAL</a:t>
                      </a:r>
                      <a:endParaRPr b="1" dirty="0" lang="en-US">
                        <a:latin typeface="+mj-lt"/>
                      </a:endParaRPr>
                    </a:p>
                  </a:txBody>
                </a:tc>
                <a:tc>
                  <a:txBody>
                    <a:bodyPr/>
                    <a:p>
                      <a:r>
                        <a:rPr b="1" dirty="0" lang="en-US" smtClean="0">
                          <a:latin typeface="+mj-lt"/>
                        </a:rPr>
                        <a:t>276</a:t>
                      </a:r>
                      <a:r>
                        <a:rPr baseline="0" b="1" dirty="0" lang="en-US" smtClean="0">
                          <a:latin typeface="+mj-lt"/>
                        </a:rPr>
                        <a:t> ( this cell contains the formula, =sum(above)</a:t>
                      </a:r>
                      <a:endParaRPr b="1" dirty="0" lang="en-US" smtClean="0">
                        <a:latin typeface="+mj-lt"/>
                      </a:endParaRPr>
                    </a:p>
                  </a:txBody>
                </a:tc>
              </a:tr>
            </a:tbl>
          </a:graphicData>
        </a:graphic>
      </p:graphicFrame>
      <p:sp>
        <p:nvSpPr>
          <p:cNvPr id="1048679" name="TextBox 4"/>
          <p:cNvSpPr txBox="1"/>
          <p:nvPr/>
        </p:nvSpPr>
        <p:spPr>
          <a:xfrm>
            <a:off x="2057400" y="1066800"/>
            <a:ext cx="381000" cy="369332"/>
          </a:xfrm>
          <a:prstGeom prst="rect"/>
          <a:noFill/>
        </p:spPr>
        <p:txBody>
          <a:bodyPr rtlCol="0" wrap="square">
            <a:spAutoFit/>
          </a:bodyPr>
          <a:p>
            <a:r>
              <a:rPr b="1" dirty="0" lang="en-US" smtClean="0"/>
              <a:t>A</a:t>
            </a:r>
            <a:endParaRPr b="1" dirty="0" lang="en-US"/>
          </a:p>
        </p:txBody>
      </p:sp>
      <p:sp>
        <p:nvSpPr>
          <p:cNvPr id="1048680" name="TextBox 5"/>
          <p:cNvSpPr txBox="1"/>
          <p:nvPr/>
        </p:nvSpPr>
        <p:spPr>
          <a:xfrm>
            <a:off x="5715000" y="1066800"/>
            <a:ext cx="381000" cy="381000"/>
          </a:xfrm>
          <a:prstGeom prst="rect"/>
          <a:noFill/>
        </p:spPr>
        <p:txBody>
          <a:bodyPr rtlCol="0" wrap="square">
            <a:spAutoFit/>
          </a:bodyPr>
          <a:p>
            <a:r>
              <a:rPr b="1" dirty="0" lang="en-US" smtClean="0"/>
              <a:t>B</a:t>
            </a:r>
            <a:endParaRPr b="1" dirty="0" lang="en-US"/>
          </a:p>
        </p:txBody>
      </p:sp>
      <p:sp>
        <p:nvSpPr>
          <p:cNvPr id="1048681" name="TextBox 6"/>
          <p:cNvSpPr txBox="1"/>
          <p:nvPr/>
        </p:nvSpPr>
        <p:spPr>
          <a:xfrm>
            <a:off x="990600" y="4572000"/>
            <a:ext cx="7086600" cy="923330"/>
          </a:xfrm>
          <a:prstGeom prst="rect"/>
        </p:spPr>
        <p:style>
          <a:lnRef idx="2">
            <a:schemeClr val="accent4">
              <a:shade val="50000"/>
            </a:schemeClr>
          </a:lnRef>
          <a:fillRef idx="1">
            <a:schemeClr val="accent4"/>
          </a:fillRef>
          <a:effectRef idx="0">
            <a:schemeClr val="accent4"/>
          </a:effectRef>
          <a:fontRef idx="minor">
            <a:schemeClr val="lt1"/>
          </a:fontRef>
        </p:style>
        <p:txBody>
          <a:bodyPr rtlCol="0" wrap="square">
            <a:spAutoFit/>
          </a:bodyPr>
          <a:p>
            <a:r>
              <a:rPr b="1" dirty="0" lang="en-US" smtClean="0">
                <a:solidFill>
                  <a:schemeClr val="bg1"/>
                </a:solidFill>
                <a:latin typeface="+mj-lt"/>
              </a:rPr>
              <a:t>Assignment:</a:t>
            </a:r>
          </a:p>
          <a:p>
            <a:r>
              <a:rPr b="1" dirty="0" lang="en-US" smtClean="0">
                <a:solidFill>
                  <a:schemeClr val="bg1"/>
                </a:solidFill>
                <a:latin typeface="+mj-lt"/>
              </a:rPr>
              <a:t>Describe the following:</a:t>
            </a:r>
          </a:p>
          <a:p>
            <a:r>
              <a:rPr b="1" dirty="0" lang="en-US" smtClean="0">
                <a:solidFill>
                  <a:schemeClr val="bg1"/>
                </a:solidFill>
                <a:latin typeface="+mj-lt"/>
              </a:rPr>
              <a:t> template, widows, orphans, leaders, tracking and kerning</a:t>
            </a:r>
            <a:endParaRPr b="1" dirty="0" lang="en-US">
              <a:solidFill>
                <a:schemeClr val="bg1"/>
              </a:solidFill>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20" name=""/>
        <p:cNvGrpSpPr/>
        <p:nvPr/>
      </p:nvGrpSpPr>
      <p:grpSpPr>
        <a:xfrm>
          <a:off x="0" y="0"/>
          <a:ext cx="0" cy="0"/>
          <a:chOff x="0" y="0"/>
          <a:chExt cx="0" cy="0"/>
        </a:xfrm>
      </p:grpSpPr>
      <p:sp>
        <p:nvSpPr>
          <p:cNvPr id="1048682" name="Content Placeholder 2"/>
          <p:cNvSpPr>
            <a:spLocks noGrp="1"/>
          </p:cNvSpPr>
          <p:nvPr>
            <p:ph idx="1"/>
          </p:nvPr>
        </p:nvSpPr>
        <p:spPr>
          <a:xfrm>
            <a:off x="838200" y="609600"/>
            <a:ext cx="7467600" cy="5638800"/>
          </a:xfrm>
          <a:solidFill>
            <a:schemeClr val="accent5">
              <a:lumMod val="20000"/>
              <a:lumOff val="80000"/>
            </a:schemeClr>
          </a:solidFill>
        </p:spPr>
        <p:txBody>
          <a:bodyPr>
            <a:normAutofit/>
          </a:bodyPr>
          <a:p>
            <a:pPr>
              <a:buNone/>
            </a:pPr>
            <a:r>
              <a:rPr dirty="0" lang="en-US" u="sng" smtClean="0">
                <a:solidFill>
                  <a:srgbClr val="0000FF"/>
                </a:solidFill>
                <a:latin typeface="Aharoni" pitchFamily="2" charset="-79"/>
                <a:cs typeface="Aharoni" pitchFamily="2" charset="-79"/>
              </a:rPr>
              <a:t>Inserting graphics:</a:t>
            </a:r>
          </a:p>
          <a:p>
            <a:pPr>
              <a:buNone/>
            </a:pPr>
            <a:r>
              <a:rPr dirty="0" lang="en-US" smtClean="0">
                <a:solidFill>
                  <a:schemeClr val="accent6">
                    <a:lumMod val="50000"/>
                  </a:schemeClr>
                </a:solidFill>
                <a:latin typeface="Aharoni" pitchFamily="2" charset="-79"/>
                <a:cs typeface="Aharoni" pitchFamily="2" charset="-79"/>
              </a:rPr>
              <a:t>The term graphics herein refers to non-text images generated by a computer. This includes photographs, drawings, and graphs or charts. Graphics enhance the presentation of a document. Ms Word provides a wide selection of </a:t>
            </a:r>
            <a:r>
              <a:rPr dirty="0" lang="en-US" u="sng" smtClean="0">
                <a:solidFill>
                  <a:srgbClr val="0000FF"/>
                </a:solidFill>
                <a:latin typeface="Aharoni" pitchFamily="2" charset="-79"/>
                <a:cs typeface="Aharoni" pitchFamily="2" charset="-79"/>
              </a:rPr>
              <a:t>clip art </a:t>
            </a:r>
            <a:r>
              <a:rPr dirty="0" lang="en-US" smtClean="0">
                <a:solidFill>
                  <a:schemeClr val="accent6">
                    <a:lumMod val="50000"/>
                  </a:schemeClr>
                </a:solidFill>
                <a:latin typeface="Aharoni" pitchFamily="2" charset="-79"/>
                <a:cs typeface="Aharoni" pitchFamily="2" charset="-79"/>
              </a:rPr>
              <a:t>which can be inserted into documents. You can also scan drawings or photos using a scanner or download graphics from a digital camera or the internet. They can then </a:t>
            </a:r>
            <a:r>
              <a:rPr lang="en-US" smtClean="0">
                <a:solidFill>
                  <a:schemeClr val="accent6">
                    <a:lumMod val="50000"/>
                  </a:schemeClr>
                </a:solidFill>
                <a:latin typeface="Aharoni" pitchFamily="2" charset="-79"/>
                <a:cs typeface="Aharoni" pitchFamily="2" charset="-79"/>
              </a:rPr>
              <a:t>be saved </a:t>
            </a:r>
            <a:r>
              <a:rPr dirty="0" lang="en-US" smtClean="0">
                <a:solidFill>
                  <a:schemeClr val="accent6">
                    <a:lumMod val="50000"/>
                  </a:schemeClr>
                </a:solidFill>
                <a:latin typeface="Aharoni" pitchFamily="2" charset="-79"/>
                <a:cs typeface="Aharoni" pitchFamily="2" charset="-79"/>
              </a:rPr>
              <a:t>in a graphics folder for future use.</a:t>
            </a:r>
          </a:p>
          <a:p>
            <a:pPr>
              <a:buNone/>
            </a:pPr>
            <a:r>
              <a:rPr b="1" dirty="0" lang="en-US" u="sng" smtClean="0">
                <a:solidFill>
                  <a:srgbClr val="0000FF"/>
                </a:solidFill>
                <a:latin typeface="+mj-lt"/>
              </a:rPr>
              <a:t>Text wrapping</a:t>
            </a:r>
            <a:r>
              <a:rPr b="1" dirty="0" lang="en-US" smtClean="0">
                <a:latin typeface="+mj-lt"/>
              </a:rPr>
              <a:t>: refers to the placing of text above, below, next to or around an object.</a:t>
            </a:r>
          </a:p>
          <a:p>
            <a:pPr>
              <a:buNone/>
            </a:pPr>
            <a:r>
              <a:rPr dirty="0" lang="en-US" u="sng" smtClean="0">
                <a:solidFill>
                  <a:srgbClr val="0000FF"/>
                </a:solidFill>
                <a:latin typeface="Aharoni" pitchFamily="2" charset="-79"/>
                <a:cs typeface="Aharoni" pitchFamily="2" charset="-79"/>
              </a:rPr>
              <a:t>Inserting symbols and special characters:</a:t>
            </a:r>
          </a:p>
          <a:p>
            <a:pPr>
              <a:buNone/>
            </a:pPr>
            <a:r>
              <a:rPr dirty="0" lang="en-US" smtClean="0">
                <a:solidFill>
                  <a:schemeClr val="accent6">
                    <a:lumMod val="50000"/>
                  </a:schemeClr>
                </a:solidFill>
                <a:latin typeface="Aharoni" pitchFamily="2" charset="-79"/>
                <a:cs typeface="Aharoni" pitchFamily="2" charset="-79"/>
              </a:rPr>
              <a:t>In a number of cases, the user may be required to enter symbols or characters that do not appear on the keyboard. These symbols are found in the ‘</a:t>
            </a:r>
            <a:r>
              <a:rPr dirty="0" lang="en-US" smtClean="0">
                <a:solidFill>
                  <a:srgbClr val="0000FF"/>
                </a:solidFill>
                <a:latin typeface="Aharoni" pitchFamily="2" charset="-79"/>
                <a:cs typeface="Aharoni" pitchFamily="2" charset="-79"/>
              </a:rPr>
              <a:t>symbol’ dialogue box</a:t>
            </a:r>
            <a:r>
              <a:rPr dirty="0" lang="en-US" smtClean="0">
                <a:solidFill>
                  <a:schemeClr val="accent6">
                    <a:lumMod val="50000"/>
                  </a:schemeClr>
                </a:solidFill>
                <a:latin typeface="Aharoni" pitchFamily="2" charset="-79"/>
                <a:cs typeface="Aharoni" pitchFamily="2" charset="-79"/>
              </a:rPr>
              <a:t>.</a:t>
            </a:r>
          </a:p>
          <a:p>
            <a:pPr>
              <a:buNone/>
            </a:pPr>
            <a:endParaRPr dirty="0" lang="en-US">
              <a:solidFill>
                <a:schemeClr val="accent6">
                  <a:lumMod val="50000"/>
                </a:schemeClr>
              </a:solidFill>
              <a:latin typeface="Aharoni" pitchFamily="2" charset="-79"/>
              <a:cs typeface="Aharoni" pitchFamily="2" charset="-79"/>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21" name=""/>
        <p:cNvGrpSpPr/>
        <p:nvPr/>
      </p:nvGrpSpPr>
      <p:grpSpPr>
        <a:xfrm>
          <a:off x="0" y="0"/>
          <a:ext cx="0" cy="0"/>
          <a:chOff x="0" y="0"/>
          <a:chExt cx="0" cy="0"/>
        </a:xfrm>
      </p:grpSpPr>
      <p:sp>
        <p:nvSpPr>
          <p:cNvPr id="1048683" name="Title 1"/>
          <p:cNvSpPr>
            <a:spLocks noGrp="1"/>
          </p:cNvSpPr>
          <p:nvPr>
            <p:ph type="title"/>
          </p:nvPr>
        </p:nvSpPr>
        <p:spPr>
          <a:xfrm>
            <a:off x="1066800" y="0"/>
            <a:ext cx="6965245" cy="706417"/>
          </a:xfrm>
          <a:solidFill>
            <a:schemeClr val="accent6">
              <a:lumMod val="60000"/>
              <a:lumOff val="40000"/>
            </a:schemeClr>
          </a:solidFill>
        </p:spPr>
        <p:txBody>
          <a:bodyPr>
            <a:normAutofit/>
          </a:bodyPr>
          <a:p>
            <a:r>
              <a:rPr b="1" dirty="0" lang="en-US" u="sng" smtClean="0">
                <a:solidFill>
                  <a:srgbClr val="0000FF"/>
                </a:solidFill>
              </a:rPr>
              <a:t>MAIL MERGE</a:t>
            </a:r>
            <a:endParaRPr b="1" dirty="0" lang="en-US" u="sng">
              <a:solidFill>
                <a:srgbClr val="0000FF"/>
              </a:solidFill>
            </a:endParaRPr>
          </a:p>
        </p:txBody>
      </p:sp>
      <p:sp>
        <p:nvSpPr>
          <p:cNvPr id="1048684" name="Content Placeholder 2"/>
          <p:cNvSpPr>
            <a:spLocks noGrp="1"/>
          </p:cNvSpPr>
          <p:nvPr>
            <p:ph idx="1"/>
          </p:nvPr>
        </p:nvSpPr>
        <p:spPr>
          <a:xfrm>
            <a:off x="762000" y="685800"/>
            <a:ext cx="7696200" cy="5562600"/>
          </a:xfrm>
          <a:solidFill>
            <a:schemeClr val="accent2">
              <a:lumMod val="20000"/>
              <a:lumOff val="80000"/>
            </a:schemeClr>
          </a:solidFill>
        </p:spPr>
        <p:txBody>
          <a:bodyPr>
            <a:normAutofit/>
          </a:bodyPr>
          <a:p>
            <a:r>
              <a:rPr b="1" dirty="0" lang="en-US" smtClean="0">
                <a:solidFill>
                  <a:schemeClr val="accent5">
                    <a:lumMod val="50000"/>
                  </a:schemeClr>
                </a:solidFill>
                <a:latin typeface="+mj-lt"/>
              </a:rPr>
              <a:t> These feature is used to produce large volumes of personalised letters, mailing labels, memos and e-mails without having to type each one individually for each recipient.</a:t>
            </a:r>
          </a:p>
          <a:p>
            <a:r>
              <a:rPr b="1" dirty="0" lang="en-US" smtClean="0">
                <a:solidFill>
                  <a:schemeClr val="accent5">
                    <a:lumMod val="50000"/>
                  </a:schemeClr>
                </a:solidFill>
                <a:latin typeface="+mj-lt"/>
              </a:rPr>
              <a:t>Merging requires the use of three files: </a:t>
            </a:r>
            <a:r>
              <a:rPr b="1" dirty="0" lang="en-US" smtClean="0">
                <a:solidFill>
                  <a:srgbClr val="FF0000"/>
                </a:solidFill>
                <a:latin typeface="+mj-lt"/>
              </a:rPr>
              <a:t>a main document (primary file)</a:t>
            </a:r>
            <a:r>
              <a:rPr b="1" dirty="0" lang="en-US" smtClean="0">
                <a:solidFill>
                  <a:schemeClr val="accent5">
                    <a:lumMod val="50000"/>
                  </a:schemeClr>
                </a:solidFill>
                <a:latin typeface="+mj-lt"/>
              </a:rPr>
              <a:t>, </a:t>
            </a:r>
            <a:r>
              <a:rPr b="1" dirty="0" lang="en-US" smtClean="0">
                <a:solidFill>
                  <a:srgbClr val="FF0000"/>
                </a:solidFill>
                <a:latin typeface="+mj-lt"/>
              </a:rPr>
              <a:t>a data source (secondary file) and the merged file.</a:t>
            </a:r>
          </a:p>
          <a:p>
            <a:r>
              <a:rPr b="1" dirty="0" lang="en-US" smtClean="0">
                <a:solidFill>
                  <a:schemeClr val="accent5">
                    <a:lumMod val="50000"/>
                  </a:schemeClr>
                </a:solidFill>
                <a:latin typeface="+mj-lt"/>
              </a:rPr>
              <a:t>Data from the data source is inserted into the main document to produce personalised documents.</a:t>
            </a:r>
          </a:p>
          <a:p>
            <a:pPr>
              <a:buFont typeface="Wingdings" pitchFamily="2" charset="2"/>
              <a:buChar char="v"/>
            </a:pPr>
            <a:r>
              <a:rPr b="1" dirty="0" lang="en-US" u="sng" smtClean="0">
                <a:solidFill>
                  <a:srgbClr val="0000FF"/>
                </a:solidFill>
                <a:latin typeface="+mj-lt"/>
              </a:rPr>
              <a:t>The Main document (primary file) </a:t>
            </a:r>
            <a:r>
              <a:rPr b="1" dirty="0" lang="en-US" smtClean="0">
                <a:solidFill>
                  <a:schemeClr val="accent5">
                    <a:lumMod val="50000"/>
                  </a:schemeClr>
                </a:solidFill>
                <a:latin typeface="+mj-lt"/>
              </a:rPr>
              <a:t>contains the letter or other document meant for the recipient. It also contains the </a:t>
            </a:r>
            <a:r>
              <a:rPr b="1" dirty="0" lang="en-US" smtClean="0">
                <a:solidFill>
                  <a:srgbClr val="0000FF"/>
                </a:solidFill>
                <a:latin typeface="+mj-lt"/>
              </a:rPr>
              <a:t>merge fields</a:t>
            </a:r>
            <a:r>
              <a:rPr b="1" dirty="0" lang="en-US" smtClean="0">
                <a:solidFill>
                  <a:schemeClr val="accent5">
                    <a:lumMod val="50000"/>
                  </a:schemeClr>
                </a:solidFill>
                <a:latin typeface="+mj-lt"/>
              </a:rPr>
              <a:t>, which are positioned at the points where the information from the data source is to be inserted.</a:t>
            </a:r>
          </a:p>
          <a:p>
            <a:pPr>
              <a:buFont typeface="Wingdings" pitchFamily="2" charset="2"/>
              <a:buChar char="v"/>
            </a:pPr>
            <a:r>
              <a:rPr b="1" dirty="0" lang="en-US" u="sng" smtClean="0">
                <a:solidFill>
                  <a:srgbClr val="0000FF"/>
                </a:solidFill>
                <a:latin typeface="+mj-lt"/>
              </a:rPr>
              <a:t>The data source (secondary file) </a:t>
            </a:r>
            <a:r>
              <a:rPr b="1" dirty="0" lang="en-US" smtClean="0">
                <a:solidFill>
                  <a:schemeClr val="accent5">
                    <a:lumMod val="50000"/>
                  </a:schemeClr>
                </a:solidFill>
                <a:latin typeface="+mj-lt"/>
              </a:rPr>
              <a:t>contains the personalised information that would vary in each document such as </a:t>
            </a:r>
            <a:r>
              <a:rPr b="1" dirty="0" i="1" lang="en-US" smtClean="0">
                <a:solidFill>
                  <a:srgbClr val="0000FF"/>
                </a:solidFill>
                <a:latin typeface="+mj-lt"/>
              </a:rPr>
              <a:t>names</a:t>
            </a:r>
            <a:r>
              <a:rPr b="1" dirty="0" lang="en-US" smtClean="0">
                <a:solidFill>
                  <a:schemeClr val="accent5">
                    <a:lumMod val="50000"/>
                  </a:schemeClr>
                </a:solidFill>
                <a:latin typeface="+mj-lt"/>
              </a:rPr>
              <a:t> and </a:t>
            </a:r>
            <a:r>
              <a:rPr b="1" dirty="0" i="1" lang="en-US" smtClean="0">
                <a:solidFill>
                  <a:srgbClr val="0000FF"/>
                </a:solidFill>
                <a:latin typeface="+mj-lt"/>
              </a:rPr>
              <a:t>addresses</a:t>
            </a:r>
            <a:r>
              <a:rPr b="1" dirty="0" lang="en-US" smtClean="0">
                <a:solidFill>
                  <a:schemeClr val="accent5">
                    <a:lumMod val="50000"/>
                  </a:schemeClr>
                </a:solidFill>
                <a:latin typeface="+mj-lt"/>
              </a:rPr>
              <a:t> of individuals.</a:t>
            </a:r>
          </a:p>
          <a:p>
            <a:pPr>
              <a:buFont typeface="Wingdings" pitchFamily="2" charset="2"/>
              <a:buChar char="v"/>
            </a:pPr>
            <a:r>
              <a:rPr b="1" dirty="0" lang="en-US" u="sng" smtClean="0">
                <a:solidFill>
                  <a:srgbClr val="0000FF"/>
                </a:solidFill>
                <a:latin typeface="+mj-lt"/>
              </a:rPr>
              <a:t>The merged file </a:t>
            </a:r>
            <a:r>
              <a:rPr b="1" dirty="0" lang="en-US" smtClean="0">
                <a:solidFill>
                  <a:schemeClr val="accent5">
                    <a:lumMod val="50000"/>
                  </a:schemeClr>
                </a:solidFill>
                <a:latin typeface="+mj-lt"/>
              </a:rPr>
              <a:t>is created after combining the contents of the main document with the contents of the data source.</a:t>
            </a:r>
            <a:endParaRPr b="1" dirty="0" lang="en-US">
              <a:solidFill>
                <a:schemeClr val="accent5">
                  <a:lumMod val="50000"/>
                </a:schemeClr>
              </a:solidFill>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22" name=""/>
        <p:cNvGrpSpPr/>
        <p:nvPr/>
      </p:nvGrpSpPr>
      <p:grpSpPr>
        <a:xfrm>
          <a:off x="0" y="0"/>
          <a:ext cx="0" cy="0"/>
          <a:chOff x="0" y="0"/>
          <a:chExt cx="0" cy="0"/>
        </a:xfrm>
      </p:grpSpPr>
      <p:sp>
        <p:nvSpPr>
          <p:cNvPr id="1048685" name="Content Placeholder 2"/>
          <p:cNvSpPr>
            <a:spLocks noGrp="1"/>
          </p:cNvSpPr>
          <p:nvPr>
            <p:ph idx="1"/>
          </p:nvPr>
        </p:nvSpPr>
        <p:spPr>
          <a:xfrm>
            <a:off x="838200" y="609600"/>
            <a:ext cx="7391400" cy="5562600"/>
          </a:xfrm>
          <a:solidFill>
            <a:schemeClr val="accent1">
              <a:lumMod val="20000"/>
              <a:lumOff val="80000"/>
            </a:schemeClr>
          </a:solidFill>
        </p:spPr>
        <p:txBody>
          <a:bodyPr>
            <a:normAutofit/>
          </a:bodyPr>
          <a:p>
            <a:pPr>
              <a:buNone/>
            </a:pPr>
            <a:r>
              <a:rPr b="1" dirty="0" lang="en-US" u="sng" smtClean="0">
                <a:solidFill>
                  <a:srgbClr val="0000FF"/>
                </a:solidFill>
                <a:latin typeface="+mj-lt"/>
              </a:rPr>
              <a:t>Printing word documents</a:t>
            </a:r>
          </a:p>
          <a:p>
            <a:pPr>
              <a:buNone/>
            </a:pPr>
            <a:r>
              <a:rPr b="1" dirty="0" lang="en-US" smtClean="0">
                <a:latin typeface="+mj-lt"/>
              </a:rPr>
              <a:t>Printing produces hardcopy output of a document. Before printing, it is important that the document be previewed to confirm that no details are outside the printable area, and that the document layout is satisfactory. This is done using the </a:t>
            </a:r>
            <a:r>
              <a:rPr b="1" dirty="0" i="1" lang="en-US" smtClean="0">
                <a:solidFill>
                  <a:srgbClr val="0000FF"/>
                </a:solidFill>
                <a:latin typeface="+mj-lt"/>
              </a:rPr>
              <a:t>print preview </a:t>
            </a:r>
            <a:r>
              <a:rPr b="1" dirty="0" lang="en-US" smtClean="0">
                <a:latin typeface="+mj-lt"/>
              </a:rPr>
              <a:t>command.</a:t>
            </a:r>
          </a:p>
          <a:p>
            <a:pPr>
              <a:buNone/>
            </a:pPr>
            <a:r>
              <a:rPr b="1" dirty="0" lang="en-US" smtClean="0">
                <a:solidFill>
                  <a:schemeClr val="accent5"/>
                </a:solidFill>
                <a:latin typeface="+mj-lt"/>
              </a:rPr>
              <a:t>On selecting the Print command, the print dialog box appears and has the following  print options:</a:t>
            </a:r>
          </a:p>
          <a:p>
            <a:pPr>
              <a:buFont typeface="Wingdings" pitchFamily="2" charset="2"/>
              <a:buChar char="v"/>
            </a:pPr>
            <a:r>
              <a:rPr b="1" dirty="0" lang="en-US" u="sng" smtClean="0">
                <a:solidFill>
                  <a:srgbClr val="0000FF"/>
                </a:solidFill>
                <a:latin typeface="+mj-lt"/>
              </a:rPr>
              <a:t>Printer name selection</a:t>
            </a:r>
            <a:r>
              <a:rPr b="1" dirty="0" lang="en-US" smtClean="0">
                <a:latin typeface="+mj-lt"/>
              </a:rPr>
              <a:t>: in order to print, the printer must be installed. If several printers have been installed in the computer, their names will appear on the printer </a:t>
            </a:r>
            <a:r>
              <a:rPr b="1" dirty="0" lang="en-US" smtClean="0">
                <a:solidFill>
                  <a:srgbClr val="0000FF"/>
                </a:solidFill>
                <a:latin typeface="+mj-lt"/>
              </a:rPr>
              <a:t>Name </a:t>
            </a:r>
            <a:r>
              <a:rPr b="1" dirty="0" lang="en-US" smtClean="0">
                <a:latin typeface="+mj-lt"/>
              </a:rPr>
              <a:t>box. By clicking the drop down arrow, all the installed printers will be displayed. Select the printer to use.</a:t>
            </a:r>
            <a:endParaRPr b="1" dirty="0" lang="en-US">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23" name=""/>
        <p:cNvGrpSpPr/>
        <p:nvPr/>
      </p:nvGrpSpPr>
      <p:grpSpPr>
        <a:xfrm>
          <a:off x="0" y="0"/>
          <a:ext cx="0" cy="0"/>
          <a:chOff x="0" y="0"/>
          <a:chExt cx="0" cy="0"/>
        </a:xfrm>
      </p:grpSpPr>
      <p:pic>
        <p:nvPicPr>
          <p:cNvPr id="2097162" name="Picture 2"/>
          <p:cNvPicPr>
            <a:picLocks noChangeAspect="1" noChangeArrowheads="1"/>
          </p:cNvPicPr>
          <p:nvPr/>
        </p:nvPicPr>
        <p:blipFill>
          <a:blip xmlns:r="http://schemas.openxmlformats.org/officeDocument/2006/relationships" r:embed="rId1"/>
          <a:srcRect l="27778" t="19048" r="27579" b="25397"/>
          <a:stretch>
            <a:fillRect/>
          </a:stretch>
        </p:blipFill>
        <p:spPr bwMode="auto">
          <a:xfrm>
            <a:off x="685800" y="838200"/>
            <a:ext cx="7772400" cy="5791200"/>
          </a:xfrm>
          <a:prstGeom prst="rect"/>
          <a:noFill/>
          <a:ln w="9525">
            <a:noFill/>
            <a:miter lim="800000"/>
            <a:headEnd/>
            <a:tailEnd/>
          </a:ln>
          <a:effectLst/>
        </p:spPr>
      </p:pic>
      <p:sp>
        <p:nvSpPr>
          <p:cNvPr id="1048686" name="TextBox 4"/>
          <p:cNvSpPr txBox="1"/>
          <p:nvPr/>
        </p:nvSpPr>
        <p:spPr>
          <a:xfrm>
            <a:off x="2286000" y="381000"/>
            <a:ext cx="3352800" cy="369332"/>
          </a:xfrm>
          <a:prstGeom prst="rect"/>
        </p:spPr>
        <p:style>
          <a:lnRef idx="2">
            <a:schemeClr val="dk1">
              <a:shade val="50000"/>
            </a:schemeClr>
          </a:lnRef>
          <a:fillRef idx="1">
            <a:schemeClr val="dk1"/>
          </a:fillRef>
          <a:effectRef idx="0">
            <a:schemeClr val="dk1"/>
          </a:effectRef>
          <a:fontRef idx="minor">
            <a:schemeClr val="lt1"/>
          </a:fontRef>
        </p:style>
        <p:txBody>
          <a:bodyPr rtlCol="0" wrap="square">
            <a:spAutoFit/>
          </a:bodyPr>
          <a:p>
            <a:pPr algn="ctr"/>
            <a:r>
              <a:rPr b="1" dirty="0" lang="en-US" u="sng" smtClean="0"/>
              <a:t>The Print Dialog Box</a:t>
            </a:r>
            <a:endParaRPr b="1" dirty="0" lang="en-US" u="sng"/>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24" name=""/>
        <p:cNvGrpSpPr/>
        <p:nvPr/>
      </p:nvGrpSpPr>
      <p:grpSpPr>
        <a:xfrm>
          <a:off x="0" y="0"/>
          <a:ext cx="0" cy="0"/>
          <a:chOff x="0" y="0"/>
          <a:chExt cx="0" cy="0"/>
        </a:xfrm>
      </p:grpSpPr>
      <p:pic>
        <p:nvPicPr>
          <p:cNvPr id="2097163" name="Picture 2"/>
          <p:cNvPicPr>
            <a:picLocks noChangeAspect="1" noChangeArrowheads="1"/>
          </p:cNvPicPr>
          <p:nvPr/>
        </p:nvPicPr>
        <p:blipFill>
          <a:blip xmlns:r="http://schemas.openxmlformats.org/officeDocument/2006/relationships" r:embed="rId1"/>
          <a:srcRect l="27462" t="18182" r="28030" b="25758"/>
          <a:stretch>
            <a:fillRect/>
          </a:stretch>
        </p:blipFill>
        <p:spPr bwMode="auto">
          <a:xfrm>
            <a:off x="762000" y="432881"/>
            <a:ext cx="7543800" cy="5739319"/>
          </a:xfrm>
          <a:prstGeom prst="roundRect">
            <a:avLst>
              <a:gd name="adj" fmla="val 8594"/>
            </a:avLst>
          </a:prstGeom>
          <a:solidFill>
            <a:srgbClr val="FFFFFF">
              <a:shade val="85000"/>
            </a:srgbClr>
          </a:solidFill>
          <a:ln>
            <a:noFill/>
          </a:ln>
          <a:effectLst>
            <a:reflection algn="bl" blurRad="12700" dir="5400000" dist="5000" endPos="28000" rotWithShape="0" stA="38000" sy="-100000"/>
          </a:effectLst>
        </p:spPr>
      </p:pic>
      <p:sp>
        <p:nvSpPr>
          <p:cNvPr id="1048687" name="TextBox 4"/>
          <p:cNvSpPr txBox="1"/>
          <p:nvPr/>
        </p:nvSpPr>
        <p:spPr>
          <a:xfrm>
            <a:off x="1143000" y="152400"/>
            <a:ext cx="6553200" cy="369332"/>
          </a:xfrm>
          <a:prstGeom prst="rect"/>
        </p:spPr>
        <p:style>
          <a:lnRef idx="2">
            <a:schemeClr val="accent2">
              <a:shade val="50000"/>
            </a:schemeClr>
          </a:lnRef>
          <a:fillRef idx="1">
            <a:schemeClr val="accent2"/>
          </a:fillRef>
          <a:effectRef idx="0">
            <a:schemeClr val="accent2"/>
          </a:effectRef>
          <a:fontRef idx="minor">
            <a:schemeClr val="lt1"/>
          </a:fontRef>
        </p:style>
        <p:txBody>
          <a:bodyPr rtlCol="0" wrap="square">
            <a:spAutoFit/>
          </a:bodyPr>
          <a:p>
            <a:pPr algn="ctr"/>
            <a:r>
              <a:rPr b="1" dirty="0" lang="en-US" u="sng" smtClean="0"/>
              <a:t>The Print Dialog Box showing a list of installed printers</a:t>
            </a:r>
            <a:endParaRPr b="1" dirty="0" lang="en-US" u="sng"/>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25" name=""/>
        <p:cNvGrpSpPr/>
        <p:nvPr/>
      </p:nvGrpSpPr>
      <p:grpSpPr>
        <a:xfrm>
          <a:off x="0" y="0"/>
          <a:ext cx="0" cy="0"/>
          <a:chOff x="0" y="0"/>
          <a:chExt cx="0" cy="0"/>
        </a:xfrm>
      </p:grpSpPr>
      <p:sp>
        <p:nvSpPr>
          <p:cNvPr id="1048688" name="Content Placeholder 2"/>
          <p:cNvSpPr>
            <a:spLocks noGrp="1"/>
          </p:cNvSpPr>
          <p:nvPr>
            <p:ph idx="1"/>
          </p:nvPr>
        </p:nvSpPr>
        <p:spPr>
          <a:xfrm>
            <a:off x="838200" y="304800"/>
            <a:ext cx="7467600" cy="3276600"/>
          </a:xfrm>
          <a:solidFill>
            <a:schemeClr val="accent1">
              <a:lumMod val="20000"/>
              <a:lumOff val="80000"/>
            </a:schemeClr>
          </a:solidFill>
        </p:spPr>
        <p:txBody>
          <a:bodyPr>
            <a:normAutofit/>
          </a:bodyPr>
          <a:p>
            <a:pPr>
              <a:buFont typeface="Wingdings" pitchFamily="2" charset="2"/>
              <a:buChar char="v"/>
            </a:pPr>
            <a:r>
              <a:rPr b="1" dirty="0" sz="2000" lang="en-US" u="sng" smtClean="0">
                <a:solidFill>
                  <a:srgbClr val="0000FF"/>
                </a:solidFill>
                <a:latin typeface="+mj-lt"/>
              </a:rPr>
              <a:t>Number of copies</a:t>
            </a:r>
            <a:r>
              <a:rPr b="1" dirty="0" sz="2000" lang="en-US" smtClean="0">
                <a:latin typeface="+mj-lt"/>
              </a:rPr>
              <a:t>: this options specifies the number of copies to be printed per page.</a:t>
            </a:r>
          </a:p>
          <a:p>
            <a:pPr>
              <a:buFont typeface="Wingdings" pitchFamily="2" charset="2"/>
              <a:buChar char="v"/>
            </a:pPr>
            <a:r>
              <a:rPr b="1" dirty="0" sz="2000" lang="en-US" u="sng" smtClean="0">
                <a:solidFill>
                  <a:srgbClr val="0000FF"/>
                </a:solidFill>
                <a:latin typeface="+mj-lt"/>
              </a:rPr>
              <a:t>Collate</a:t>
            </a:r>
            <a:r>
              <a:rPr b="1" dirty="0" sz="2000" lang="en-US" smtClean="0">
                <a:latin typeface="+mj-lt"/>
              </a:rPr>
              <a:t>: it refers to collecting and combining of data in proper order or sequence for printing. This command is used when more than one copy of a document is to be printed. The command is activated using a </a:t>
            </a:r>
            <a:r>
              <a:rPr b="1" dirty="0" sz="2000" i="1" lang="en-US" smtClean="0">
                <a:solidFill>
                  <a:srgbClr val="0000FF"/>
                </a:solidFill>
                <a:latin typeface="+mj-lt"/>
              </a:rPr>
              <a:t>checkbox</a:t>
            </a:r>
            <a:r>
              <a:rPr b="1" dirty="0" sz="2000" lang="en-US" smtClean="0">
                <a:latin typeface="+mj-lt"/>
              </a:rPr>
              <a:t>.</a:t>
            </a:r>
          </a:p>
          <a:p>
            <a:pPr>
              <a:buFont typeface="Wingdings" pitchFamily="2" charset="2"/>
              <a:buChar char="v"/>
            </a:pPr>
            <a:r>
              <a:rPr b="1" dirty="0" sz="2000" lang="en-US" u="sng" smtClean="0">
                <a:solidFill>
                  <a:srgbClr val="0000FF"/>
                </a:solidFill>
                <a:latin typeface="+mj-lt"/>
              </a:rPr>
              <a:t>Page range</a:t>
            </a:r>
            <a:r>
              <a:rPr b="1" dirty="0" sz="2000" lang="en-US" smtClean="0">
                <a:latin typeface="+mj-lt"/>
              </a:rPr>
              <a:t>: this command is used to specify the range of pages to be printed. By default, the </a:t>
            </a:r>
            <a:r>
              <a:rPr b="1" dirty="0" sz="2000" i="1" lang="en-US" smtClean="0">
                <a:solidFill>
                  <a:srgbClr val="0000FF"/>
                </a:solidFill>
                <a:latin typeface="+mj-lt"/>
              </a:rPr>
              <a:t>All</a:t>
            </a:r>
            <a:r>
              <a:rPr b="1" dirty="0" sz="2000" lang="en-US" smtClean="0">
                <a:latin typeface="+mj-lt"/>
              </a:rPr>
              <a:t> option is always selected by an </a:t>
            </a:r>
            <a:r>
              <a:rPr b="1" dirty="0" sz="2000" i="1" lang="en-US" smtClean="0">
                <a:solidFill>
                  <a:srgbClr val="0000FF"/>
                </a:solidFill>
                <a:latin typeface="+mj-lt"/>
              </a:rPr>
              <a:t>option</a:t>
            </a:r>
            <a:r>
              <a:rPr b="1" dirty="0" sz="2000" lang="en-US" smtClean="0">
                <a:latin typeface="+mj-lt"/>
              </a:rPr>
              <a:t> button. The page range options are illustrated in the table bellow.</a:t>
            </a:r>
            <a:endParaRPr b="1" dirty="0" sz="2000" lang="en-US">
              <a:latin typeface="+mj-lt"/>
            </a:endParaRPr>
          </a:p>
        </p:txBody>
      </p:sp>
      <p:graphicFrame>
        <p:nvGraphicFramePr>
          <p:cNvPr id="4194309" name="Table 3"/>
          <p:cNvGraphicFramePr>
            <a:graphicFrameLocks noGrp="1"/>
          </p:cNvGraphicFramePr>
          <p:nvPr/>
        </p:nvGraphicFramePr>
        <p:xfrm>
          <a:off x="381000" y="3657600"/>
          <a:ext cx="8305800" cy="2590800"/>
        </p:xfrm>
        <a:graphic>
          <a:graphicData uri="http://schemas.openxmlformats.org/drawingml/2006/table">
            <a:tbl>
              <a:tblPr firstRow="1" bandRow="1">
                <a:tableStyleId>{00A15C55-8517-42AA-B614-E9B94910E393}</a:tableStyleId>
              </a:tblPr>
              <a:tblGrid>
                <a:gridCol w="2242566"/>
                <a:gridCol w="6063234"/>
              </a:tblGrid>
              <a:tr h="370840">
                <a:tc>
                  <a:txBody>
                    <a:bodyPr/>
                    <a:p>
                      <a:r>
                        <a:rPr dirty="0" sz="2000" lang="en-US" smtClean="0">
                          <a:latin typeface="+mj-lt"/>
                        </a:rPr>
                        <a:t>Page range</a:t>
                      </a:r>
                      <a:endParaRPr dirty="0" sz="2000" lang="en-US">
                        <a:latin typeface="+mj-lt"/>
                      </a:endParaRPr>
                    </a:p>
                  </a:txBody>
                </a:tc>
                <a:tc>
                  <a:txBody>
                    <a:bodyPr/>
                    <a:p>
                      <a:r>
                        <a:rPr dirty="0" sz="2000" lang="en-US" smtClean="0">
                          <a:latin typeface="+mj-lt"/>
                        </a:rPr>
                        <a:t>Function</a:t>
                      </a:r>
                      <a:endParaRPr dirty="0" sz="2000" lang="en-US">
                        <a:latin typeface="+mj-lt"/>
                      </a:endParaRPr>
                    </a:p>
                  </a:txBody>
                </a:tc>
              </a:tr>
              <a:tr h="370840">
                <a:tc>
                  <a:txBody>
                    <a:bodyPr/>
                    <a:p>
                      <a:r>
                        <a:rPr dirty="0" sz="2000" lang="en-US" smtClean="0">
                          <a:latin typeface="+mj-lt"/>
                        </a:rPr>
                        <a:t>All</a:t>
                      </a:r>
                      <a:endParaRPr dirty="0" sz="2000" lang="en-US">
                        <a:latin typeface="+mj-lt"/>
                      </a:endParaRPr>
                    </a:p>
                  </a:txBody>
                </a:tc>
                <a:tc>
                  <a:txBody>
                    <a:bodyPr/>
                    <a:p>
                      <a:r>
                        <a:rPr dirty="0" sz="2000" lang="en-US" smtClean="0">
                          <a:latin typeface="+mj-lt"/>
                        </a:rPr>
                        <a:t>Print all the pages available in</a:t>
                      </a:r>
                      <a:r>
                        <a:rPr baseline="0" dirty="0" sz="2000" lang="en-US" smtClean="0">
                          <a:latin typeface="+mj-lt"/>
                        </a:rPr>
                        <a:t> the document.</a:t>
                      </a:r>
                      <a:endParaRPr dirty="0" sz="2000" lang="en-US">
                        <a:latin typeface="+mj-lt"/>
                      </a:endParaRPr>
                    </a:p>
                  </a:txBody>
                </a:tc>
              </a:tr>
              <a:tr h="370840">
                <a:tc>
                  <a:txBody>
                    <a:bodyPr/>
                    <a:p>
                      <a:r>
                        <a:rPr dirty="0" sz="2000" lang="en-US" smtClean="0">
                          <a:latin typeface="+mj-lt"/>
                        </a:rPr>
                        <a:t>Current page</a:t>
                      </a:r>
                      <a:endParaRPr dirty="0" sz="2000" lang="en-US">
                        <a:latin typeface="+mj-lt"/>
                      </a:endParaRPr>
                    </a:p>
                  </a:txBody>
                </a:tc>
                <a:tc>
                  <a:txBody>
                    <a:bodyPr/>
                    <a:p>
                      <a:r>
                        <a:rPr dirty="0" sz="2000" lang="en-US" smtClean="0">
                          <a:latin typeface="+mj-lt"/>
                        </a:rPr>
                        <a:t>Print only the page currently displayed on the screen.</a:t>
                      </a:r>
                      <a:endParaRPr dirty="0" sz="2000" lang="en-US">
                        <a:latin typeface="+mj-lt"/>
                      </a:endParaRPr>
                    </a:p>
                  </a:txBody>
                </a:tc>
              </a:tr>
              <a:tr h="370840">
                <a:tc>
                  <a:txBody>
                    <a:bodyPr/>
                    <a:p>
                      <a:r>
                        <a:rPr dirty="0" sz="2000" lang="en-US" smtClean="0">
                          <a:latin typeface="+mj-lt"/>
                        </a:rPr>
                        <a:t>Pages</a:t>
                      </a:r>
                      <a:endParaRPr dirty="0" sz="2000" lang="en-US">
                        <a:latin typeface="+mj-lt"/>
                      </a:endParaRPr>
                    </a:p>
                  </a:txBody>
                </a:tc>
                <a:tc>
                  <a:txBody>
                    <a:bodyPr/>
                    <a:p>
                      <a:r>
                        <a:rPr dirty="0" sz="2000" lang="en-US" smtClean="0">
                          <a:latin typeface="+mj-lt"/>
                        </a:rPr>
                        <a:t>Allows the user to type the specific number of pages to be printed. </a:t>
                      </a:r>
                      <a:r>
                        <a:rPr dirty="0" sz="2000" lang="en-US" err="1" smtClean="0">
                          <a:latin typeface="+mj-lt"/>
                        </a:rPr>
                        <a:t>e.g</a:t>
                      </a:r>
                      <a:r>
                        <a:rPr dirty="0" sz="2000" lang="en-US" smtClean="0">
                          <a:latin typeface="+mj-lt"/>
                        </a:rPr>
                        <a:t> 1,2,4,7-15.</a:t>
                      </a:r>
                      <a:endParaRPr dirty="0" sz="2000" lang="en-US">
                        <a:latin typeface="+mj-lt"/>
                      </a:endParaRPr>
                    </a:p>
                  </a:txBody>
                </a:tc>
              </a:tr>
              <a:tr h="370840">
                <a:tc>
                  <a:txBody>
                    <a:bodyPr/>
                    <a:p>
                      <a:r>
                        <a:rPr dirty="0" sz="2000" lang="en-US" smtClean="0">
                          <a:latin typeface="+mj-lt"/>
                        </a:rPr>
                        <a:t>Selection</a:t>
                      </a:r>
                      <a:endParaRPr dirty="0" sz="2000" lang="en-US">
                        <a:latin typeface="+mj-lt"/>
                      </a:endParaRPr>
                    </a:p>
                  </a:txBody>
                </a:tc>
                <a:tc>
                  <a:txBody>
                    <a:bodyPr/>
                    <a:p>
                      <a:r>
                        <a:rPr dirty="0" sz="2000" lang="en-US" smtClean="0">
                          <a:latin typeface="+mj-lt"/>
                        </a:rPr>
                        <a:t>Allows the user to print only the highlighted text</a:t>
                      </a:r>
                      <a:r>
                        <a:rPr baseline="0" dirty="0" sz="2000" lang="en-US" smtClean="0">
                          <a:latin typeface="+mj-lt"/>
                        </a:rPr>
                        <a:t> or pages</a:t>
                      </a:r>
                      <a:endParaRPr dirty="0" sz="2000" lang="en-US">
                        <a:latin typeface="+mj-lt"/>
                      </a:endParaRPr>
                    </a:p>
                  </a:txBody>
                </a:tc>
              </a:tr>
            </a:tbl>
          </a:graphicData>
        </a:graphic>
      </p:graphicFrame>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26" name=""/>
        <p:cNvGrpSpPr/>
        <p:nvPr/>
      </p:nvGrpSpPr>
      <p:grpSpPr>
        <a:xfrm>
          <a:off x="0" y="0"/>
          <a:ext cx="0" cy="0"/>
          <a:chOff x="0" y="0"/>
          <a:chExt cx="0" cy="0"/>
        </a:xfrm>
      </p:grpSpPr>
      <p:sp>
        <p:nvSpPr>
          <p:cNvPr id="1048689" name="Content Placeholder 2"/>
          <p:cNvSpPr>
            <a:spLocks noGrp="1"/>
          </p:cNvSpPr>
          <p:nvPr>
            <p:ph idx="1"/>
          </p:nvPr>
        </p:nvSpPr>
        <p:spPr>
          <a:xfrm>
            <a:off x="914400" y="685800"/>
            <a:ext cx="7391400" cy="3505200"/>
          </a:xfrm>
          <a:solidFill>
            <a:schemeClr val="accent1">
              <a:lumMod val="20000"/>
              <a:lumOff val="80000"/>
            </a:schemeClr>
          </a:solidFill>
        </p:spPr>
        <p:txBody>
          <a:bodyPr/>
          <a:p>
            <a:pPr>
              <a:buFont typeface="Wingdings" pitchFamily="2" charset="2"/>
              <a:buChar char="v"/>
            </a:pPr>
            <a:r>
              <a:rPr b="1" dirty="0" lang="en-US" u="sng" smtClean="0">
                <a:solidFill>
                  <a:srgbClr val="0000FF"/>
                </a:solidFill>
                <a:latin typeface="+mj-lt"/>
              </a:rPr>
              <a:t>Print</a:t>
            </a:r>
            <a:r>
              <a:rPr b="1" dirty="0" lang="en-US" smtClean="0">
                <a:latin typeface="+mj-lt"/>
              </a:rPr>
              <a:t>: this option enables the user to select the range of printing expected. For instance, the user can select whether to print </a:t>
            </a:r>
            <a:r>
              <a:rPr b="1" dirty="0" i="1" lang="en-US" smtClean="0">
                <a:solidFill>
                  <a:srgbClr val="0000FF"/>
                </a:solidFill>
                <a:latin typeface="+mj-lt"/>
              </a:rPr>
              <a:t>All pages in range</a:t>
            </a:r>
            <a:r>
              <a:rPr b="1" dirty="0" lang="en-US" smtClean="0">
                <a:latin typeface="+mj-lt"/>
              </a:rPr>
              <a:t>, </a:t>
            </a:r>
            <a:r>
              <a:rPr b="1" dirty="0" i="1" lang="en-US" smtClean="0">
                <a:solidFill>
                  <a:srgbClr val="0000FF"/>
                </a:solidFill>
                <a:latin typeface="+mj-lt"/>
              </a:rPr>
              <a:t>odd pages </a:t>
            </a:r>
            <a:r>
              <a:rPr b="1" dirty="0" lang="en-US" smtClean="0">
                <a:latin typeface="+mj-lt"/>
              </a:rPr>
              <a:t>or </a:t>
            </a:r>
            <a:r>
              <a:rPr b="1" dirty="0" i="1" lang="en-US" smtClean="0">
                <a:solidFill>
                  <a:srgbClr val="0000FF"/>
                </a:solidFill>
                <a:latin typeface="+mj-lt"/>
              </a:rPr>
              <a:t>even pages </a:t>
            </a:r>
            <a:r>
              <a:rPr b="1" dirty="0" lang="en-US" smtClean="0">
                <a:latin typeface="+mj-lt"/>
              </a:rPr>
              <a:t>only.</a:t>
            </a:r>
          </a:p>
          <a:p>
            <a:pPr>
              <a:buFont typeface="Wingdings" pitchFamily="2" charset="2"/>
              <a:buChar char="v"/>
            </a:pPr>
            <a:r>
              <a:rPr b="1" dirty="0" lang="en-US" u="sng" smtClean="0">
                <a:solidFill>
                  <a:srgbClr val="0000FF"/>
                </a:solidFill>
                <a:latin typeface="+mj-lt"/>
              </a:rPr>
              <a:t>Zoom</a:t>
            </a:r>
            <a:r>
              <a:rPr b="1" dirty="0" lang="en-US" smtClean="0">
                <a:latin typeface="+mj-lt"/>
              </a:rPr>
              <a:t>: this option enables the user to select the paper under </a:t>
            </a:r>
            <a:r>
              <a:rPr b="1" dirty="0" i="1" lang="en-US" smtClean="0">
                <a:solidFill>
                  <a:srgbClr val="0000FF"/>
                </a:solidFill>
                <a:latin typeface="+mj-lt"/>
              </a:rPr>
              <a:t>scale to paper size </a:t>
            </a:r>
            <a:r>
              <a:rPr b="1" dirty="0" lang="en-US" smtClean="0">
                <a:latin typeface="+mj-lt"/>
              </a:rPr>
              <a:t>option and to select the number of pages to appear on each paper at </a:t>
            </a:r>
            <a:r>
              <a:rPr b="1" dirty="0" i="1" lang="en-US" smtClean="0">
                <a:solidFill>
                  <a:srgbClr val="0000FF"/>
                </a:solidFill>
                <a:latin typeface="+mj-lt"/>
              </a:rPr>
              <a:t>pages per sheet </a:t>
            </a:r>
            <a:r>
              <a:rPr b="1" dirty="0" lang="en-US" smtClean="0">
                <a:latin typeface="+mj-lt"/>
              </a:rPr>
              <a:t>option.</a:t>
            </a:r>
          </a:p>
          <a:p>
            <a:pPr>
              <a:buNone/>
            </a:pPr>
            <a:endParaRPr b="1" dirty="0" lang="en-US" smtClean="0">
              <a:latin typeface="+mj-lt"/>
            </a:endParaRPr>
          </a:p>
          <a:p>
            <a:pPr>
              <a:buNone/>
            </a:pPr>
            <a:endParaRPr b="1" dirty="0" lang="en-US" smtClean="0">
              <a:latin typeface="+mj-lt"/>
            </a:endParaRPr>
          </a:p>
          <a:p>
            <a:pPr>
              <a:buNone/>
            </a:pPr>
            <a:endParaRPr b="1" dirty="0" lang="en-US" smtClean="0">
              <a:latin typeface="+mj-l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27" name=""/>
        <p:cNvGrpSpPr/>
        <p:nvPr/>
      </p:nvGrpSpPr>
      <p:grpSpPr>
        <a:xfrm>
          <a:off x="0" y="0"/>
          <a:ext cx="0" cy="0"/>
          <a:chOff x="0" y="0"/>
          <a:chExt cx="0" cy="0"/>
        </a:xfrm>
      </p:grpSpPr>
      <p:sp>
        <p:nvSpPr>
          <p:cNvPr id="1048690" name="Title 1"/>
          <p:cNvSpPr>
            <a:spLocks noGrp="1"/>
          </p:cNvSpPr>
          <p:nvPr>
            <p:ph type="title"/>
          </p:nvPr>
        </p:nvSpPr>
        <p:spPr>
          <a:xfrm>
            <a:off x="1143000" y="1828800"/>
            <a:ext cx="6965245" cy="2286000"/>
          </a:xfrm>
          <a:solidFill>
            <a:srgbClr val="002060"/>
          </a:solidFill>
          <a:ln w="76200">
            <a:solidFill>
              <a:schemeClr val="accent1"/>
            </a:solidFill>
          </a:ln>
        </p:spPr>
        <p:txBody>
          <a:bodyPr>
            <a:noAutofit/>
          </a:bodyPr>
          <a:p>
            <a:r>
              <a:rPr b="1" dirty="0" sz="9600" lang="en-US" smtClean="0">
                <a:solidFill>
                  <a:schemeClr val="accent5">
                    <a:lumMod val="20000"/>
                    <a:lumOff val="80000"/>
                  </a:schemeClr>
                </a:solidFill>
              </a:rPr>
              <a:t>~THE END~</a:t>
            </a:r>
            <a:endParaRPr b="1" dirty="0" sz="9600" lang="en-US">
              <a:solidFill>
                <a:schemeClr val="accent5">
                  <a:lumMod val="20000"/>
                  <a:lumOff val="80000"/>
                </a:schemeClr>
              </a:solidFill>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3900">
        <p14:glitter dir="l" pattern="hexagon"/>
      </p:transition>
    </mc:Choice>
    <mc:Fallback>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3.jpeg"/><Relationship Id="rId2" Type="http://schemas.openxmlformats.org/officeDocument/2006/relationships/image" Target="../media/image4.jpeg"/></Relationships>
</file>

<file path=ppt/theme/theme1.xml><?xml version="1.0" encoding="utf-8"?>
<a:theme xmlns:a="http://schemas.openxmlformats.org/drawingml/2006/main" name="Pushpin">
  <a:themeElements>
    <a:clrScheme name="Pushpin">
      <a:dk1>
        <a:sysClr lastClr="000000" val="windowText"/>
      </a:dk1>
      <a:lt1>
        <a:sysClr lastClr="FFFFFF" val="window"/>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r="4800000" dist="38100" rotWithShape="0" sx="98000" sy="98000">
              <a:srgbClr val="000000">
                <a:alpha val="32000"/>
              </a:srgbClr>
            </a:outerShdw>
          </a:effectLst>
        </a:effectStyle>
        <a:effectStyle>
          <a:effectLst>
            <a:outerShdw blurRad="38100" dir="4800000" dist="38100" rotWithShape="0" sx="96000" sy="96000">
              <a:srgbClr val="000000">
                <a:alpha val="40000"/>
              </a:srgbClr>
            </a:outerShdw>
          </a:effectLst>
          <a:scene3d>
            <a:camera prst="orthographicFront">
              <a:rot lat="0" lon="0" rev="0"/>
            </a:camera>
            <a:lightRig dir="t" rig="threeP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fillRect/>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fillRect/>
          </a:stretch>
        </a:blipFill>
      </a:bgFillStyleLst>
    </a:fmtScheme>
  </a:themeElements>
</a:theme>
</file>

<file path=ppt/theme/theme2.xml><?xml version="1.0" encoding="utf-8"?>
<a:theme xmlns:a="http://schemas.openxmlformats.org/drawingml/2006/main" name="Office Theme">
  <a:themeElements>
    <a:clrScheme name="Office">
      <a:dk1>
        <a:sysClr lastClr="000000" val="windowText"/>
      </a:dk1>
      <a:lt1>
        <a:sysClr lastClr="FFFFFF" val="window"/>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Application>Microsoft Office PowerPoint</Application>
  <ScaleCrop>0</ScaleCrop>
  <LinksUpToDate>0</LinksUpToDate>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itle>COMPUTER STUDIES: FORM 2  COURSE WORK TCH DAN NGURE</dc:title>
  <dc:creator>KAHETI BOYS</dc:creator>
  <cp:lastModifiedBy>admin</cp:lastModifiedBy>
  <dcterms:created xsi:type="dcterms:W3CDTF">2016-01-06T01:47:58Z</dcterms:created>
  <dcterms:modified xsi:type="dcterms:W3CDTF">2024-03-05T11:45:12Z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9b5e8b68ebf14acc816e31a0cdd9117e</vt:lpwstr>
  </property>
</Properties>
</file>